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Sakkal Majalla" panose="02000000000000000000" pitchFamily="2" charset="-78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224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1D26A-67C8-66E7-1D5D-E5B787DF7A10}"/>
              </a:ext>
            </a:extLst>
          </p:cNvPr>
          <p:cNvSpPr txBox="1"/>
          <p:nvPr userDrawn="1"/>
        </p:nvSpPr>
        <p:spPr>
          <a:xfrm>
            <a:off x="3086100" y="8039100"/>
            <a:ext cx="12115800" cy="207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ar-AE" sz="14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شيماء الـمازمي</a:t>
            </a:r>
            <a:endParaRPr lang="en-US" sz="14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svg"/><Relationship Id="rId12" Type="http://schemas.openxmlformats.org/officeDocument/2006/relationships/image" Target="../media/image17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4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17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24.svg"/><Relationship Id="rId10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17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24.svg"/><Relationship Id="rId10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10201" y="1092573"/>
            <a:ext cx="14467598" cy="8101855"/>
          </a:xfrm>
          <a:custGeom>
            <a:avLst/>
            <a:gdLst/>
            <a:ahLst/>
            <a:cxnLst/>
            <a:rect l="l" t="t" r="r" b="b"/>
            <a:pathLst>
              <a:path w="14467598" h="8101855">
                <a:moveTo>
                  <a:pt x="0" y="0"/>
                </a:moveTo>
                <a:lnTo>
                  <a:pt x="14467598" y="0"/>
                </a:lnTo>
                <a:lnTo>
                  <a:pt x="14467598" y="8101854"/>
                </a:lnTo>
                <a:lnTo>
                  <a:pt x="0" y="8101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5400000">
            <a:off x="13698415" y="6283284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TextBox 4"/>
          <p:cNvSpPr txBox="1"/>
          <p:nvPr/>
        </p:nvSpPr>
        <p:spPr>
          <a:xfrm>
            <a:off x="3086100" y="3273308"/>
            <a:ext cx="12115800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15000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أجزاء</a:t>
            </a:r>
            <a:r>
              <a:rPr lang="en-US" sz="150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15000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الوجه</a:t>
            </a:r>
            <a:endParaRPr lang="en-US" sz="150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Freeform 5"/>
          <p:cNvSpPr/>
          <p:nvPr/>
        </p:nvSpPr>
        <p:spPr>
          <a:xfrm rot="-5400000" flipH="1" flipV="1">
            <a:off x="-474785" y="141049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506437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64370" y="0"/>
                </a:lnTo>
                <a:lnTo>
                  <a:pt x="506437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173736" y="7465010"/>
            <a:ext cx="1883664" cy="2458289"/>
          </a:xfrm>
          <a:custGeom>
            <a:avLst/>
            <a:gdLst/>
            <a:ahLst/>
            <a:cxnLst/>
            <a:rect l="l" t="t" r="r" b="b"/>
            <a:pathLst>
              <a:path w="1883664" h="2458289">
                <a:moveTo>
                  <a:pt x="0" y="0"/>
                </a:moveTo>
                <a:lnTo>
                  <a:pt x="1883664" y="0"/>
                </a:lnTo>
                <a:lnTo>
                  <a:pt x="1883664" y="2458289"/>
                </a:lnTo>
                <a:lnTo>
                  <a:pt x="0" y="2458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16020002" y="405159"/>
            <a:ext cx="1645343" cy="1793290"/>
          </a:xfrm>
          <a:custGeom>
            <a:avLst/>
            <a:gdLst/>
            <a:ahLst/>
            <a:cxnLst/>
            <a:rect l="l" t="t" r="r" b="b"/>
            <a:pathLst>
              <a:path w="1645343" h="1793290">
                <a:moveTo>
                  <a:pt x="0" y="0"/>
                </a:moveTo>
                <a:lnTo>
                  <a:pt x="1645343" y="0"/>
                </a:lnTo>
                <a:lnTo>
                  <a:pt x="1645343" y="1793290"/>
                </a:lnTo>
                <a:lnTo>
                  <a:pt x="0" y="17932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98415" y="6283284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 rot="-5400000" flipH="1" flipV="1">
            <a:off x="-474785" y="141049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506437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64370" y="0"/>
                </a:lnTo>
                <a:lnTo>
                  <a:pt x="506437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03617" y="2529668"/>
            <a:ext cx="5083712" cy="7200271"/>
            <a:chOff x="0" y="0"/>
            <a:chExt cx="1338920" cy="18963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8920" cy="1896368"/>
            </a:xfrm>
            <a:custGeom>
              <a:avLst/>
              <a:gdLst/>
              <a:ahLst/>
              <a:cxnLst/>
              <a:rect l="l" t="t" r="r" b="b"/>
              <a:pathLst>
                <a:path w="1338920" h="1896368">
                  <a:moveTo>
                    <a:pt x="77667" y="0"/>
                  </a:moveTo>
                  <a:lnTo>
                    <a:pt x="1261253" y="0"/>
                  </a:lnTo>
                  <a:cubicBezTo>
                    <a:pt x="1304147" y="0"/>
                    <a:pt x="1338920" y="34773"/>
                    <a:pt x="1338920" y="77667"/>
                  </a:cubicBezTo>
                  <a:lnTo>
                    <a:pt x="1338920" y="1818701"/>
                  </a:lnTo>
                  <a:cubicBezTo>
                    <a:pt x="1338920" y="1861595"/>
                    <a:pt x="1304147" y="1896368"/>
                    <a:pt x="1261253" y="1896368"/>
                  </a:cubicBezTo>
                  <a:lnTo>
                    <a:pt x="77667" y="1896368"/>
                  </a:lnTo>
                  <a:cubicBezTo>
                    <a:pt x="34773" y="1896368"/>
                    <a:pt x="0" y="1861595"/>
                    <a:pt x="0" y="1818701"/>
                  </a:cubicBezTo>
                  <a:lnTo>
                    <a:pt x="0" y="77667"/>
                  </a:lnTo>
                  <a:cubicBezTo>
                    <a:pt x="0" y="34773"/>
                    <a:pt x="34773" y="0"/>
                    <a:pt x="77667" y="0"/>
                  </a:cubicBezTo>
                  <a:close/>
                </a:path>
              </a:pathLst>
            </a:custGeom>
            <a:solidFill>
              <a:srgbClr val="59C3A0"/>
            </a:solidFill>
          </p:spPr>
          <p:txBody>
            <a:bodyPr/>
            <a:lstStyle/>
            <a:p>
              <a:endParaRPr lang="en-AE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338920" cy="1934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400671" y="2529668"/>
            <a:ext cx="5083712" cy="7200271"/>
            <a:chOff x="0" y="0"/>
            <a:chExt cx="1338920" cy="18963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38920" cy="1896368"/>
            </a:xfrm>
            <a:custGeom>
              <a:avLst/>
              <a:gdLst/>
              <a:ahLst/>
              <a:cxnLst/>
              <a:rect l="l" t="t" r="r" b="b"/>
              <a:pathLst>
                <a:path w="1338920" h="1896368">
                  <a:moveTo>
                    <a:pt x="77667" y="0"/>
                  </a:moveTo>
                  <a:lnTo>
                    <a:pt x="1261253" y="0"/>
                  </a:lnTo>
                  <a:cubicBezTo>
                    <a:pt x="1304147" y="0"/>
                    <a:pt x="1338920" y="34773"/>
                    <a:pt x="1338920" y="77667"/>
                  </a:cubicBezTo>
                  <a:lnTo>
                    <a:pt x="1338920" y="1818701"/>
                  </a:lnTo>
                  <a:cubicBezTo>
                    <a:pt x="1338920" y="1861595"/>
                    <a:pt x="1304147" y="1896368"/>
                    <a:pt x="1261253" y="1896368"/>
                  </a:cubicBezTo>
                  <a:lnTo>
                    <a:pt x="77667" y="1896368"/>
                  </a:lnTo>
                  <a:cubicBezTo>
                    <a:pt x="34773" y="1896368"/>
                    <a:pt x="0" y="1861595"/>
                    <a:pt x="0" y="1818701"/>
                  </a:cubicBezTo>
                  <a:lnTo>
                    <a:pt x="0" y="77667"/>
                  </a:lnTo>
                  <a:cubicBezTo>
                    <a:pt x="0" y="34773"/>
                    <a:pt x="34773" y="0"/>
                    <a:pt x="77667" y="0"/>
                  </a:cubicBezTo>
                  <a:close/>
                </a:path>
              </a:pathLst>
            </a:custGeom>
            <a:solidFill>
              <a:srgbClr val="F2E574"/>
            </a:solidFill>
          </p:spPr>
          <p:txBody>
            <a:bodyPr/>
            <a:lstStyle/>
            <a:p>
              <a:endParaRPr lang="en-AE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338920" cy="1934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383670" y="4886325"/>
            <a:ext cx="352066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2"/>
              </a:lnSpc>
            </a:pPr>
            <a:r>
              <a:rPr lang="en-US" sz="12308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أذن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4959" y="5143500"/>
            <a:ext cx="4701029" cy="2068453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12813726" y="4541211"/>
            <a:ext cx="4257602" cy="3273032"/>
          </a:xfrm>
          <a:custGeom>
            <a:avLst/>
            <a:gdLst/>
            <a:ahLst/>
            <a:cxnLst/>
            <a:rect l="l" t="t" r="r" b="b"/>
            <a:pathLst>
              <a:path w="4257602" h="3273032">
                <a:moveTo>
                  <a:pt x="0" y="0"/>
                </a:moveTo>
                <a:lnTo>
                  <a:pt x="4257602" y="0"/>
                </a:lnTo>
                <a:lnTo>
                  <a:pt x="4257602" y="3273031"/>
                </a:lnTo>
                <a:lnTo>
                  <a:pt x="0" y="32730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44164" y="914400"/>
            <a:ext cx="1563236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34"/>
              </a:lnSpc>
            </a:pPr>
            <a:r>
              <a:rPr lang="en-US" sz="481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الإجابة الصحيحة</a:t>
            </a:r>
          </a:p>
        </p:txBody>
      </p:sp>
      <p:pic>
        <p:nvPicPr>
          <p:cNvPr id="14" name="Picture 2" descr="Palmas Clap GIF - Palmas Clap Batendo - Discover &amp; Share GIFs | Hand gif,  Clapping gif, Applause gif">
            <a:extLst>
              <a:ext uri="{FF2B5EF4-FFF2-40B4-BE49-F238E27FC236}">
                <a16:creationId xmlns:a16="http://schemas.microsoft.com/office/drawing/2014/main" id="{34403A62-AA55-EC1E-958B-5DF9E42C0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12" y="2425412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y2mate.is - Clapping Sound Effects-jDOrc8FmDy4-128k-1701326638">
            <a:hlinkClick r:id="" action="ppaction://media"/>
            <a:extLst>
              <a:ext uri="{FF2B5EF4-FFF2-40B4-BE49-F238E27FC236}">
                <a16:creationId xmlns:a16="http://schemas.microsoft.com/office/drawing/2014/main" id="{42CFEDDB-B13A-7476-FDC4-52FE161025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21" end="497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678400" y="1905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98415" y="6283284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 rot="-5400000" flipH="1" flipV="1">
            <a:off x="-474785" y="141049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506437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64370" y="0"/>
                </a:lnTo>
                <a:lnTo>
                  <a:pt x="506437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03617" y="2529668"/>
            <a:ext cx="5083712" cy="7200271"/>
            <a:chOff x="0" y="0"/>
            <a:chExt cx="1338920" cy="18963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8920" cy="1896368"/>
            </a:xfrm>
            <a:custGeom>
              <a:avLst/>
              <a:gdLst/>
              <a:ahLst/>
              <a:cxnLst/>
              <a:rect l="l" t="t" r="r" b="b"/>
              <a:pathLst>
                <a:path w="1338920" h="1896368">
                  <a:moveTo>
                    <a:pt x="77667" y="0"/>
                  </a:moveTo>
                  <a:lnTo>
                    <a:pt x="1261253" y="0"/>
                  </a:lnTo>
                  <a:cubicBezTo>
                    <a:pt x="1304147" y="0"/>
                    <a:pt x="1338920" y="34773"/>
                    <a:pt x="1338920" y="77667"/>
                  </a:cubicBezTo>
                  <a:lnTo>
                    <a:pt x="1338920" y="1818701"/>
                  </a:lnTo>
                  <a:cubicBezTo>
                    <a:pt x="1338920" y="1861595"/>
                    <a:pt x="1304147" y="1896368"/>
                    <a:pt x="1261253" y="1896368"/>
                  </a:cubicBezTo>
                  <a:lnTo>
                    <a:pt x="77667" y="1896368"/>
                  </a:lnTo>
                  <a:cubicBezTo>
                    <a:pt x="34773" y="1896368"/>
                    <a:pt x="0" y="1861595"/>
                    <a:pt x="0" y="1818701"/>
                  </a:cubicBezTo>
                  <a:lnTo>
                    <a:pt x="0" y="77667"/>
                  </a:lnTo>
                  <a:cubicBezTo>
                    <a:pt x="0" y="34773"/>
                    <a:pt x="34773" y="0"/>
                    <a:pt x="77667" y="0"/>
                  </a:cubicBezTo>
                  <a:close/>
                </a:path>
              </a:pathLst>
            </a:custGeom>
            <a:solidFill>
              <a:srgbClr val="59C3A0"/>
            </a:solidFill>
          </p:spPr>
          <p:txBody>
            <a:bodyPr/>
            <a:lstStyle/>
            <a:p>
              <a:endParaRPr lang="en-AE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338920" cy="1934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400671" y="2529668"/>
            <a:ext cx="5083712" cy="7200271"/>
            <a:chOff x="0" y="0"/>
            <a:chExt cx="1338920" cy="18963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38920" cy="1896368"/>
            </a:xfrm>
            <a:custGeom>
              <a:avLst/>
              <a:gdLst/>
              <a:ahLst/>
              <a:cxnLst/>
              <a:rect l="l" t="t" r="r" b="b"/>
              <a:pathLst>
                <a:path w="1338920" h="1896368">
                  <a:moveTo>
                    <a:pt x="77667" y="0"/>
                  </a:moveTo>
                  <a:lnTo>
                    <a:pt x="1261253" y="0"/>
                  </a:lnTo>
                  <a:cubicBezTo>
                    <a:pt x="1304147" y="0"/>
                    <a:pt x="1338920" y="34773"/>
                    <a:pt x="1338920" y="77667"/>
                  </a:cubicBezTo>
                  <a:lnTo>
                    <a:pt x="1338920" y="1818701"/>
                  </a:lnTo>
                  <a:cubicBezTo>
                    <a:pt x="1338920" y="1861595"/>
                    <a:pt x="1304147" y="1896368"/>
                    <a:pt x="1261253" y="1896368"/>
                  </a:cubicBezTo>
                  <a:lnTo>
                    <a:pt x="77667" y="1896368"/>
                  </a:lnTo>
                  <a:cubicBezTo>
                    <a:pt x="34773" y="1896368"/>
                    <a:pt x="0" y="1861595"/>
                    <a:pt x="0" y="1818701"/>
                  </a:cubicBezTo>
                  <a:lnTo>
                    <a:pt x="0" y="77667"/>
                  </a:lnTo>
                  <a:cubicBezTo>
                    <a:pt x="0" y="34773"/>
                    <a:pt x="34773" y="0"/>
                    <a:pt x="77667" y="0"/>
                  </a:cubicBezTo>
                  <a:close/>
                </a:path>
              </a:pathLst>
            </a:custGeom>
            <a:solidFill>
              <a:srgbClr val="F2E574"/>
            </a:solidFill>
          </p:spPr>
          <p:txBody>
            <a:bodyPr/>
            <a:lstStyle/>
            <a:p>
              <a:endParaRPr lang="en-AE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338920" cy="1934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383670" y="4886325"/>
            <a:ext cx="352066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2"/>
              </a:lnSpc>
            </a:pPr>
            <a:r>
              <a:rPr lang="en-US" sz="12308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فـم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941685" y="4798335"/>
            <a:ext cx="4001684" cy="2662939"/>
          </a:xfrm>
          <a:custGeom>
            <a:avLst/>
            <a:gdLst/>
            <a:ahLst/>
            <a:cxnLst/>
            <a:rect l="l" t="t" r="r" b="b"/>
            <a:pathLst>
              <a:path w="4001684" h="2662939">
                <a:moveTo>
                  <a:pt x="0" y="0"/>
                </a:moveTo>
                <a:lnTo>
                  <a:pt x="4001684" y="0"/>
                </a:lnTo>
                <a:lnTo>
                  <a:pt x="4001684" y="2662938"/>
                </a:lnTo>
                <a:lnTo>
                  <a:pt x="0" y="2662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9664" y="3888332"/>
            <a:ext cx="4491618" cy="384033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444164" y="914400"/>
            <a:ext cx="1563236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34"/>
              </a:lnSpc>
            </a:pPr>
            <a:r>
              <a:rPr lang="en-US" sz="481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الإجابة الصحيحة</a:t>
            </a:r>
          </a:p>
        </p:txBody>
      </p:sp>
      <p:pic>
        <p:nvPicPr>
          <p:cNvPr id="14" name="Picture 2" descr="Palmas Clap GIF - Palmas Clap Batendo - Discover &amp; Share GIFs | Hand gif,  Clapping gif, Applause gif">
            <a:extLst>
              <a:ext uri="{FF2B5EF4-FFF2-40B4-BE49-F238E27FC236}">
                <a16:creationId xmlns:a16="http://schemas.microsoft.com/office/drawing/2014/main" id="{023D009A-10E2-7303-BD4F-EB34761D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2450971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y2mate.is - Clapping Sound Effects-jDOrc8FmDy4-128k-1701326638">
            <a:hlinkClick r:id="" action="ppaction://media"/>
            <a:extLst>
              <a:ext uri="{FF2B5EF4-FFF2-40B4-BE49-F238E27FC236}">
                <a16:creationId xmlns:a16="http://schemas.microsoft.com/office/drawing/2014/main" id="{A17A7176-9B01-818F-D64F-7E37D7FD48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21" end="497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678400" y="1905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98415" y="6283284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 rot="-5400000" flipH="1" flipV="1">
            <a:off x="-474785" y="141049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506437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64370" y="0"/>
                </a:lnTo>
                <a:lnTo>
                  <a:pt x="506437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03617" y="2529668"/>
            <a:ext cx="5083712" cy="7200271"/>
            <a:chOff x="0" y="0"/>
            <a:chExt cx="1338920" cy="18963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8920" cy="1896368"/>
            </a:xfrm>
            <a:custGeom>
              <a:avLst/>
              <a:gdLst/>
              <a:ahLst/>
              <a:cxnLst/>
              <a:rect l="l" t="t" r="r" b="b"/>
              <a:pathLst>
                <a:path w="1338920" h="1896368">
                  <a:moveTo>
                    <a:pt x="77667" y="0"/>
                  </a:moveTo>
                  <a:lnTo>
                    <a:pt x="1261253" y="0"/>
                  </a:lnTo>
                  <a:cubicBezTo>
                    <a:pt x="1304147" y="0"/>
                    <a:pt x="1338920" y="34773"/>
                    <a:pt x="1338920" y="77667"/>
                  </a:cubicBezTo>
                  <a:lnTo>
                    <a:pt x="1338920" y="1818701"/>
                  </a:lnTo>
                  <a:cubicBezTo>
                    <a:pt x="1338920" y="1861595"/>
                    <a:pt x="1304147" y="1896368"/>
                    <a:pt x="1261253" y="1896368"/>
                  </a:cubicBezTo>
                  <a:lnTo>
                    <a:pt x="77667" y="1896368"/>
                  </a:lnTo>
                  <a:cubicBezTo>
                    <a:pt x="34773" y="1896368"/>
                    <a:pt x="0" y="1861595"/>
                    <a:pt x="0" y="1818701"/>
                  </a:cubicBezTo>
                  <a:lnTo>
                    <a:pt x="0" y="77667"/>
                  </a:lnTo>
                  <a:cubicBezTo>
                    <a:pt x="0" y="34773"/>
                    <a:pt x="34773" y="0"/>
                    <a:pt x="77667" y="0"/>
                  </a:cubicBezTo>
                  <a:close/>
                </a:path>
              </a:pathLst>
            </a:custGeom>
            <a:solidFill>
              <a:srgbClr val="59C3A0"/>
            </a:solidFill>
          </p:spPr>
          <p:txBody>
            <a:bodyPr/>
            <a:lstStyle/>
            <a:p>
              <a:endParaRPr lang="en-AE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338920" cy="1934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400671" y="2529668"/>
            <a:ext cx="5083712" cy="7200271"/>
            <a:chOff x="0" y="0"/>
            <a:chExt cx="1338920" cy="18963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38920" cy="1896368"/>
            </a:xfrm>
            <a:custGeom>
              <a:avLst/>
              <a:gdLst/>
              <a:ahLst/>
              <a:cxnLst/>
              <a:rect l="l" t="t" r="r" b="b"/>
              <a:pathLst>
                <a:path w="1338920" h="1896368">
                  <a:moveTo>
                    <a:pt x="77667" y="0"/>
                  </a:moveTo>
                  <a:lnTo>
                    <a:pt x="1261253" y="0"/>
                  </a:lnTo>
                  <a:cubicBezTo>
                    <a:pt x="1304147" y="0"/>
                    <a:pt x="1338920" y="34773"/>
                    <a:pt x="1338920" y="77667"/>
                  </a:cubicBezTo>
                  <a:lnTo>
                    <a:pt x="1338920" y="1818701"/>
                  </a:lnTo>
                  <a:cubicBezTo>
                    <a:pt x="1338920" y="1861595"/>
                    <a:pt x="1304147" y="1896368"/>
                    <a:pt x="1261253" y="1896368"/>
                  </a:cubicBezTo>
                  <a:lnTo>
                    <a:pt x="77667" y="1896368"/>
                  </a:lnTo>
                  <a:cubicBezTo>
                    <a:pt x="34773" y="1896368"/>
                    <a:pt x="0" y="1861595"/>
                    <a:pt x="0" y="1818701"/>
                  </a:cubicBezTo>
                  <a:lnTo>
                    <a:pt x="0" y="77667"/>
                  </a:lnTo>
                  <a:cubicBezTo>
                    <a:pt x="0" y="34773"/>
                    <a:pt x="34773" y="0"/>
                    <a:pt x="77667" y="0"/>
                  </a:cubicBezTo>
                  <a:close/>
                </a:path>
              </a:pathLst>
            </a:custGeom>
            <a:solidFill>
              <a:srgbClr val="F2E574"/>
            </a:solidFill>
          </p:spPr>
          <p:txBody>
            <a:bodyPr/>
            <a:lstStyle/>
            <a:p>
              <a:endParaRPr lang="en-AE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338920" cy="1934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383670" y="4886325"/>
            <a:ext cx="352066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2"/>
              </a:lnSpc>
            </a:pPr>
            <a:r>
              <a:rPr lang="en-US" sz="12308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أنـف</a:t>
            </a:r>
            <a:endParaRPr lang="en-US" sz="12308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725612" y="4138441"/>
            <a:ext cx="3239723" cy="3878699"/>
          </a:xfrm>
          <a:custGeom>
            <a:avLst/>
            <a:gdLst/>
            <a:ahLst/>
            <a:cxnLst/>
            <a:rect l="l" t="t" r="r" b="b"/>
            <a:pathLst>
              <a:path w="3239723" h="3878699">
                <a:moveTo>
                  <a:pt x="0" y="0"/>
                </a:moveTo>
                <a:lnTo>
                  <a:pt x="3239722" y="0"/>
                </a:lnTo>
                <a:lnTo>
                  <a:pt x="3239722" y="3878699"/>
                </a:lnTo>
                <a:lnTo>
                  <a:pt x="0" y="38786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3027562" y="4605661"/>
            <a:ext cx="3829929" cy="2944258"/>
          </a:xfrm>
          <a:custGeom>
            <a:avLst/>
            <a:gdLst/>
            <a:ahLst/>
            <a:cxnLst/>
            <a:rect l="l" t="t" r="r" b="b"/>
            <a:pathLst>
              <a:path w="3829929" h="2944258">
                <a:moveTo>
                  <a:pt x="0" y="0"/>
                </a:moveTo>
                <a:lnTo>
                  <a:pt x="3829930" y="0"/>
                </a:lnTo>
                <a:lnTo>
                  <a:pt x="3829930" y="2944258"/>
                </a:lnTo>
                <a:lnTo>
                  <a:pt x="0" y="29442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44164" y="914400"/>
            <a:ext cx="1563236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34"/>
              </a:lnSpc>
            </a:pPr>
            <a:r>
              <a:rPr lang="en-US" sz="481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الإجابة الصحيحة</a:t>
            </a:r>
          </a:p>
        </p:txBody>
      </p:sp>
      <p:pic>
        <p:nvPicPr>
          <p:cNvPr id="14" name="Picture 2" descr="Palmas Clap GIF - Palmas Clap Batendo - Discover &amp; Share GIFs | Hand gif,  Clapping gif, Applause gif">
            <a:extLst>
              <a:ext uri="{FF2B5EF4-FFF2-40B4-BE49-F238E27FC236}">
                <a16:creationId xmlns:a16="http://schemas.microsoft.com/office/drawing/2014/main" id="{5CA42EDA-12BD-CFAF-48F3-F16E309C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851" y="2528354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y2mate.is - Clapping Sound Effects-jDOrc8FmDy4-128k-1701326638">
            <a:hlinkClick r:id="" action="ppaction://media"/>
            <a:extLst>
              <a:ext uri="{FF2B5EF4-FFF2-40B4-BE49-F238E27FC236}">
                <a16:creationId xmlns:a16="http://schemas.microsoft.com/office/drawing/2014/main" id="{29FBF021-BBE9-6C7F-37B3-892EFF11B2E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21" end="497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678400" y="1905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98415" y="6283284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 rot="-5400000" flipH="1" flipV="1">
            <a:off x="-474785" y="141049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506437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64370" y="0"/>
                </a:lnTo>
                <a:lnTo>
                  <a:pt x="506437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03617" y="2529668"/>
            <a:ext cx="5083712" cy="7200271"/>
            <a:chOff x="0" y="0"/>
            <a:chExt cx="1338920" cy="18963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8920" cy="1896368"/>
            </a:xfrm>
            <a:custGeom>
              <a:avLst/>
              <a:gdLst/>
              <a:ahLst/>
              <a:cxnLst/>
              <a:rect l="l" t="t" r="r" b="b"/>
              <a:pathLst>
                <a:path w="1338920" h="1896368">
                  <a:moveTo>
                    <a:pt x="77667" y="0"/>
                  </a:moveTo>
                  <a:lnTo>
                    <a:pt x="1261253" y="0"/>
                  </a:lnTo>
                  <a:cubicBezTo>
                    <a:pt x="1304147" y="0"/>
                    <a:pt x="1338920" y="34773"/>
                    <a:pt x="1338920" y="77667"/>
                  </a:cubicBezTo>
                  <a:lnTo>
                    <a:pt x="1338920" y="1818701"/>
                  </a:lnTo>
                  <a:cubicBezTo>
                    <a:pt x="1338920" y="1861595"/>
                    <a:pt x="1304147" y="1896368"/>
                    <a:pt x="1261253" y="1896368"/>
                  </a:cubicBezTo>
                  <a:lnTo>
                    <a:pt x="77667" y="1896368"/>
                  </a:lnTo>
                  <a:cubicBezTo>
                    <a:pt x="34773" y="1896368"/>
                    <a:pt x="0" y="1861595"/>
                    <a:pt x="0" y="1818701"/>
                  </a:cubicBezTo>
                  <a:lnTo>
                    <a:pt x="0" y="77667"/>
                  </a:lnTo>
                  <a:cubicBezTo>
                    <a:pt x="0" y="34773"/>
                    <a:pt x="34773" y="0"/>
                    <a:pt x="77667" y="0"/>
                  </a:cubicBezTo>
                  <a:close/>
                </a:path>
              </a:pathLst>
            </a:custGeom>
            <a:solidFill>
              <a:srgbClr val="59C3A0"/>
            </a:solidFill>
          </p:spPr>
          <p:txBody>
            <a:bodyPr/>
            <a:lstStyle/>
            <a:p>
              <a:endParaRPr lang="en-AE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338920" cy="1934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400671" y="2529668"/>
            <a:ext cx="5083712" cy="7200271"/>
            <a:chOff x="0" y="0"/>
            <a:chExt cx="1338920" cy="18963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38920" cy="1896368"/>
            </a:xfrm>
            <a:custGeom>
              <a:avLst/>
              <a:gdLst/>
              <a:ahLst/>
              <a:cxnLst/>
              <a:rect l="l" t="t" r="r" b="b"/>
              <a:pathLst>
                <a:path w="1338920" h="1896368">
                  <a:moveTo>
                    <a:pt x="77667" y="0"/>
                  </a:moveTo>
                  <a:lnTo>
                    <a:pt x="1261253" y="0"/>
                  </a:lnTo>
                  <a:cubicBezTo>
                    <a:pt x="1304147" y="0"/>
                    <a:pt x="1338920" y="34773"/>
                    <a:pt x="1338920" y="77667"/>
                  </a:cubicBezTo>
                  <a:lnTo>
                    <a:pt x="1338920" y="1818701"/>
                  </a:lnTo>
                  <a:cubicBezTo>
                    <a:pt x="1338920" y="1861595"/>
                    <a:pt x="1304147" y="1896368"/>
                    <a:pt x="1261253" y="1896368"/>
                  </a:cubicBezTo>
                  <a:lnTo>
                    <a:pt x="77667" y="1896368"/>
                  </a:lnTo>
                  <a:cubicBezTo>
                    <a:pt x="34773" y="1896368"/>
                    <a:pt x="0" y="1861595"/>
                    <a:pt x="0" y="1818701"/>
                  </a:cubicBezTo>
                  <a:lnTo>
                    <a:pt x="0" y="77667"/>
                  </a:lnTo>
                  <a:cubicBezTo>
                    <a:pt x="0" y="34773"/>
                    <a:pt x="34773" y="0"/>
                    <a:pt x="77667" y="0"/>
                  </a:cubicBezTo>
                  <a:close/>
                </a:path>
              </a:pathLst>
            </a:custGeom>
            <a:solidFill>
              <a:srgbClr val="F2E574"/>
            </a:solidFill>
          </p:spPr>
          <p:txBody>
            <a:bodyPr/>
            <a:lstStyle/>
            <a:p>
              <a:endParaRPr lang="en-AE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338920" cy="1934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383670" y="4886325"/>
            <a:ext cx="352066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2"/>
              </a:lnSpc>
            </a:pPr>
            <a:r>
              <a:rPr lang="en-US" sz="12308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شـعـر</a:t>
            </a:r>
            <a:endParaRPr lang="en-US" sz="12308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30508" y="4730633"/>
            <a:ext cx="3829929" cy="2944258"/>
          </a:xfrm>
          <a:custGeom>
            <a:avLst/>
            <a:gdLst/>
            <a:ahLst/>
            <a:cxnLst/>
            <a:rect l="l" t="t" r="r" b="b"/>
            <a:pathLst>
              <a:path w="3829929" h="2944258">
                <a:moveTo>
                  <a:pt x="0" y="0"/>
                </a:moveTo>
                <a:lnTo>
                  <a:pt x="3829930" y="0"/>
                </a:lnTo>
                <a:lnTo>
                  <a:pt x="3829930" y="2944258"/>
                </a:lnTo>
                <a:lnTo>
                  <a:pt x="0" y="29442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 r="51511"/>
          <a:stretch>
            <a:fillRect/>
          </a:stretch>
        </p:blipFill>
        <p:spPr>
          <a:xfrm>
            <a:off x="13453165" y="4726289"/>
            <a:ext cx="2978723" cy="270300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444164" y="914400"/>
            <a:ext cx="1563236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34"/>
              </a:lnSpc>
            </a:pPr>
            <a:r>
              <a:rPr lang="en-US" sz="481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الإجابة الصحيحة</a:t>
            </a:r>
          </a:p>
        </p:txBody>
      </p:sp>
      <p:pic>
        <p:nvPicPr>
          <p:cNvPr id="14" name="Picture 2" descr="Palmas Clap GIF - Palmas Clap Batendo - Discover &amp; Share GIFs | Hand gif,  Clapping gif, Applause gif">
            <a:extLst>
              <a:ext uri="{FF2B5EF4-FFF2-40B4-BE49-F238E27FC236}">
                <a16:creationId xmlns:a16="http://schemas.microsoft.com/office/drawing/2014/main" id="{04F9F09F-B31C-9F6D-F3B9-E081B7A3E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479" y="2529668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y2mate.is - Clapping Sound Effects-jDOrc8FmDy4-128k-1701326638">
            <a:hlinkClick r:id="" action="ppaction://media"/>
            <a:extLst>
              <a:ext uri="{FF2B5EF4-FFF2-40B4-BE49-F238E27FC236}">
                <a16:creationId xmlns:a16="http://schemas.microsoft.com/office/drawing/2014/main" id="{CAFA0258-40C3-4C1D-F6D6-9B5B2B7A91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21" end="497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678400" y="1905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98415" y="6283284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878651" y="1412640"/>
            <a:ext cx="5819356" cy="7631942"/>
          </a:xfrm>
          <a:custGeom>
            <a:avLst/>
            <a:gdLst/>
            <a:ahLst/>
            <a:cxnLst/>
            <a:rect l="l" t="t" r="r" b="b"/>
            <a:pathLst>
              <a:path w="5819356" h="7631942">
                <a:moveTo>
                  <a:pt x="0" y="0"/>
                </a:moveTo>
                <a:lnTo>
                  <a:pt x="5819355" y="0"/>
                </a:lnTo>
                <a:lnTo>
                  <a:pt x="5819355" y="7631942"/>
                </a:lnTo>
                <a:lnTo>
                  <a:pt x="0" y="76319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-474785" y="141049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506437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64370" y="0"/>
                </a:lnTo>
                <a:lnTo>
                  <a:pt x="506437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5" name="Group 5"/>
          <p:cNvGrpSpPr/>
          <p:nvPr/>
        </p:nvGrpSpPr>
        <p:grpSpPr>
          <a:xfrm>
            <a:off x="3401092" y="5317253"/>
            <a:ext cx="2774472" cy="1288053"/>
            <a:chOff x="0" y="0"/>
            <a:chExt cx="2295275" cy="10655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95275" cy="1065585"/>
            </a:xfrm>
            <a:custGeom>
              <a:avLst/>
              <a:gdLst/>
              <a:ahLst/>
              <a:cxnLst/>
              <a:rect l="l" t="t" r="r" b="b"/>
              <a:pathLst>
                <a:path w="2295275" h="1065585">
                  <a:moveTo>
                    <a:pt x="1147638" y="0"/>
                  </a:moveTo>
                  <a:cubicBezTo>
                    <a:pt x="513815" y="0"/>
                    <a:pt x="0" y="238539"/>
                    <a:pt x="0" y="532793"/>
                  </a:cubicBezTo>
                  <a:cubicBezTo>
                    <a:pt x="0" y="827046"/>
                    <a:pt x="513815" y="1065585"/>
                    <a:pt x="1147638" y="1065585"/>
                  </a:cubicBezTo>
                  <a:cubicBezTo>
                    <a:pt x="1781460" y="1065585"/>
                    <a:pt x="2295275" y="827046"/>
                    <a:pt x="2295275" y="532793"/>
                  </a:cubicBezTo>
                  <a:cubicBezTo>
                    <a:pt x="2295275" y="238539"/>
                    <a:pt x="1781460" y="0"/>
                    <a:pt x="1147638" y="0"/>
                  </a:cubicBez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en-AE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5182" y="61799"/>
              <a:ext cx="1864911" cy="903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4332156" y="5317253"/>
            <a:ext cx="912344" cy="1593614"/>
          </a:xfrm>
          <a:custGeom>
            <a:avLst/>
            <a:gdLst/>
            <a:ahLst/>
            <a:cxnLst/>
            <a:rect l="l" t="t" r="r" b="b"/>
            <a:pathLst>
              <a:path w="912344" h="1593614">
                <a:moveTo>
                  <a:pt x="0" y="0"/>
                </a:moveTo>
                <a:lnTo>
                  <a:pt x="912344" y="0"/>
                </a:lnTo>
                <a:lnTo>
                  <a:pt x="912344" y="1593614"/>
                </a:lnTo>
                <a:lnTo>
                  <a:pt x="0" y="15936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705210" y="2684905"/>
            <a:ext cx="5100280" cy="2626644"/>
          </a:xfrm>
          <a:custGeom>
            <a:avLst/>
            <a:gdLst/>
            <a:ahLst/>
            <a:cxnLst/>
            <a:rect l="l" t="t" r="r" b="b"/>
            <a:pathLst>
              <a:path w="5100280" h="2626644">
                <a:moveTo>
                  <a:pt x="0" y="0"/>
                </a:moveTo>
                <a:lnTo>
                  <a:pt x="5100279" y="0"/>
                </a:lnTo>
                <a:lnTo>
                  <a:pt x="5100279" y="2626644"/>
                </a:lnTo>
                <a:lnTo>
                  <a:pt x="0" y="2626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733214" y="866775"/>
            <a:ext cx="10821572" cy="137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4"/>
              </a:lnSpc>
            </a:pPr>
            <a:r>
              <a:rPr lang="en-US" sz="761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مـا هو الجزء الناقص؟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95020" y="2604878"/>
            <a:ext cx="352066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2"/>
              </a:lnSpc>
            </a:pPr>
            <a:r>
              <a:rPr lang="en-US" sz="12308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عـيـن</a:t>
            </a:r>
            <a:endParaRPr lang="en-US" sz="12308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652540" y="6067072"/>
            <a:ext cx="352066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2"/>
              </a:lnSpc>
            </a:pPr>
            <a:r>
              <a:rPr lang="en-US" sz="12308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فـم</a:t>
            </a:r>
          </a:p>
        </p:txBody>
      </p:sp>
      <p:sp>
        <p:nvSpPr>
          <p:cNvPr id="13" name="Freeform 13"/>
          <p:cNvSpPr/>
          <p:nvPr/>
        </p:nvSpPr>
        <p:spPr>
          <a:xfrm>
            <a:off x="9705210" y="6114060"/>
            <a:ext cx="5100280" cy="2626644"/>
          </a:xfrm>
          <a:custGeom>
            <a:avLst/>
            <a:gdLst/>
            <a:ahLst/>
            <a:cxnLst/>
            <a:rect l="l" t="t" r="r" b="b"/>
            <a:pathLst>
              <a:path w="5100280" h="2626644">
                <a:moveTo>
                  <a:pt x="0" y="0"/>
                </a:moveTo>
                <a:lnTo>
                  <a:pt x="5100279" y="0"/>
                </a:lnTo>
                <a:lnTo>
                  <a:pt x="5100279" y="2626644"/>
                </a:lnTo>
                <a:lnTo>
                  <a:pt x="0" y="2626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2" descr="Palmas Clap GIF - Palmas Clap Batendo - Discover &amp; Share GIFs | Hand gif,  Clapping gif, Applause gif">
            <a:extLst>
              <a:ext uri="{FF2B5EF4-FFF2-40B4-BE49-F238E27FC236}">
                <a16:creationId xmlns:a16="http://schemas.microsoft.com/office/drawing/2014/main" id="{9BAA3B04-E896-4969-E45F-EC49CC80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098" y="1497987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y2mate.is - Clapping Sound Effects-jDOrc8FmDy4-128k-1701326638">
            <a:hlinkClick r:id="" action="ppaction://media"/>
            <a:extLst>
              <a:ext uri="{FF2B5EF4-FFF2-40B4-BE49-F238E27FC236}">
                <a16:creationId xmlns:a16="http://schemas.microsoft.com/office/drawing/2014/main" id="{E43824C0-E996-3CB8-A838-20721DF8A5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21" end="497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678400" y="1905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05210" y="6114060"/>
            <a:ext cx="5100280" cy="2626644"/>
          </a:xfrm>
          <a:custGeom>
            <a:avLst/>
            <a:gdLst/>
            <a:ahLst/>
            <a:cxnLst/>
            <a:rect l="l" t="t" r="r" b="b"/>
            <a:pathLst>
              <a:path w="5100280" h="2626644">
                <a:moveTo>
                  <a:pt x="0" y="0"/>
                </a:moveTo>
                <a:lnTo>
                  <a:pt x="5100279" y="0"/>
                </a:lnTo>
                <a:lnTo>
                  <a:pt x="5100279" y="2626644"/>
                </a:lnTo>
                <a:lnTo>
                  <a:pt x="0" y="2626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13698415" y="6283284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1878651" y="1412640"/>
            <a:ext cx="5819356" cy="7631942"/>
          </a:xfrm>
          <a:custGeom>
            <a:avLst/>
            <a:gdLst/>
            <a:ahLst/>
            <a:cxnLst/>
            <a:rect l="l" t="t" r="r" b="b"/>
            <a:pathLst>
              <a:path w="5819356" h="7631942">
                <a:moveTo>
                  <a:pt x="0" y="0"/>
                </a:moveTo>
                <a:lnTo>
                  <a:pt x="5819355" y="0"/>
                </a:lnTo>
                <a:lnTo>
                  <a:pt x="5819355" y="7631942"/>
                </a:lnTo>
                <a:lnTo>
                  <a:pt x="0" y="76319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Freeform 5"/>
          <p:cNvSpPr/>
          <p:nvPr/>
        </p:nvSpPr>
        <p:spPr>
          <a:xfrm rot="-5400000" flipH="1" flipV="1">
            <a:off x="-474785" y="141049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506437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64370" y="0"/>
                </a:lnTo>
                <a:lnTo>
                  <a:pt x="506437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6839855" y="5143500"/>
            <a:ext cx="1373637" cy="2219843"/>
            <a:chOff x="0" y="0"/>
            <a:chExt cx="812800" cy="13135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313511"/>
            </a:xfrm>
            <a:custGeom>
              <a:avLst/>
              <a:gdLst/>
              <a:ahLst/>
              <a:cxnLst/>
              <a:rect l="l" t="t" r="r" b="b"/>
              <a:pathLst>
                <a:path w="812800" h="1313511">
                  <a:moveTo>
                    <a:pt x="406400" y="0"/>
                  </a:moveTo>
                  <a:cubicBezTo>
                    <a:pt x="181951" y="0"/>
                    <a:pt x="0" y="294040"/>
                    <a:pt x="0" y="656756"/>
                  </a:cubicBezTo>
                  <a:cubicBezTo>
                    <a:pt x="0" y="1019472"/>
                    <a:pt x="181951" y="1313511"/>
                    <a:pt x="406400" y="1313511"/>
                  </a:cubicBezTo>
                  <a:cubicBezTo>
                    <a:pt x="630849" y="1313511"/>
                    <a:pt x="812800" y="1019472"/>
                    <a:pt x="812800" y="656756"/>
                  </a:cubicBezTo>
                  <a:cubicBezTo>
                    <a:pt x="812800" y="29404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4EB"/>
            </a:solidFill>
          </p:spPr>
          <p:txBody>
            <a:bodyPr/>
            <a:lstStyle/>
            <a:p>
              <a:endParaRPr lang="en-AE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85042"/>
              <a:ext cx="660400" cy="1105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33214" y="866775"/>
            <a:ext cx="10821572" cy="137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4"/>
              </a:lnSpc>
            </a:pPr>
            <a:r>
              <a:rPr lang="en-US" sz="761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مـا هو الجزء الناقص؟</a:t>
            </a:r>
          </a:p>
        </p:txBody>
      </p:sp>
      <p:sp>
        <p:nvSpPr>
          <p:cNvPr id="10" name="Freeform 10"/>
          <p:cNvSpPr/>
          <p:nvPr/>
        </p:nvSpPr>
        <p:spPr>
          <a:xfrm>
            <a:off x="9705210" y="2684905"/>
            <a:ext cx="5100280" cy="2626644"/>
          </a:xfrm>
          <a:custGeom>
            <a:avLst/>
            <a:gdLst/>
            <a:ahLst/>
            <a:cxnLst/>
            <a:rect l="l" t="t" r="r" b="b"/>
            <a:pathLst>
              <a:path w="5100280" h="2626644">
                <a:moveTo>
                  <a:pt x="0" y="0"/>
                </a:moveTo>
                <a:lnTo>
                  <a:pt x="5100279" y="0"/>
                </a:lnTo>
                <a:lnTo>
                  <a:pt x="5100279" y="2626644"/>
                </a:lnTo>
                <a:lnTo>
                  <a:pt x="0" y="2626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116509" y="2604878"/>
            <a:ext cx="352066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2"/>
              </a:lnSpc>
            </a:pPr>
            <a:r>
              <a:rPr lang="en-US" sz="12308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شعر</a:t>
            </a:r>
            <a:endParaRPr lang="en-US" sz="12308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116509" y="6235917"/>
            <a:ext cx="352066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2"/>
              </a:lnSpc>
            </a:pPr>
            <a:r>
              <a:rPr lang="en-US" sz="12308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أذن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370581" y="5038694"/>
            <a:ext cx="1331354" cy="2219843"/>
            <a:chOff x="0" y="0"/>
            <a:chExt cx="787781" cy="131351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7781" cy="1313511"/>
            </a:xfrm>
            <a:custGeom>
              <a:avLst/>
              <a:gdLst/>
              <a:ahLst/>
              <a:cxnLst/>
              <a:rect l="l" t="t" r="r" b="b"/>
              <a:pathLst>
                <a:path w="787781" h="1313511">
                  <a:moveTo>
                    <a:pt x="393890" y="0"/>
                  </a:moveTo>
                  <a:cubicBezTo>
                    <a:pt x="176351" y="0"/>
                    <a:pt x="0" y="294040"/>
                    <a:pt x="0" y="656756"/>
                  </a:cubicBezTo>
                  <a:cubicBezTo>
                    <a:pt x="0" y="1019472"/>
                    <a:pt x="176351" y="1313511"/>
                    <a:pt x="393890" y="1313511"/>
                  </a:cubicBezTo>
                  <a:cubicBezTo>
                    <a:pt x="611430" y="1313511"/>
                    <a:pt x="787781" y="1019472"/>
                    <a:pt x="787781" y="656756"/>
                  </a:cubicBezTo>
                  <a:cubicBezTo>
                    <a:pt x="787781" y="294040"/>
                    <a:pt x="611430" y="0"/>
                    <a:pt x="393890" y="0"/>
                  </a:cubicBezTo>
                  <a:close/>
                </a:path>
              </a:pathLst>
            </a:custGeom>
            <a:solidFill>
              <a:srgbClr val="FDF4EB"/>
            </a:solidFill>
          </p:spPr>
          <p:txBody>
            <a:bodyPr/>
            <a:lstStyle/>
            <a:p>
              <a:endParaRPr lang="en-AE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3854" y="85042"/>
              <a:ext cx="640072" cy="1105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580087" y="5351809"/>
            <a:ext cx="912344" cy="1593614"/>
          </a:xfrm>
          <a:custGeom>
            <a:avLst/>
            <a:gdLst/>
            <a:ahLst/>
            <a:cxnLst/>
            <a:rect l="l" t="t" r="r" b="b"/>
            <a:pathLst>
              <a:path w="912344" h="1593614">
                <a:moveTo>
                  <a:pt x="0" y="0"/>
                </a:moveTo>
                <a:lnTo>
                  <a:pt x="912343" y="0"/>
                </a:lnTo>
                <a:lnTo>
                  <a:pt x="912343" y="1593614"/>
                </a:lnTo>
                <a:lnTo>
                  <a:pt x="0" y="15936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7070502" y="5351809"/>
            <a:ext cx="912344" cy="1593614"/>
          </a:xfrm>
          <a:custGeom>
            <a:avLst/>
            <a:gdLst/>
            <a:ahLst/>
            <a:cxnLst/>
            <a:rect l="l" t="t" r="r" b="b"/>
            <a:pathLst>
              <a:path w="912344" h="1593614">
                <a:moveTo>
                  <a:pt x="0" y="0"/>
                </a:moveTo>
                <a:lnTo>
                  <a:pt x="912344" y="0"/>
                </a:lnTo>
                <a:lnTo>
                  <a:pt x="912344" y="1593614"/>
                </a:lnTo>
                <a:lnTo>
                  <a:pt x="0" y="15936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2" descr="Palmas Clap GIF - Palmas Clap Batendo - Discover &amp; Share GIFs | Hand gif,  Clapping gif, Applause gif">
            <a:extLst>
              <a:ext uri="{FF2B5EF4-FFF2-40B4-BE49-F238E27FC236}">
                <a16:creationId xmlns:a16="http://schemas.microsoft.com/office/drawing/2014/main" id="{534D709D-23DE-0DEE-7D24-28A597EF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759" y="5037355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y2mate.is - Clapping Sound Effects-jDOrc8FmDy4-128k-1701326638">
            <a:hlinkClick r:id="" action="ppaction://media"/>
            <a:extLst>
              <a:ext uri="{FF2B5EF4-FFF2-40B4-BE49-F238E27FC236}">
                <a16:creationId xmlns:a16="http://schemas.microsoft.com/office/drawing/2014/main" id="{E77CB699-7BB5-ED22-BB7A-25CFF966B39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21" end="497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678400" y="1905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05210" y="6114060"/>
            <a:ext cx="5100280" cy="2626644"/>
          </a:xfrm>
          <a:custGeom>
            <a:avLst/>
            <a:gdLst/>
            <a:ahLst/>
            <a:cxnLst/>
            <a:rect l="l" t="t" r="r" b="b"/>
            <a:pathLst>
              <a:path w="5100280" h="2626644">
                <a:moveTo>
                  <a:pt x="0" y="0"/>
                </a:moveTo>
                <a:lnTo>
                  <a:pt x="5100279" y="0"/>
                </a:lnTo>
                <a:lnTo>
                  <a:pt x="5100279" y="2626644"/>
                </a:lnTo>
                <a:lnTo>
                  <a:pt x="0" y="2626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13698415" y="6283284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878651" y="1412640"/>
            <a:ext cx="5819356" cy="7631942"/>
          </a:xfrm>
          <a:custGeom>
            <a:avLst/>
            <a:gdLst/>
            <a:ahLst/>
            <a:cxnLst/>
            <a:rect l="l" t="t" r="r" b="b"/>
            <a:pathLst>
              <a:path w="5819356" h="7631942">
                <a:moveTo>
                  <a:pt x="0" y="0"/>
                </a:moveTo>
                <a:lnTo>
                  <a:pt x="5819355" y="0"/>
                </a:lnTo>
                <a:lnTo>
                  <a:pt x="5819355" y="7631942"/>
                </a:lnTo>
                <a:lnTo>
                  <a:pt x="0" y="76319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Freeform 5"/>
          <p:cNvSpPr/>
          <p:nvPr/>
        </p:nvSpPr>
        <p:spPr>
          <a:xfrm rot="-5400000" flipH="1" flipV="1">
            <a:off x="-474785" y="141049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506437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64370" y="0"/>
                </a:lnTo>
                <a:lnTo>
                  <a:pt x="506437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3401092" y="7210335"/>
            <a:ext cx="2774472" cy="982493"/>
            <a:chOff x="0" y="0"/>
            <a:chExt cx="2295275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95275" cy="812800"/>
            </a:xfrm>
            <a:custGeom>
              <a:avLst/>
              <a:gdLst/>
              <a:ahLst/>
              <a:cxnLst/>
              <a:rect l="l" t="t" r="r" b="b"/>
              <a:pathLst>
                <a:path w="2295275" h="812800">
                  <a:moveTo>
                    <a:pt x="1147638" y="0"/>
                  </a:moveTo>
                  <a:cubicBezTo>
                    <a:pt x="513815" y="0"/>
                    <a:pt x="0" y="181951"/>
                    <a:pt x="0" y="406400"/>
                  </a:cubicBezTo>
                  <a:cubicBezTo>
                    <a:pt x="0" y="630849"/>
                    <a:pt x="513815" y="812800"/>
                    <a:pt x="1147638" y="812800"/>
                  </a:cubicBezTo>
                  <a:cubicBezTo>
                    <a:pt x="1781460" y="812800"/>
                    <a:pt x="2295275" y="630849"/>
                    <a:pt x="2295275" y="406400"/>
                  </a:cubicBezTo>
                  <a:cubicBezTo>
                    <a:pt x="2295275" y="181951"/>
                    <a:pt x="1781460" y="0"/>
                    <a:pt x="1147638" y="0"/>
                  </a:cubicBez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en-AE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15182" y="38100"/>
              <a:ext cx="1864911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33214" y="866775"/>
            <a:ext cx="10821572" cy="137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4"/>
              </a:lnSpc>
            </a:pPr>
            <a:r>
              <a:rPr lang="en-US" sz="761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مـا هو الجزء الناقص؟</a:t>
            </a:r>
          </a:p>
        </p:txBody>
      </p:sp>
      <p:sp>
        <p:nvSpPr>
          <p:cNvPr id="10" name="Freeform 10"/>
          <p:cNvSpPr/>
          <p:nvPr/>
        </p:nvSpPr>
        <p:spPr>
          <a:xfrm>
            <a:off x="9705210" y="2684905"/>
            <a:ext cx="5100280" cy="2626644"/>
          </a:xfrm>
          <a:custGeom>
            <a:avLst/>
            <a:gdLst/>
            <a:ahLst/>
            <a:cxnLst/>
            <a:rect l="l" t="t" r="r" b="b"/>
            <a:pathLst>
              <a:path w="5100280" h="2626644">
                <a:moveTo>
                  <a:pt x="0" y="0"/>
                </a:moveTo>
                <a:lnTo>
                  <a:pt x="5100279" y="0"/>
                </a:lnTo>
                <a:lnTo>
                  <a:pt x="5100279" y="2626644"/>
                </a:lnTo>
                <a:lnTo>
                  <a:pt x="0" y="2626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495020" y="2806762"/>
            <a:ext cx="352066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2"/>
              </a:lnSpc>
            </a:pPr>
            <a:r>
              <a:rPr lang="en-US" sz="12308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فـم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95020" y="6235917"/>
            <a:ext cx="352066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2"/>
              </a:lnSpc>
            </a:pPr>
            <a:r>
              <a:rPr lang="en-US" sz="12308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أنف</a:t>
            </a:r>
          </a:p>
        </p:txBody>
      </p:sp>
      <p:sp>
        <p:nvSpPr>
          <p:cNvPr id="13" name="Freeform 13"/>
          <p:cNvSpPr/>
          <p:nvPr/>
        </p:nvSpPr>
        <p:spPr>
          <a:xfrm>
            <a:off x="4332156" y="7210335"/>
            <a:ext cx="912344" cy="1593614"/>
          </a:xfrm>
          <a:custGeom>
            <a:avLst/>
            <a:gdLst/>
            <a:ahLst/>
            <a:cxnLst/>
            <a:rect l="l" t="t" r="r" b="b"/>
            <a:pathLst>
              <a:path w="912344" h="1593614">
                <a:moveTo>
                  <a:pt x="0" y="0"/>
                </a:moveTo>
                <a:lnTo>
                  <a:pt x="912344" y="0"/>
                </a:lnTo>
                <a:lnTo>
                  <a:pt x="912344" y="1593613"/>
                </a:lnTo>
                <a:lnTo>
                  <a:pt x="0" y="15936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2" descr="Palmas Clap GIF - Palmas Clap Batendo - Discover &amp; Share GIFs | Hand gif,  Clapping gif, Applause gif">
            <a:extLst>
              <a:ext uri="{FF2B5EF4-FFF2-40B4-BE49-F238E27FC236}">
                <a16:creationId xmlns:a16="http://schemas.microsoft.com/office/drawing/2014/main" id="{C7C9A243-EBEE-583C-8F28-AD5E02580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450" y="1727642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y2mate.is - Clapping Sound Effects-jDOrc8FmDy4-128k-1701326638">
            <a:hlinkClick r:id="" action="ppaction://media"/>
            <a:extLst>
              <a:ext uri="{FF2B5EF4-FFF2-40B4-BE49-F238E27FC236}">
                <a16:creationId xmlns:a16="http://schemas.microsoft.com/office/drawing/2014/main" id="{1DDF140B-8838-A740-2490-5E2BA8F7825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21" end="497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678400" y="1905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98415" y="6283284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5400000" flipH="1" flipV="1">
            <a:off x="-474785" y="141049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506437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64370" y="0"/>
                </a:lnTo>
                <a:lnTo>
                  <a:pt x="506437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7387495" y="2198449"/>
            <a:ext cx="3513010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0" y="0"/>
                </a:lnTo>
                <a:lnTo>
                  <a:pt x="35130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7171885" y="6184619"/>
            <a:ext cx="394422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15000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وجـه</a:t>
            </a:r>
            <a:endParaRPr lang="en-US" sz="150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98415" y="6283284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5400000" flipH="1" flipV="1">
            <a:off x="-474785" y="141049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506437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64370" y="0"/>
                </a:lnTo>
                <a:lnTo>
                  <a:pt x="506437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98191" y="2357437"/>
            <a:ext cx="4491618" cy="38403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421792" y="6184619"/>
            <a:ext cx="5873042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15000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عـيـن</a:t>
            </a:r>
            <a:endParaRPr lang="en-US" sz="150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98415" y="6283284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5400000" flipH="1" flipV="1">
            <a:off x="-474785" y="141049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506437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64370" y="0"/>
                </a:lnTo>
                <a:lnTo>
                  <a:pt x="506437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2407" y="3587305"/>
            <a:ext cx="6143185" cy="27030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171885" y="6184619"/>
            <a:ext cx="394422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15000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أذن</a:t>
            </a:r>
            <a:endParaRPr lang="en-US" sz="150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98415" y="6283284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5400000" flipH="1" flipV="1">
            <a:off x="-474785" y="141049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506437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64370" y="0"/>
                </a:lnTo>
                <a:lnTo>
                  <a:pt x="506437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6396127" y="2841774"/>
            <a:ext cx="5495747" cy="3657170"/>
          </a:xfrm>
          <a:custGeom>
            <a:avLst/>
            <a:gdLst/>
            <a:ahLst/>
            <a:cxnLst/>
            <a:rect l="l" t="t" r="r" b="b"/>
            <a:pathLst>
              <a:path w="5495747" h="3657170">
                <a:moveTo>
                  <a:pt x="0" y="0"/>
                </a:moveTo>
                <a:lnTo>
                  <a:pt x="5495746" y="0"/>
                </a:lnTo>
                <a:lnTo>
                  <a:pt x="5495746" y="3657170"/>
                </a:lnTo>
                <a:lnTo>
                  <a:pt x="0" y="3657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7171885" y="6184619"/>
            <a:ext cx="394422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15000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فـم</a:t>
            </a:r>
            <a:endParaRPr lang="en-US" sz="150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98415" y="6283284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5400000" flipH="1" flipV="1">
            <a:off x="-474785" y="141049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506437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64370" y="0"/>
                </a:lnTo>
                <a:lnTo>
                  <a:pt x="506437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7524139" y="2421731"/>
            <a:ext cx="3239723" cy="3878699"/>
          </a:xfrm>
          <a:custGeom>
            <a:avLst/>
            <a:gdLst/>
            <a:ahLst/>
            <a:cxnLst/>
            <a:rect l="l" t="t" r="r" b="b"/>
            <a:pathLst>
              <a:path w="3239723" h="3878699">
                <a:moveTo>
                  <a:pt x="0" y="0"/>
                </a:moveTo>
                <a:lnTo>
                  <a:pt x="3239722" y="0"/>
                </a:lnTo>
                <a:lnTo>
                  <a:pt x="3239722" y="3878699"/>
                </a:lnTo>
                <a:lnTo>
                  <a:pt x="0" y="38786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7171885" y="6184619"/>
            <a:ext cx="394422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15000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أنـف</a:t>
            </a:r>
            <a:endParaRPr lang="en-US" sz="150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98415" y="6283284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rot="-5400000" flipH="1" flipV="1">
            <a:off x="-474785" y="141049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506437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64370" y="0"/>
                </a:lnTo>
                <a:lnTo>
                  <a:pt x="506437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6467707" y="2673233"/>
            <a:ext cx="5352585" cy="4114800"/>
          </a:xfrm>
          <a:custGeom>
            <a:avLst/>
            <a:gdLst/>
            <a:ahLst/>
            <a:cxnLst/>
            <a:rect l="l" t="t" r="r" b="b"/>
            <a:pathLst>
              <a:path w="5352585" h="4114800">
                <a:moveTo>
                  <a:pt x="0" y="0"/>
                </a:moveTo>
                <a:lnTo>
                  <a:pt x="5352586" y="0"/>
                </a:lnTo>
                <a:lnTo>
                  <a:pt x="53525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5693129" y="6184619"/>
            <a:ext cx="720177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15000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شـعـر</a:t>
            </a:r>
            <a:endParaRPr lang="en-US" sz="150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98415" y="6283284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 rot="-5400000" flipH="1" flipV="1">
            <a:off x="-474785" y="141049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506437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64370" y="0"/>
                </a:lnTo>
                <a:lnTo>
                  <a:pt x="506437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03617" y="2529668"/>
            <a:ext cx="5083712" cy="7200271"/>
            <a:chOff x="0" y="0"/>
            <a:chExt cx="1338920" cy="18963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8920" cy="1896368"/>
            </a:xfrm>
            <a:custGeom>
              <a:avLst/>
              <a:gdLst/>
              <a:ahLst/>
              <a:cxnLst/>
              <a:rect l="l" t="t" r="r" b="b"/>
              <a:pathLst>
                <a:path w="1338920" h="1896368">
                  <a:moveTo>
                    <a:pt x="77667" y="0"/>
                  </a:moveTo>
                  <a:lnTo>
                    <a:pt x="1261253" y="0"/>
                  </a:lnTo>
                  <a:cubicBezTo>
                    <a:pt x="1304147" y="0"/>
                    <a:pt x="1338920" y="34773"/>
                    <a:pt x="1338920" y="77667"/>
                  </a:cubicBezTo>
                  <a:lnTo>
                    <a:pt x="1338920" y="1818701"/>
                  </a:lnTo>
                  <a:cubicBezTo>
                    <a:pt x="1338920" y="1861595"/>
                    <a:pt x="1304147" y="1896368"/>
                    <a:pt x="1261253" y="1896368"/>
                  </a:cubicBezTo>
                  <a:lnTo>
                    <a:pt x="77667" y="1896368"/>
                  </a:lnTo>
                  <a:cubicBezTo>
                    <a:pt x="34773" y="1896368"/>
                    <a:pt x="0" y="1861595"/>
                    <a:pt x="0" y="1818701"/>
                  </a:cubicBezTo>
                  <a:lnTo>
                    <a:pt x="0" y="77667"/>
                  </a:lnTo>
                  <a:cubicBezTo>
                    <a:pt x="0" y="34773"/>
                    <a:pt x="34773" y="0"/>
                    <a:pt x="77667" y="0"/>
                  </a:cubicBezTo>
                  <a:close/>
                </a:path>
              </a:pathLst>
            </a:custGeom>
            <a:solidFill>
              <a:srgbClr val="59C3A0"/>
            </a:solidFill>
          </p:spPr>
          <p:txBody>
            <a:bodyPr/>
            <a:lstStyle/>
            <a:p>
              <a:endParaRPr lang="en-AE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338920" cy="1934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400671" y="2529668"/>
            <a:ext cx="5083712" cy="7200271"/>
            <a:chOff x="0" y="0"/>
            <a:chExt cx="1338920" cy="18963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38920" cy="1896368"/>
            </a:xfrm>
            <a:custGeom>
              <a:avLst/>
              <a:gdLst/>
              <a:ahLst/>
              <a:cxnLst/>
              <a:rect l="l" t="t" r="r" b="b"/>
              <a:pathLst>
                <a:path w="1338920" h="1896368">
                  <a:moveTo>
                    <a:pt x="77667" y="0"/>
                  </a:moveTo>
                  <a:lnTo>
                    <a:pt x="1261253" y="0"/>
                  </a:lnTo>
                  <a:cubicBezTo>
                    <a:pt x="1304147" y="0"/>
                    <a:pt x="1338920" y="34773"/>
                    <a:pt x="1338920" y="77667"/>
                  </a:cubicBezTo>
                  <a:lnTo>
                    <a:pt x="1338920" y="1818701"/>
                  </a:lnTo>
                  <a:cubicBezTo>
                    <a:pt x="1338920" y="1861595"/>
                    <a:pt x="1304147" y="1896368"/>
                    <a:pt x="1261253" y="1896368"/>
                  </a:cubicBezTo>
                  <a:lnTo>
                    <a:pt x="77667" y="1896368"/>
                  </a:lnTo>
                  <a:cubicBezTo>
                    <a:pt x="34773" y="1896368"/>
                    <a:pt x="0" y="1861595"/>
                    <a:pt x="0" y="1818701"/>
                  </a:cubicBezTo>
                  <a:lnTo>
                    <a:pt x="0" y="77667"/>
                  </a:lnTo>
                  <a:cubicBezTo>
                    <a:pt x="0" y="34773"/>
                    <a:pt x="34773" y="0"/>
                    <a:pt x="77667" y="0"/>
                  </a:cubicBezTo>
                  <a:close/>
                </a:path>
              </a:pathLst>
            </a:custGeom>
            <a:solidFill>
              <a:srgbClr val="F2E574"/>
            </a:solidFill>
          </p:spPr>
          <p:txBody>
            <a:bodyPr/>
            <a:lstStyle/>
            <a:p>
              <a:endParaRPr lang="en-AE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338920" cy="1934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383670" y="4886325"/>
            <a:ext cx="352066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2"/>
              </a:lnSpc>
            </a:pPr>
            <a:r>
              <a:rPr lang="en-US" sz="12308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وجـه</a:t>
            </a:r>
            <a:endParaRPr lang="en-US" sz="12308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3190330" y="3751099"/>
            <a:ext cx="3513010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0" y="0"/>
                </a:lnTo>
                <a:lnTo>
                  <a:pt x="35130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44164" y="4246625"/>
            <a:ext cx="3653506" cy="312374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444164" y="914400"/>
            <a:ext cx="1563236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34"/>
              </a:lnSpc>
            </a:pPr>
            <a:r>
              <a:rPr lang="en-US" sz="481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الإجابة الصحيحة</a:t>
            </a:r>
          </a:p>
        </p:txBody>
      </p:sp>
      <p:pic>
        <p:nvPicPr>
          <p:cNvPr id="1026" name="Picture 2" descr="Palmas Clap GIF - Palmas Clap Batendo - Discover &amp; Share GIFs | Hand gif,  Clapping gif, Applause gif">
            <a:extLst>
              <a:ext uri="{FF2B5EF4-FFF2-40B4-BE49-F238E27FC236}">
                <a16:creationId xmlns:a16="http://schemas.microsoft.com/office/drawing/2014/main" id="{F80CC0AF-3E04-8966-137A-754838FAD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2450971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y2mate.is - Clapping Sound Effects-jDOrc8FmDy4-128k-1701326638">
            <a:hlinkClick r:id="" action="ppaction://media"/>
            <a:extLst>
              <a:ext uri="{FF2B5EF4-FFF2-40B4-BE49-F238E27FC236}">
                <a16:creationId xmlns:a16="http://schemas.microsoft.com/office/drawing/2014/main" id="{1787F525-3D3C-34F4-F738-66D7F74453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21" end="497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678400" y="1905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98415" y="6283284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70" y="0"/>
                </a:lnTo>
                <a:lnTo>
                  <a:pt x="50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 rot="-5400000" flipH="1" flipV="1">
            <a:off x="-474785" y="141049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506437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64370" y="0"/>
                </a:lnTo>
                <a:lnTo>
                  <a:pt x="506437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03617" y="2529668"/>
            <a:ext cx="5083712" cy="7200271"/>
            <a:chOff x="0" y="0"/>
            <a:chExt cx="1338920" cy="18963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8920" cy="1896368"/>
            </a:xfrm>
            <a:custGeom>
              <a:avLst/>
              <a:gdLst/>
              <a:ahLst/>
              <a:cxnLst/>
              <a:rect l="l" t="t" r="r" b="b"/>
              <a:pathLst>
                <a:path w="1338920" h="1896368">
                  <a:moveTo>
                    <a:pt x="77667" y="0"/>
                  </a:moveTo>
                  <a:lnTo>
                    <a:pt x="1261253" y="0"/>
                  </a:lnTo>
                  <a:cubicBezTo>
                    <a:pt x="1304147" y="0"/>
                    <a:pt x="1338920" y="34773"/>
                    <a:pt x="1338920" y="77667"/>
                  </a:cubicBezTo>
                  <a:lnTo>
                    <a:pt x="1338920" y="1818701"/>
                  </a:lnTo>
                  <a:cubicBezTo>
                    <a:pt x="1338920" y="1861595"/>
                    <a:pt x="1304147" y="1896368"/>
                    <a:pt x="1261253" y="1896368"/>
                  </a:cubicBezTo>
                  <a:lnTo>
                    <a:pt x="77667" y="1896368"/>
                  </a:lnTo>
                  <a:cubicBezTo>
                    <a:pt x="34773" y="1896368"/>
                    <a:pt x="0" y="1861595"/>
                    <a:pt x="0" y="1818701"/>
                  </a:cubicBezTo>
                  <a:lnTo>
                    <a:pt x="0" y="77667"/>
                  </a:lnTo>
                  <a:cubicBezTo>
                    <a:pt x="0" y="34773"/>
                    <a:pt x="34773" y="0"/>
                    <a:pt x="77667" y="0"/>
                  </a:cubicBezTo>
                  <a:close/>
                </a:path>
              </a:pathLst>
            </a:custGeom>
            <a:solidFill>
              <a:srgbClr val="59C3A0"/>
            </a:solidFill>
          </p:spPr>
          <p:txBody>
            <a:bodyPr/>
            <a:lstStyle/>
            <a:p>
              <a:endParaRPr lang="en-AE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338920" cy="1934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400671" y="2529668"/>
            <a:ext cx="5083712" cy="7200271"/>
            <a:chOff x="0" y="0"/>
            <a:chExt cx="1338920" cy="18963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38920" cy="1896368"/>
            </a:xfrm>
            <a:custGeom>
              <a:avLst/>
              <a:gdLst/>
              <a:ahLst/>
              <a:cxnLst/>
              <a:rect l="l" t="t" r="r" b="b"/>
              <a:pathLst>
                <a:path w="1338920" h="1896368">
                  <a:moveTo>
                    <a:pt x="77667" y="0"/>
                  </a:moveTo>
                  <a:lnTo>
                    <a:pt x="1261253" y="0"/>
                  </a:lnTo>
                  <a:cubicBezTo>
                    <a:pt x="1304147" y="0"/>
                    <a:pt x="1338920" y="34773"/>
                    <a:pt x="1338920" y="77667"/>
                  </a:cubicBezTo>
                  <a:lnTo>
                    <a:pt x="1338920" y="1818701"/>
                  </a:lnTo>
                  <a:cubicBezTo>
                    <a:pt x="1338920" y="1861595"/>
                    <a:pt x="1304147" y="1896368"/>
                    <a:pt x="1261253" y="1896368"/>
                  </a:cubicBezTo>
                  <a:lnTo>
                    <a:pt x="77667" y="1896368"/>
                  </a:lnTo>
                  <a:cubicBezTo>
                    <a:pt x="34773" y="1896368"/>
                    <a:pt x="0" y="1861595"/>
                    <a:pt x="0" y="1818701"/>
                  </a:cubicBezTo>
                  <a:lnTo>
                    <a:pt x="0" y="77667"/>
                  </a:lnTo>
                  <a:cubicBezTo>
                    <a:pt x="0" y="34773"/>
                    <a:pt x="34773" y="0"/>
                    <a:pt x="77667" y="0"/>
                  </a:cubicBezTo>
                  <a:close/>
                </a:path>
              </a:pathLst>
            </a:custGeom>
            <a:solidFill>
              <a:srgbClr val="F2E574"/>
            </a:solidFill>
          </p:spPr>
          <p:txBody>
            <a:bodyPr/>
            <a:lstStyle/>
            <a:p>
              <a:endParaRPr lang="en-AE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338920" cy="1934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383670" y="4886325"/>
            <a:ext cx="352066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32"/>
              </a:lnSpc>
            </a:pPr>
            <a:r>
              <a:rPr lang="en-US" sz="12308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عـيـن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115774" y="4730633"/>
            <a:ext cx="3653506" cy="31237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4959" y="5143500"/>
            <a:ext cx="4701029" cy="206845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444164" y="914400"/>
            <a:ext cx="15632366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34"/>
              </a:lnSpc>
            </a:pPr>
            <a:r>
              <a:rPr lang="en-US" sz="481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الإجابة الصحيحة</a:t>
            </a:r>
          </a:p>
        </p:txBody>
      </p:sp>
      <p:pic>
        <p:nvPicPr>
          <p:cNvPr id="14" name="Picture 2" descr="Palmas Clap GIF - Palmas Clap Batendo - Discover &amp; Share GIFs | Hand gif,  Clapping gif, Applause gif">
            <a:extLst>
              <a:ext uri="{FF2B5EF4-FFF2-40B4-BE49-F238E27FC236}">
                <a16:creationId xmlns:a16="http://schemas.microsoft.com/office/drawing/2014/main" id="{6286B95D-F968-7570-D3F6-A7A48BE31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2450971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y2mate.is - Clapping Sound Effects-jDOrc8FmDy4-128k-1701326638">
            <a:hlinkClick r:id="" action="ppaction://media"/>
            <a:extLst>
              <a:ext uri="{FF2B5EF4-FFF2-40B4-BE49-F238E27FC236}">
                <a16:creationId xmlns:a16="http://schemas.microsoft.com/office/drawing/2014/main" id="{C7113D65-35F2-E0E6-CAEE-30F720D6C4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21" end="497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678400" y="1905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53</Words>
  <Application>Microsoft Office PowerPoint</Application>
  <PresentationFormat>Custom</PresentationFormat>
  <Paragraphs>28</Paragraphs>
  <Slides>16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Sakkal Majalla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أجزاء الوجه</dc:title>
  <cp:lastModifiedBy>Shaima Almaazmi</cp:lastModifiedBy>
  <cp:revision>2</cp:revision>
  <dcterms:created xsi:type="dcterms:W3CDTF">2006-08-16T00:00:00Z</dcterms:created>
  <dcterms:modified xsi:type="dcterms:W3CDTF">2024-04-18T19:50:00Z</dcterms:modified>
  <dc:identifier>DAGCvw-E4ls</dc:identifier>
</cp:coreProperties>
</file>