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8288000" cy="10287000"/>
  <p:notesSz cx="6858000" cy="9144000"/>
  <p:embeddedFontLst>
    <p:embeddedFont>
      <p:font typeface="Childos Arabic" panose="020B0604020202020204" charset="-78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5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0D912-67F0-4562-93A4-0E490796561A}" type="datetimeFigureOut">
              <a:rPr lang="en-AE" smtClean="0"/>
              <a:t>20/04/2026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8CCD2-ED3E-475D-AC95-06CE306BF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373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CCD2-ED3E-475D-AC95-06CE306BFB68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0718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CA57087-1FA6-F740-E0A9-A4743E31C98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  <p:txBody>
          <a:bodyPr/>
          <a:lstStyle/>
          <a:p>
            <a:endParaRPr lang="en-A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CFE9EB6-D855-B775-9024-03577F6A7275}"/>
              </a:ext>
            </a:extLst>
          </p:cNvPr>
          <p:cNvSpPr txBox="1"/>
          <p:nvPr userDrawn="1"/>
        </p:nvSpPr>
        <p:spPr>
          <a:xfrm>
            <a:off x="-2133600" y="9334500"/>
            <a:ext cx="5725844" cy="8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39"/>
              </a:lnSpc>
            </a:pPr>
            <a:r>
              <a:rPr lang="ar-EG" sz="18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شيماء المازمي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sv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image" Target="../media/image29.sv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3.svg"/><Relationship Id="rId4" Type="http://schemas.openxmlformats.org/officeDocument/2006/relationships/image" Target="../media/image42.sv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2.sv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6.svg"/><Relationship Id="rId7" Type="http://schemas.openxmlformats.org/officeDocument/2006/relationships/image" Target="../media/image64.png"/><Relationship Id="rId2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7.jpe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1028700" y="1517960"/>
            <a:ext cx="16230600" cy="329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516"/>
              </a:lnSpc>
            </a:pPr>
            <a:r>
              <a:rPr lang="ar-EG" sz="18225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الحواس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81078" y="4848819"/>
            <a:ext cx="5725844" cy="91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39"/>
              </a:lnSpc>
            </a:pPr>
            <a:r>
              <a:rPr lang="ar-EG" sz="4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شيماء المازمي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92899" y="1223900"/>
            <a:ext cx="6168342" cy="9258300"/>
          </a:xfrm>
          <a:custGeom>
            <a:avLst/>
            <a:gdLst/>
            <a:ahLst/>
            <a:cxnLst/>
            <a:rect l="l" t="t" r="r" b="b"/>
            <a:pathLst>
              <a:path w="6168342" h="9258300">
                <a:moveTo>
                  <a:pt x="0" y="0"/>
                </a:moveTo>
                <a:lnTo>
                  <a:pt x="6168343" y="0"/>
                </a:lnTo>
                <a:lnTo>
                  <a:pt x="616834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B327D96-8DEF-C7C9-BEEF-FD3D34AB37F5}"/>
              </a:ext>
            </a:extLst>
          </p:cNvPr>
          <p:cNvSpPr txBox="1"/>
          <p:nvPr/>
        </p:nvSpPr>
        <p:spPr>
          <a:xfrm>
            <a:off x="11963400" y="2400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شم...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FD54CCB-65AD-2A47-A548-B78FF52AF0E0}"/>
              </a:ext>
            </a:extLst>
          </p:cNvPr>
          <p:cNvSpPr txBox="1"/>
          <p:nvPr/>
        </p:nvSpPr>
        <p:spPr>
          <a:xfrm>
            <a:off x="8112450" y="3697243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وردة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34597" y="1477660"/>
            <a:ext cx="6598643" cy="9258300"/>
          </a:xfrm>
          <a:custGeom>
            <a:avLst/>
            <a:gdLst/>
            <a:ahLst/>
            <a:cxnLst/>
            <a:rect l="l" t="t" r="r" b="b"/>
            <a:pathLst>
              <a:path w="6598643" h="9258300">
                <a:moveTo>
                  <a:pt x="0" y="0"/>
                </a:moveTo>
                <a:lnTo>
                  <a:pt x="6598643" y="0"/>
                </a:lnTo>
                <a:lnTo>
                  <a:pt x="659864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9F63E29-42B7-BBC0-9EB4-1DFA5F567C7A}"/>
              </a:ext>
            </a:extLst>
          </p:cNvPr>
          <p:cNvSpPr txBox="1"/>
          <p:nvPr/>
        </p:nvSpPr>
        <p:spPr>
          <a:xfrm>
            <a:off x="11963400" y="2400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شم...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50EE6FD-5D92-725E-C12D-39984ABC5AEA}"/>
              </a:ext>
            </a:extLst>
          </p:cNvPr>
          <p:cNvSpPr txBox="1"/>
          <p:nvPr/>
        </p:nvSpPr>
        <p:spPr>
          <a:xfrm>
            <a:off x="8112450" y="3697243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قهوة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56579" y="1028700"/>
            <a:ext cx="6168342" cy="9258300"/>
          </a:xfrm>
          <a:custGeom>
            <a:avLst/>
            <a:gdLst/>
            <a:ahLst/>
            <a:cxnLst/>
            <a:rect l="l" t="t" r="r" b="b"/>
            <a:pathLst>
              <a:path w="6168342" h="9258300">
                <a:moveTo>
                  <a:pt x="0" y="0"/>
                </a:moveTo>
                <a:lnTo>
                  <a:pt x="6168342" y="0"/>
                </a:lnTo>
                <a:lnTo>
                  <a:pt x="616834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A517BC0-DDA3-9FBE-551D-78EF1C57D79F}"/>
              </a:ext>
            </a:extLst>
          </p:cNvPr>
          <p:cNvSpPr txBox="1"/>
          <p:nvPr/>
        </p:nvSpPr>
        <p:spPr>
          <a:xfrm>
            <a:off x="11963400" y="2400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شم...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15D56F4-DD7E-774C-3D4D-D0AE24C57AA9}"/>
              </a:ext>
            </a:extLst>
          </p:cNvPr>
          <p:cNvSpPr txBox="1"/>
          <p:nvPr/>
        </p:nvSpPr>
        <p:spPr>
          <a:xfrm>
            <a:off x="8112450" y="3697243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عطر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706941" y="2565126"/>
            <a:ext cx="5437059" cy="7897554"/>
          </a:xfrm>
          <a:custGeom>
            <a:avLst/>
            <a:gdLst/>
            <a:ahLst/>
            <a:cxnLst/>
            <a:rect l="l" t="t" r="r" b="b"/>
            <a:pathLst>
              <a:path w="5437059" h="7897554">
                <a:moveTo>
                  <a:pt x="0" y="0"/>
                </a:moveTo>
                <a:lnTo>
                  <a:pt x="5437059" y="0"/>
                </a:lnTo>
                <a:lnTo>
                  <a:pt x="5437059" y="7897554"/>
                </a:lnTo>
                <a:lnTo>
                  <a:pt x="0" y="789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72" t="-11122" r="-4667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11963400" y="2400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شم...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12450" y="3697243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جوارب متسخة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028700" y="2155388"/>
            <a:ext cx="5526058" cy="8294271"/>
          </a:xfrm>
          <a:custGeom>
            <a:avLst/>
            <a:gdLst/>
            <a:ahLst/>
            <a:cxnLst/>
            <a:rect l="l" t="t" r="r" b="b"/>
            <a:pathLst>
              <a:path w="5526058" h="8294271">
                <a:moveTo>
                  <a:pt x="5526058" y="0"/>
                </a:moveTo>
                <a:lnTo>
                  <a:pt x="0" y="0"/>
                </a:lnTo>
                <a:lnTo>
                  <a:pt x="0" y="8294271"/>
                </a:lnTo>
                <a:lnTo>
                  <a:pt x="5526058" y="8294271"/>
                </a:lnTo>
                <a:lnTo>
                  <a:pt x="552605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730592" y="6082793"/>
            <a:ext cx="4348822" cy="4191177"/>
          </a:xfrm>
          <a:custGeom>
            <a:avLst/>
            <a:gdLst/>
            <a:ahLst/>
            <a:cxnLst/>
            <a:rect l="l" t="t" r="r" b="b"/>
            <a:pathLst>
              <a:path w="4348822" h="4191177">
                <a:moveTo>
                  <a:pt x="0" y="0"/>
                </a:moveTo>
                <a:lnTo>
                  <a:pt x="4348822" y="0"/>
                </a:lnTo>
                <a:lnTo>
                  <a:pt x="4348822" y="4191177"/>
                </a:lnTo>
                <a:lnTo>
                  <a:pt x="0" y="419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8C4E025-A15E-3A31-F36D-798845975BE2}"/>
              </a:ext>
            </a:extLst>
          </p:cNvPr>
          <p:cNvSpPr txBox="1"/>
          <p:nvPr/>
        </p:nvSpPr>
        <p:spPr>
          <a:xfrm>
            <a:off x="11506200" y="2400300"/>
            <a:ext cx="4760709" cy="8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</a:t>
            </a:r>
            <a:r>
              <a:rPr lang="ar-AE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شم</a:t>
            </a: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...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3AACB82-2B5F-FA96-4E3C-3C90D4779B05}"/>
              </a:ext>
            </a:extLst>
          </p:cNvPr>
          <p:cNvSpPr txBox="1"/>
          <p:nvPr/>
        </p:nvSpPr>
        <p:spPr>
          <a:xfrm>
            <a:off x="7086600" y="4000500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سلة مهملات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6796" y="6323867"/>
            <a:ext cx="3557503" cy="3725144"/>
            <a:chOff x="0" y="0"/>
            <a:chExt cx="812800" cy="851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4635" y="1369743"/>
            <a:ext cx="3557503" cy="3725144"/>
            <a:chOff x="0" y="0"/>
            <a:chExt cx="812800" cy="851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9104" y="6323867"/>
            <a:ext cx="3557503" cy="3725144"/>
            <a:chOff x="0" y="0"/>
            <a:chExt cx="812800" cy="8511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4735" y="1369743"/>
            <a:ext cx="3557503" cy="3725144"/>
            <a:chOff x="0" y="0"/>
            <a:chExt cx="812800" cy="8511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369743"/>
            <a:ext cx="3557503" cy="3725144"/>
            <a:chOff x="0" y="0"/>
            <a:chExt cx="812800" cy="8511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5651" y="6323867"/>
            <a:ext cx="3557503" cy="3725144"/>
            <a:chOff x="0" y="0"/>
            <a:chExt cx="812800" cy="851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56796" y="1636058"/>
            <a:ext cx="3090541" cy="3236177"/>
            <a:chOff x="0" y="0"/>
            <a:chExt cx="812800" cy="8511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38116" y="1614227"/>
            <a:ext cx="3090541" cy="3236177"/>
            <a:chOff x="0" y="0"/>
            <a:chExt cx="812800" cy="8511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28216" y="1614227"/>
            <a:ext cx="3090541" cy="3236177"/>
            <a:chOff x="0" y="0"/>
            <a:chExt cx="812800" cy="8511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90277" y="6568350"/>
            <a:ext cx="3090541" cy="3236177"/>
            <a:chOff x="0" y="0"/>
            <a:chExt cx="812800" cy="8511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89132" y="6568350"/>
            <a:ext cx="3090541" cy="3236177"/>
            <a:chOff x="0" y="0"/>
            <a:chExt cx="812800" cy="85110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32586" y="6568350"/>
            <a:ext cx="3090541" cy="3236177"/>
            <a:chOff x="0" y="0"/>
            <a:chExt cx="812800" cy="85110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4376544" y="0"/>
            <a:ext cx="775617" cy="1369743"/>
          </a:xfrm>
          <a:custGeom>
            <a:avLst/>
            <a:gdLst/>
            <a:ahLst/>
            <a:cxnLst/>
            <a:rect l="l" t="t" r="r" b="b"/>
            <a:pathLst>
              <a:path w="775617" h="1369743">
                <a:moveTo>
                  <a:pt x="0" y="0"/>
                </a:moveTo>
                <a:lnTo>
                  <a:pt x="775617" y="0"/>
                </a:lnTo>
                <a:lnTo>
                  <a:pt x="775617" y="1369743"/>
                </a:lnTo>
                <a:lnTo>
                  <a:pt x="0" y="1369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0" name="TextBox 40"/>
          <p:cNvSpPr txBox="1"/>
          <p:nvPr/>
        </p:nvSpPr>
        <p:spPr>
          <a:xfrm>
            <a:off x="0" y="-18346"/>
            <a:ext cx="18616873" cy="8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اختر الأشياء التي تستطيع شمها </a:t>
            </a:r>
          </a:p>
        </p:txBody>
      </p:sp>
      <p:sp>
        <p:nvSpPr>
          <p:cNvPr id="44" name="Freeform 44"/>
          <p:cNvSpPr/>
          <p:nvPr/>
        </p:nvSpPr>
        <p:spPr>
          <a:xfrm>
            <a:off x="1716452" y="2130133"/>
            <a:ext cx="2187833" cy="2204365"/>
          </a:xfrm>
          <a:custGeom>
            <a:avLst/>
            <a:gdLst/>
            <a:ahLst/>
            <a:cxnLst/>
            <a:rect l="l" t="t" r="r" b="b"/>
            <a:pathLst>
              <a:path w="2187833" h="2204365">
                <a:moveTo>
                  <a:pt x="0" y="0"/>
                </a:moveTo>
                <a:lnTo>
                  <a:pt x="2187833" y="0"/>
                </a:lnTo>
                <a:lnTo>
                  <a:pt x="2187833" y="2204365"/>
                </a:lnTo>
                <a:lnTo>
                  <a:pt x="0" y="2204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5" name="Freeform 45"/>
          <p:cNvSpPr/>
          <p:nvPr/>
        </p:nvSpPr>
        <p:spPr>
          <a:xfrm>
            <a:off x="7446363" y="7354694"/>
            <a:ext cx="2220677" cy="1663489"/>
          </a:xfrm>
          <a:custGeom>
            <a:avLst/>
            <a:gdLst/>
            <a:ahLst/>
            <a:cxnLst/>
            <a:rect l="l" t="t" r="r" b="b"/>
            <a:pathLst>
              <a:path w="2220677" h="1663489">
                <a:moveTo>
                  <a:pt x="0" y="0"/>
                </a:moveTo>
                <a:lnTo>
                  <a:pt x="2220677" y="0"/>
                </a:lnTo>
                <a:lnTo>
                  <a:pt x="2220677" y="1663489"/>
                </a:lnTo>
                <a:lnTo>
                  <a:pt x="0" y="1663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026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8551DA94-1486-607A-0943-21CEE26D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36" y="520999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reeform 41">
            <a:extLst>
              <a:ext uri="{FF2B5EF4-FFF2-40B4-BE49-F238E27FC236}">
                <a16:creationId xmlns:a16="http://schemas.microsoft.com/office/drawing/2014/main" id="{D74950B3-5ECA-1066-A58F-97007895AAE3}"/>
              </a:ext>
            </a:extLst>
          </p:cNvPr>
          <p:cNvSpPr/>
          <p:nvPr/>
        </p:nvSpPr>
        <p:spPr>
          <a:xfrm>
            <a:off x="7577926" y="2130133"/>
            <a:ext cx="2158567" cy="2299405"/>
          </a:xfrm>
          <a:custGeom>
            <a:avLst/>
            <a:gdLst/>
            <a:ahLst/>
            <a:cxnLst/>
            <a:rect l="l" t="t" r="r" b="b"/>
            <a:pathLst>
              <a:path w="2158567" h="2299405">
                <a:moveTo>
                  <a:pt x="0" y="0"/>
                </a:moveTo>
                <a:lnTo>
                  <a:pt x="2158567" y="0"/>
                </a:lnTo>
                <a:lnTo>
                  <a:pt x="2158567" y="2299405"/>
                </a:lnTo>
                <a:lnTo>
                  <a:pt x="0" y="2299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9" name="Freeform 43">
            <a:extLst>
              <a:ext uri="{FF2B5EF4-FFF2-40B4-BE49-F238E27FC236}">
                <a16:creationId xmlns:a16="http://schemas.microsoft.com/office/drawing/2014/main" id="{BA9D4A88-6A54-7FC2-F18B-58CF3B9834B6}"/>
              </a:ext>
            </a:extLst>
          </p:cNvPr>
          <p:cNvSpPr/>
          <p:nvPr/>
        </p:nvSpPr>
        <p:spPr>
          <a:xfrm>
            <a:off x="13114889" y="2016696"/>
            <a:ext cx="2317195" cy="2195542"/>
          </a:xfrm>
          <a:custGeom>
            <a:avLst/>
            <a:gdLst/>
            <a:ahLst/>
            <a:cxnLst/>
            <a:rect l="l" t="t" r="r" b="b"/>
            <a:pathLst>
              <a:path w="2317195" h="2195542">
                <a:moveTo>
                  <a:pt x="0" y="0"/>
                </a:moveTo>
                <a:lnTo>
                  <a:pt x="2317195" y="0"/>
                </a:lnTo>
                <a:lnTo>
                  <a:pt x="2317195" y="2195543"/>
                </a:lnTo>
                <a:lnTo>
                  <a:pt x="0" y="2195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0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6E639332-D61D-DD76-060D-0763A32E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572" y="506597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 46">
            <a:extLst>
              <a:ext uri="{FF2B5EF4-FFF2-40B4-BE49-F238E27FC236}">
                <a16:creationId xmlns:a16="http://schemas.microsoft.com/office/drawing/2014/main" id="{697EEBBF-5CC1-EF0B-2378-34552DCE335C}"/>
              </a:ext>
            </a:extLst>
          </p:cNvPr>
          <p:cNvSpPr/>
          <p:nvPr/>
        </p:nvSpPr>
        <p:spPr>
          <a:xfrm>
            <a:off x="2093799" y="7274512"/>
            <a:ext cx="1883497" cy="1823853"/>
          </a:xfrm>
          <a:custGeom>
            <a:avLst/>
            <a:gdLst/>
            <a:ahLst/>
            <a:cxnLst/>
            <a:rect l="l" t="t" r="r" b="b"/>
            <a:pathLst>
              <a:path w="1883497" h="1823853">
                <a:moveTo>
                  <a:pt x="0" y="0"/>
                </a:moveTo>
                <a:lnTo>
                  <a:pt x="1883497" y="0"/>
                </a:lnTo>
                <a:lnTo>
                  <a:pt x="1883497" y="1823853"/>
                </a:lnTo>
                <a:lnTo>
                  <a:pt x="0" y="1823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2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818C0415-856A-7116-D679-8BA18C7C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92" y="5567386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reeform 42">
            <a:extLst>
              <a:ext uri="{FF2B5EF4-FFF2-40B4-BE49-F238E27FC236}">
                <a16:creationId xmlns:a16="http://schemas.microsoft.com/office/drawing/2014/main" id="{AB8120E3-2B67-891C-EBCC-EF4AE023DA45}"/>
              </a:ext>
            </a:extLst>
          </p:cNvPr>
          <p:cNvSpPr/>
          <p:nvPr/>
        </p:nvSpPr>
        <p:spPr>
          <a:xfrm>
            <a:off x="12994429" y="6684565"/>
            <a:ext cx="2239149" cy="2573735"/>
          </a:xfrm>
          <a:custGeom>
            <a:avLst/>
            <a:gdLst/>
            <a:ahLst/>
            <a:cxnLst/>
            <a:rect l="l" t="t" r="r" b="b"/>
            <a:pathLst>
              <a:path w="2239149" h="2573735">
                <a:moveTo>
                  <a:pt x="0" y="0"/>
                </a:moveTo>
                <a:lnTo>
                  <a:pt x="2239150" y="0"/>
                </a:lnTo>
                <a:lnTo>
                  <a:pt x="2239150" y="2573735"/>
                </a:lnTo>
                <a:lnTo>
                  <a:pt x="0" y="2573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4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F7954A52-ED00-BBB0-8583-00CF6109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698" y="5441218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876532" y="4009538"/>
            <a:ext cx="14865937" cy="262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354"/>
              </a:lnSpc>
            </a:pPr>
            <a:r>
              <a:rPr lang="ar-EG" sz="14539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حاسة اللمس</a:t>
            </a:r>
          </a:p>
        </p:txBody>
      </p:sp>
      <p:sp>
        <p:nvSpPr>
          <p:cNvPr id="4" name="Freeform 4"/>
          <p:cNvSpPr/>
          <p:nvPr/>
        </p:nvSpPr>
        <p:spPr>
          <a:xfrm>
            <a:off x="10631966" y="2160221"/>
            <a:ext cx="7432309" cy="8126779"/>
          </a:xfrm>
          <a:custGeom>
            <a:avLst/>
            <a:gdLst/>
            <a:ahLst/>
            <a:cxnLst/>
            <a:rect l="l" t="t" r="r" b="b"/>
            <a:pathLst>
              <a:path w="7432309" h="8126779">
                <a:moveTo>
                  <a:pt x="0" y="0"/>
                </a:moveTo>
                <a:lnTo>
                  <a:pt x="7432309" y="0"/>
                </a:lnTo>
                <a:lnTo>
                  <a:pt x="7432309" y="8126779"/>
                </a:lnTo>
                <a:lnTo>
                  <a:pt x="0" y="81267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940141" y="1167979"/>
            <a:ext cx="8453593" cy="12688319"/>
          </a:xfrm>
          <a:custGeom>
            <a:avLst/>
            <a:gdLst/>
            <a:ahLst/>
            <a:cxnLst/>
            <a:rect l="l" t="t" r="r" b="b"/>
            <a:pathLst>
              <a:path w="8453593" h="12688319">
                <a:moveTo>
                  <a:pt x="8453593" y="0"/>
                </a:moveTo>
                <a:lnTo>
                  <a:pt x="0" y="0"/>
                </a:lnTo>
                <a:lnTo>
                  <a:pt x="0" y="12688319"/>
                </a:lnTo>
                <a:lnTo>
                  <a:pt x="8453593" y="12688319"/>
                </a:lnTo>
                <a:lnTo>
                  <a:pt x="845359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11506200" y="34671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لمس...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86600" y="5067300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القطة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16478" y="1028700"/>
            <a:ext cx="8383318" cy="10009045"/>
          </a:xfrm>
          <a:custGeom>
            <a:avLst/>
            <a:gdLst/>
            <a:ahLst/>
            <a:cxnLst/>
            <a:rect l="l" t="t" r="r" b="b"/>
            <a:pathLst>
              <a:path w="8383318" h="10009045">
                <a:moveTo>
                  <a:pt x="0" y="0"/>
                </a:moveTo>
                <a:lnTo>
                  <a:pt x="8383318" y="0"/>
                </a:lnTo>
                <a:lnTo>
                  <a:pt x="8383318" y="10009045"/>
                </a:lnTo>
                <a:lnTo>
                  <a:pt x="0" y="10009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5" b="-23029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6168625" y="27051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لمس...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81200" y="4000500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الرمال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868520" y="1162214"/>
            <a:ext cx="8099524" cy="12156884"/>
          </a:xfrm>
          <a:custGeom>
            <a:avLst/>
            <a:gdLst/>
            <a:ahLst/>
            <a:cxnLst/>
            <a:rect l="l" t="t" r="r" b="b"/>
            <a:pathLst>
              <a:path w="8099524" h="12156884">
                <a:moveTo>
                  <a:pt x="0" y="0"/>
                </a:moveTo>
                <a:lnTo>
                  <a:pt x="8099524" y="0"/>
                </a:lnTo>
                <a:lnTo>
                  <a:pt x="8099524" y="12156884"/>
                </a:lnTo>
                <a:lnTo>
                  <a:pt x="0" y="1215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6477000" y="26289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لمس...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92013" y="4126842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الثلج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969" t="-83012" r="-75285" b="-150343"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4" name="YTDown.com_YouTube_Media_aNpYAjqgjJs_001_1080p">
            <a:hlinkClick r:id="" action="ppaction://media"/>
            <a:extLst>
              <a:ext uri="{FF2B5EF4-FFF2-40B4-BE49-F238E27FC236}">
                <a16:creationId xmlns:a16="http://schemas.microsoft.com/office/drawing/2014/main" id="{F4BD1813-E33A-F125-C36D-EC9677B33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00"/>
            <a:ext cx="18265422" cy="1027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928420" y="282420"/>
            <a:ext cx="8098373" cy="12155157"/>
          </a:xfrm>
          <a:custGeom>
            <a:avLst/>
            <a:gdLst/>
            <a:ahLst/>
            <a:cxnLst/>
            <a:rect l="l" t="t" r="r" b="b"/>
            <a:pathLst>
              <a:path w="8098373" h="12155157">
                <a:moveTo>
                  <a:pt x="0" y="0"/>
                </a:moveTo>
                <a:lnTo>
                  <a:pt x="8098373" y="0"/>
                </a:lnTo>
                <a:lnTo>
                  <a:pt x="8098373" y="12155157"/>
                </a:lnTo>
                <a:lnTo>
                  <a:pt x="0" y="12155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6477000" y="2781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لمس...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09800" y="4420371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الريش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79868" y="568623"/>
            <a:ext cx="8950186" cy="13433675"/>
          </a:xfrm>
          <a:custGeom>
            <a:avLst/>
            <a:gdLst/>
            <a:ahLst/>
            <a:cxnLst/>
            <a:rect l="l" t="t" r="r" b="b"/>
            <a:pathLst>
              <a:path w="8950186" h="13433675">
                <a:moveTo>
                  <a:pt x="0" y="0"/>
                </a:moveTo>
                <a:lnTo>
                  <a:pt x="8950186" y="0"/>
                </a:lnTo>
                <a:lnTo>
                  <a:pt x="8950186" y="13433675"/>
                </a:lnTo>
                <a:lnTo>
                  <a:pt x="0" y="13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6763646" y="3171539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لمس...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4686300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نبات الصبار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6796" y="6323867"/>
            <a:ext cx="3557503" cy="3725144"/>
            <a:chOff x="0" y="0"/>
            <a:chExt cx="812800" cy="851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4635" y="1369743"/>
            <a:ext cx="3557503" cy="3725144"/>
            <a:chOff x="0" y="0"/>
            <a:chExt cx="812800" cy="851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9104" y="6323867"/>
            <a:ext cx="3557503" cy="3725144"/>
            <a:chOff x="0" y="0"/>
            <a:chExt cx="812800" cy="8511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4735" y="1369743"/>
            <a:ext cx="3557503" cy="3725144"/>
            <a:chOff x="0" y="0"/>
            <a:chExt cx="812800" cy="8511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369743"/>
            <a:ext cx="3557503" cy="3725144"/>
            <a:chOff x="0" y="0"/>
            <a:chExt cx="812800" cy="8511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5651" y="6323867"/>
            <a:ext cx="3557503" cy="3725144"/>
            <a:chOff x="0" y="0"/>
            <a:chExt cx="812800" cy="851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04704" y="0"/>
            <a:ext cx="731669" cy="842208"/>
          </a:xfrm>
          <a:custGeom>
            <a:avLst/>
            <a:gdLst/>
            <a:ahLst/>
            <a:cxnLst/>
            <a:rect l="l" t="t" r="r" b="b"/>
            <a:pathLst>
              <a:path w="731669" h="842208">
                <a:moveTo>
                  <a:pt x="0" y="0"/>
                </a:moveTo>
                <a:lnTo>
                  <a:pt x="731668" y="0"/>
                </a:lnTo>
                <a:lnTo>
                  <a:pt x="731668" y="842208"/>
                </a:lnTo>
                <a:lnTo>
                  <a:pt x="0" y="84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2" name="Group 22"/>
          <p:cNvGrpSpPr/>
          <p:nvPr/>
        </p:nvGrpSpPr>
        <p:grpSpPr>
          <a:xfrm>
            <a:off x="1256796" y="1636058"/>
            <a:ext cx="3090541" cy="3236177"/>
            <a:chOff x="0" y="0"/>
            <a:chExt cx="812800" cy="8511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938116" y="1614227"/>
            <a:ext cx="3090541" cy="3236177"/>
            <a:chOff x="0" y="0"/>
            <a:chExt cx="812800" cy="8511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728216" y="1614227"/>
            <a:ext cx="3090541" cy="3236177"/>
            <a:chOff x="0" y="0"/>
            <a:chExt cx="812800" cy="8511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90277" y="6568350"/>
            <a:ext cx="3090541" cy="3236177"/>
            <a:chOff x="0" y="0"/>
            <a:chExt cx="812800" cy="85110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089132" y="6568350"/>
            <a:ext cx="3090541" cy="3236177"/>
            <a:chOff x="0" y="0"/>
            <a:chExt cx="812800" cy="85110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532586" y="6568350"/>
            <a:ext cx="3090541" cy="3236177"/>
            <a:chOff x="0" y="0"/>
            <a:chExt cx="812800" cy="85110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2211798" y="7400132"/>
            <a:ext cx="1647499" cy="1572613"/>
          </a:xfrm>
          <a:custGeom>
            <a:avLst/>
            <a:gdLst/>
            <a:ahLst/>
            <a:cxnLst/>
            <a:rect l="l" t="t" r="r" b="b"/>
            <a:pathLst>
              <a:path w="1647499" h="1572613">
                <a:moveTo>
                  <a:pt x="0" y="0"/>
                </a:moveTo>
                <a:lnTo>
                  <a:pt x="1647499" y="0"/>
                </a:lnTo>
                <a:lnTo>
                  <a:pt x="1647499" y="1572613"/>
                </a:lnTo>
                <a:lnTo>
                  <a:pt x="0" y="15726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5" name="Freeform 45"/>
          <p:cNvSpPr/>
          <p:nvPr/>
        </p:nvSpPr>
        <p:spPr>
          <a:xfrm>
            <a:off x="13080568" y="2515895"/>
            <a:ext cx="2385836" cy="1273440"/>
          </a:xfrm>
          <a:custGeom>
            <a:avLst/>
            <a:gdLst/>
            <a:ahLst/>
            <a:cxnLst/>
            <a:rect l="l" t="t" r="r" b="b"/>
            <a:pathLst>
              <a:path w="2385836" h="1273440">
                <a:moveTo>
                  <a:pt x="0" y="0"/>
                </a:moveTo>
                <a:lnTo>
                  <a:pt x="2385837" y="0"/>
                </a:lnTo>
                <a:lnTo>
                  <a:pt x="2385837" y="1273440"/>
                </a:lnTo>
                <a:lnTo>
                  <a:pt x="0" y="1273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6" name="TextBox 46"/>
          <p:cNvSpPr txBox="1"/>
          <p:nvPr/>
        </p:nvSpPr>
        <p:spPr>
          <a:xfrm>
            <a:off x="0" y="-18346"/>
            <a:ext cx="18616873" cy="8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اختر الأشياء التي تستطيع لمسها</a:t>
            </a:r>
          </a:p>
        </p:txBody>
      </p:sp>
      <p:pic>
        <p:nvPicPr>
          <p:cNvPr id="47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07F8B3F3-CAD4-DF73-F8C7-FEB2D32A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20" y="363495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 40">
            <a:extLst>
              <a:ext uri="{FF2B5EF4-FFF2-40B4-BE49-F238E27FC236}">
                <a16:creationId xmlns:a16="http://schemas.microsoft.com/office/drawing/2014/main" id="{500FB32E-915D-179E-8D36-D90285E86542}"/>
              </a:ext>
            </a:extLst>
          </p:cNvPr>
          <p:cNvSpPr/>
          <p:nvPr/>
        </p:nvSpPr>
        <p:spPr>
          <a:xfrm>
            <a:off x="1684990" y="1960594"/>
            <a:ext cx="2324070" cy="2543442"/>
          </a:xfrm>
          <a:custGeom>
            <a:avLst/>
            <a:gdLst/>
            <a:ahLst/>
            <a:cxnLst/>
            <a:rect l="l" t="t" r="r" b="b"/>
            <a:pathLst>
              <a:path w="2324070" h="2543442">
                <a:moveTo>
                  <a:pt x="0" y="0"/>
                </a:moveTo>
                <a:lnTo>
                  <a:pt x="2324070" y="0"/>
                </a:lnTo>
                <a:lnTo>
                  <a:pt x="2324070" y="2543443"/>
                </a:lnTo>
                <a:lnTo>
                  <a:pt x="0" y="254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49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6AA10D50-8246-5E67-D113-9BDABF45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140" y="354808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41">
            <a:extLst>
              <a:ext uri="{FF2B5EF4-FFF2-40B4-BE49-F238E27FC236}">
                <a16:creationId xmlns:a16="http://schemas.microsoft.com/office/drawing/2014/main" id="{377E79B4-33FE-012C-5BA0-544E0B2827F7}"/>
              </a:ext>
            </a:extLst>
          </p:cNvPr>
          <p:cNvSpPr/>
          <p:nvPr/>
        </p:nvSpPr>
        <p:spPr>
          <a:xfrm>
            <a:off x="7698143" y="1960594"/>
            <a:ext cx="1570488" cy="2384042"/>
          </a:xfrm>
          <a:custGeom>
            <a:avLst/>
            <a:gdLst/>
            <a:ahLst/>
            <a:cxnLst/>
            <a:rect l="l" t="t" r="r" b="b"/>
            <a:pathLst>
              <a:path w="1570488" h="2384042">
                <a:moveTo>
                  <a:pt x="0" y="0"/>
                </a:moveTo>
                <a:lnTo>
                  <a:pt x="1570487" y="0"/>
                </a:lnTo>
                <a:lnTo>
                  <a:pt x="1570487" y="2384042"/>
                </a:lnTo>
                <a:lnTo>
                  <a:pt x="0" y="2384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2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E80322C2-E09A-D7EF-B3C3-9937919A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47" y="5383369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D02C9D5C-5D45-6921-976E-60802E18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554" y="5424407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eform 42">
            <a:extLst>
              <a:ext uri="{FF2B5EF4-FFF2-40B4-BE49-F238E27FC236}">
                <a16:creationId xmlns:a16="http://schemas.microsoft.com/office/drawing/2014/main" id="{0B7DB685-D111-EE80-396A-FEB2C7260996}"/>
              </a:ext>
            </a:extLst>
          </p:cNvPr>
          <p:cNvSpPr/>
          <p:nvPr/>
        </p:nvSpPr>
        <p:spPr>
          <a:xfrm>
            <a:off x="7462128" y="7176817"/>
            <a:ext cx="2344550" cy="2019243"/>
          </a:xfrm>
          <a:custGeom>
            <a:avLst/>
            <a:gdLst/>
            <a:ahLst/>
            <a:cxnLst/>
            <a:rect l="l" t="t" r="r" b="b"/>
            <a:pathLst>
              <a:path w="2344550" h="2019243">
                <a:moveTo>
                  <a:pt x="0" y="0"/>
                </a:moveTo>
                <a:lnTo>
                  <a:pt x="2344550" y="0"/>
                </a:lnTo>
                <a:lnTo>
                  <a:pt x="2344550" y="2019243"/>
                </a:lnTo>
                <a:lnTo>
                  <a:pt x="0" y="20192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6" name="Freeform 43">
            <a:extLst>
              <a:ext uri="{FF2B5EF4-FFF2-40B4-BE49-F238E27FC236}">
                <a16:creationId xmlns:a16="http://schemas.microsoft.com/office/drawing/2014/main" id="{6F2EE16E-ACF6-2DCC-675A-DFFA53F336AC}"/>
              </a:ext>
            </a:extLst>
          </p:cNvPr>
          <p:cNvSpPr/>
          <p:nvPr/>
        </p:nvSpPr>
        <p:spPr>
          <a:xfrm>
            <a:off x="12918229" y="6975493"/>
            <a:ext cx="2165053" cy="2220567"/>
          </a:xfrm>
          <a:custGeom>
            <a:avLst/>
            <a:gdLst/>
            <a:ahLst/>
            <a:cxnLst/>
            <a:rect l="l" t="t" r="r" b="b"/>
            <a:pathLst>
              <a:path w="2165053" h="2220567">
                <a:moveTo>
                  <a:pt x="0" y="0"/>
                </a:moveTo>
                <a:lnTo>
                  <a:pt x="2165053" y="0"/>
                </a:lnTo>
                <a:lnTo>
                  <a:pt x="2165053" y="2220567"/>
                </a:lnTo>
                <a:lnTo>
                  <a:pt x="0" y="22205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876532" y="4009538"/>
            <a:ext cx="14865937" cy="262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354"/>
              </a:lnSpc>
            </a:pPr>
            <a:r>
              <a:rPr lang="ar-EG" sz="14539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حاسة البصر</a:t>
            </a:r>
          </a:p>
        </p:txBody>
      </p:sp>
      <p:sp>
        <p:nvSpPr>
          <p:cNvPr id="4" name="Freeform 4"/>
          <p:cNvSpPr/>
          <p:nvPr/>
        </p:nvSpPr>
        <p:spPr>
          <a:xfrm>
            <a:off x="12097800" y="444534"/>
            <a:ext cx="6190200" cy="10163014"/>
          </a:xfrm>
          <a:custGeom>
            <a:avLst/>
            <a:gdLst/>
            <a:ahLst/>
            <a:cxnLst/>
            <a:rect l="l" t="t" r="r" b="b"/>
            <a:pathLst>
              <a:path w="6190200" h="10163014">
                <a:moveTo>
                  <a:pt x="0" y="0"/>
                </a:moveTo>
                <a:lnTo>
                  <a:pt x="6190200" y="0"/>
                </a:lnTo>
                <a:lnTo>
                  <a:pt x="6190200" y="10163014"/>
                </a:lnTo>
                <a:lnTo>
                  <a:pt x="0" y="101630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83550" y="-932721"/>
            <a:ext cx="8533583" cy="12808379"/>
          </a:xfrm>
          <a:custGeom>
            <a:avLst/>
            <a:gdLst/>
            <a:ahLst/>
            <a:cxnLst/>
            <a:rect l="l" t="t" r="r" b="b"/>
            <a:pathLst>
              <a:path w="8533583" h="12808379">
                <a:moveTo>
                  <a:pt x="0" y="0"/>
                </a:moveTo>
                <a:lnTo>
                  <a:pt x="8533583" y="0"/>
                </a:lnTo>
                <a:lnTo>
                  <a:pt x="8533583" y="12808379"/>
                </a:lnTo>
                <a:lnTo>
                  <a:pt x="0" y="12808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5951744" y="27051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رؤية...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92013" y="4126842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الساعة</a:t>
            </a: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941228" y="1501131"/>
            <a:ext cx="13187046" cy="8785869"/>
          </a:xfrm>
          <a:custGeom>
            <a:avLst/>
            <a:gdLst/>
            <a:ahLst/>
            <a:cxnLst/>
            <a:rect l="l" t="t" r="r" b="b"/>
            <a:pathLst>
              <a:path w="13187046" h="8785869">
                <a:moveTo>
                  <a:pt x="0" y="0"/>
                </a:moveTo>
                <a:lnTo>
                  <a:pt x="13187047" y="0"/>
                </a:lnTo>
                <a:lnTo>
                  <a:pt x="13187047" y="8785869"/>
                </a:lnTo>
                <a:lnTo>
                  <a:pt x="0" y="8785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1707898" y="27813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رؤية...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023605"/>
            <a:ext cx="8176507" cy="14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التلفاز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365480" y="-772103"/>
            <a:ext cx="9504396" cy="14265510"/>
          </a:xfrm>
          <a:custGeom>
            <a:avLst/>
            <a:gdLst/>
            <a:ahLst/>
            <a:cxnLst/>
            <a:rect l="l" t="t" r="r" b="b"/>
            <a:pathLst>
              <a:path w="9504396" h="14265510">
                <a:moveTo>
                  <a:pt x="0" y="0"/>
                </a:moveTo>
                <a:lnTo>
                  <a:pt x="9504397" y="0"/>
                </a:lnTo>
                <a:lnTo>
                  <a:pt x="9504397" y="14265511"/>
                </a:lnTo>
                <a:lnTo>
                  <a:pt x="0" y="14265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658D46B-EEE4-1477-7FF3-A73F443ACB81}"/>
              </a:ext>
            </a:extLst>
          </p:cNvPr>
          <p:cNvSpPr txBox="1"/>
          <p:nvPr/>
        </p:nvSpPr>
        <p:spPr>
          <a:xfrm>
            <a:off x="6104144" y="28575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رؤية...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8DD1855-925F-0BE2-3082-5A9BC84E3229}"/>
              </a:ext>
            </a:extLst>
          </p:cNvPr>
          <p:cNvSpPr txBox="1"/>
          <p:nvPr/>
        </p:nvSpPr>
        <p:spPr>
          <a:xfrm>
            <a:off x="2844413" y="4279242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الكتاب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49803" y="198059"/>
            <a:ext cx="3546697" cy="1990584"/>
          </a:xfrm>
          <a:custGeom>
            <a:avLst/>
            <a:gdLst/>
            <a:ahLst/>
            <a:cxnLst/>
            <a:rect l="l" t="t" r="r" b="b"/>
            <a:pathLst>
              <a:path w="3546697" h="1990584">
                <a:moveTo>
                  <a:pt x="0" y="0"/>
                </a:moveTo>
                <a:lnTo>
                  <a:pt x="3546697" y="0"/>
                </a:lnTo>
                <a:lnTo>
                  <a:pt x="3546697" y="1990583"/>
                </a:lnTo>
                <a:lnTo>
                  <a:pt x="0" y="1990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5480919" y="2938719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رؤية...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8260" y="3983584"/>
            <a:ext cx="8176507" cy="4287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قوس قزح </a:t>
            </a:r>
          </a:p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و </a:t>
            </a:r>
          </a:p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غيوم</a:t>
            </a:r>
          </a:p>
        </p:txBody>
      </p:sp>
      <p:sp>
        <p:nvSpPr>
          <p:cNvPr id="6" name="Freeform 6"/>
          <p:cNvSpPr/>
          <p:nvPr/>
        </p:nvSpPr>
        <p:spPr>
          <a:xfrm>
            <a:off x="11301125" y="-1232937"/>
            <a:ext cx="8750401" cy="13133810"/>
          </a:xfrm>
          <a:custGeom>
            <a:avLst/>
            <a:gdLst/>
            <a:ahLst/>
            <a:cxnLst/>
            <a:rect l="l" t="t" r="r" b="b"/>
            <a:pathLst>
              <a:path w="8750401" h="13133810">
                <a:moveTo>
                  <a:pt x="0" y="0"/>
                </a:moveTo>
                <a:lnTo>
                  <a:pt x="8750400" y="0"/>
                </a:lnTo>
                <a:lnTo>
                  <a:pt x="8750400" y="13133809"/>
                </a:lnTo>
                <a:lnTo>
                  <a:pt x="0" y="1313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372519" y="-469639"/>
            <a:ext cx="7439640" cy="11166439"/>
          </a:xfrm>
          <a:custGeom>
            <a:avLst/>
            <a:gdLst/>
            <a:ahLst/>
            <a:cxnLst/>
            <a:rect l="l" t="t" r="r" b="b"/>
            <a:pathLst>
              <a:path w="7439640" h="11166439">
                <a:moveTo>
                  <a:pt x="0" y="0"/>
                </a:moveTo>
                <a:lnTo>
                  <a:pt x="7439640" y="0"/>
                </a:lnTo>
                <a:lnTo>
                  <a:pt x="7439640" y="11166439"/>
                </a:lnTo>
                <a:lnTo>
                  <a:pt x="0" y="11166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44D267D-FB6D-CC21-8A8D-AC435BCDC83C}"/>
              </a:ext>
            </a:extLst>
          </p:cNvPr>
          <p:cNvSpPr txBox="1"/>
          <p:nvPr/>
        </p:nvSpPr>
        <p:spPr>
          <a:xfrm>
            <a:off x="6104144" y="2857500"/>
            <a:ext cx="4760709" cy="85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رؤية...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155E0E-5151-3EB0-C38C-747CA3C4382C}"/>
              </a:ext>
            </a:extLst>
          </p:cNvPr>
          <p:cNvSpPr txBox="1"/>
          <p:nvPr/>
        </p:nvSpPr>
        <p:spPr>
          <a:xfrm>
            <a:off x="2844413" y="4279242"/>
            <a:ext cx="8176507" cy="13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AE" sz="7996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حيوانات المزرعة</a:t>
            </a:r>
            <a:endParaRPr lang="ar-EG" sz="7996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6796" y="6323867"/>
            <a:ext cx="3557503" cy="3725144"/>
            <a:chOff x="0" y="0"/>
            <a:chExt cx="812800" cy="851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4635" y="1369743"/>
            <a:ext cx="3557503" cy="3725144"/>
            <a:chOff x="0" y="0"/>
            <a:chExt cx="812800" cy="851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9104" y="6323867"/>
            <a:ext cx="3557503" cy="3725144"/>
            <a:chOff x="0" y="0"/>
            <a:chExt cx="812800" cy="8511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4735" y="1369743"/>
            <a:ext cx="3557503" cy="3725144"/>
            <a:chOff x="0" y="0"/>
            <a:chExt cx="812800" cy="8511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369743"/>
            <a:ext cx="3557503" cy="3725144"/>
            <a:chOff x="0" y="0"/>
            <a:chExt cx="812800" cy="8511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5651" y="6323867"/>
            <a:ext cx="3557503" cy="3725144"/>
            <a:chOff x="0" y="0"/>
            <a:chExt cx="812800" cy="851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56796" y="1636058"/>
            <a:ext cx="3090541" cy="3236177"/>
            <a:chOff x="0" y="0"/>
            <a:chExt cx="812800" cy="8511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38116" y="1614227"/>
            <a:ext cx="3090541" cy="3236177"/>
            <a:chOff x="0" y="0"/>
            <a:chExt cx="812800" cy="8511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28216" y="1614227"/>
            <a:ext cx="3090541" cy="3236177"/>
            <a:chOff x="0" y="0"/>
            <a:chExt cx="812800" cy="8511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90277" y="6568350"/>
            <a:ext cx="3090541" cy="3236177"/>
            <a:chOff x="0" y="0"/>
            <a:chExt cx="812800" cy="8511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89132" y="6568350"/>
            <a:ext cx="3090541" cy="3236177"/>
            <a:chOff x="0" y="0"/>
            <a:chExt cx="812800" cy="85110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32586" y="6568350"/>
            <a:ext cx="3090541" cy="3236177"/>
            <a:chOff x="0" y="0"/>
            <a:chExt cx="812800" cy="85110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3977296" y="190701"/>
            <a:ext cx="1039798" cy="642784"/>
          </a:xfrm>
          <a:custGeom>
            <a:avLst/>
            <a:gdLst/>
            <a:ahLst/>
            <a:cxnLst/>
            <a:rect l="l" t="t" r="r" b="b"/>
            <a:pathLst>
              <a:path w="1039798" h="642784">
                <a:moveTo>
                  <a:pt x="0" y="0"/>
                </a:moveTo>
                <a:lnTo>
                  <a:pt x="1039798" y="0"/>
                </a:lnTo>
                <a:lnTo>
                  <a:pt x="1039798" y="642785"/>
                </a:lnTo>
                <a:lnTo>
                  <a:pt x="0" y="642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0" name="Freeform 40"/>
          <p:cNvSpPr/>
          <p:nvPr/>
        </p:nvSpPr>
        <p:spPr>
          <a:xfrm>
            <a:off x="13468694" y="2269932"/>
            <a:ext cx="1609586" cy="1924766"/>
          </a:xfrm>
          <a:custGeom>
            <a:avLst/>
            <a:gdLst/>
            <a:ahLst/>
            <a:cxnLst/>
            <a:rect l="l" t="t" r="r" b="b"/>
            <a:pathLst>
              <a:path w="1609586" h="1924766">
                <a:moveTo>
                  <a:pt x="0" y="0"/>
                </a:moveTo>
                <a:lnTo>
                  <a:pt x="1609585" y="0"/>
                </a:lnTo>
                <a:lnTo>
                  <a:pt x="1609585" y="1924766"/>
                </a:lnTo>
                <a:lnTo>
                  <a:pt x="0" y="1924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4" name="Freeform 44"/>
          <p:cNvSpPr/>
          <p:nvPr/>
        </p:nvSpPr>
        <p:spPr>
          <a:xfrm>
            <a:off x="1522226" y="2727204"/>
            <a:ext cx="2570451" cy="1053885"/>
          </a:xfrm>
          <a:custGeom>
            <a:avLst/>
            <a:gdLst/>
            <a:ahLst/>
            <a:cxnLst/>
            <a:rect l="l" t="t" r="r" b="b"/>
            <a:pathLst>
              <a:path w="2570451" h="1053885">
                <a:moveTo>
                  <a:pt x="0" y="0"/>
                </a:moveTo>
                <a:lnTo>
                  <a:pt x="2570451" y="0"/>
                </a:lnTo>
                <a:lnTo>
                  <a:pt x="2570451" y="1053885"/>
                </a:lnTo>
                <a:lnTo>
                  <a:pt x="0" y="10538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5" name="Freeform 45"/>
          <p:cNvSpPr/>
          <p:nvPr/>
        </p:nvSpPr>
        <p:spPr>
          <a:xfrm>
            <a:off x="13286962" y="7318942"/>
            <a:ext cx="1581788" cy="1556084"/>
          </a:xfrm>
          <a:custGeom>
            <a:avLst/>
            <a:gdLst/>
            <a:ahLst/>
            <a:cxnLst/>
            <a:rect l="l" t="t" r="r" b="b"/>
            <a:pathLst>
              <a:path w="1581788" h="1556084">
                <a:moveTo>
                  <a:pt x="0" y="0"/>
                </a:moveTo>
                <a:lnTo>
                  <a:pt x="1581788" y="0"/>
                </a:lnTo>
                <a:lnTo>
                  <a:pt x="1581788" y="1556084"/>
                </a:lnTo>
                <a:lnTo>
                  <a:pt x="0" y="15560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6" name="TextBox 46"/>
          <p:cNvSpPr txBox="1"/>
          <p:nvPr/>
        </p:nvSpPr>
        <p:spPr>
          <a:xfrm>
            <a:off x="0" y="-18346"/>
            <a:ext cx="18616873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اختر الأشياء التي تستطيع مشاهدتها</a:t>
            </a:r>
          </a:p>
        </p:txBody>
      </p:sp>
      <p:pic>
        <p:nvPicPr>
          <p:cNvPr id="47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39A484D2-E4F9-4458-FBEF-16AA79C9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53" y="518642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F7EA2FD2-74AB-F8A8-C5B3-A6E76E18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77" y="5351100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1EC568C4-3AF9-3922-DFB1-11D704FD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58" y="5481414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2">
            <a:extLst>
              <a:ext uri="{FF2B5EF4-FFF2-40B4-BE49-F238E27FC236}">
                <a16:creationId xmlns:a16="http://schemas.microsoft.com/office/drawing/2014/main" id="{867739E9-4400-7AE1-D0C6-48D0A3B54EDB}"/>
              </a:ext>
            </a:extLst>
          </p:cNvPr>
          <p:cNvSpPr/>
          <p:nvPr/>
        </p:nvSpPr>
        <p:spPr>
          <a:xfrm>
            <a:off x="1842863" y="7543815"/>
            <a:ext cx="2385370" cy="1714485"/>
          </a:xfrm>
          <a:custGeom>
            <a:avLst/>
            <a:gdLst/>
            <a:ahLst/>
            <a:cxnLst/>
            <a:rect l="l" t="t" r="r" b="b"/>
            <a:pathLst>
              <a:path w="2385370" h="1714485">
                <a:moveTo>
                  <a:pt x="0" y="0"/>
                </a:moveTo>
                <a:lnTo>
                  <a:pt x="2385369" y="0"/>
                </a:lnTo>
                <a:lnTo>
                  <a:pt x="2385369" y="1714485"/>
                </a:lnTo>
                <a:lnTo>
                  <a:pt x="0" y="17144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3" name="Freeform 43">
            <a:extLst>
              <a:ext uri="{FF2B5EF4-FFF2-40B4-BE49-F238E27FC236}">
                <a16:creationId xmlns:a16="http://schemas.microsoft.com/office/drawing/2014/main" id="{ED08886C-92AA-E69A-40C0-84C8D5D125E5}"/>
              </a:ext>
            </a:extLst>
          </p:cNvPr>
          <p:cNvSpPr/>
          <p:nvPr/>
        </p:nvSpPr>
        <p:spPr>
          <a:xfrm>
            <a:off x="7626089" y="7318942"/>
            <a:ext cx="2016627" cy="1734992"/>
          </a:xfrm>
          <a:custGeom>
            <a:avLst/>
            <a:gdLst/>
            <a:ahLst/>
            <a:cxnLst/>
            <a:rect l="l" t="t" r="r" b="b"/>
            <a:pathLst>
              <a:path w="2016627" h="1734992">
                <a:moveTo>
                  <a:pt x="0" y="0"/>
                </a:moveTo>
                <a:lnTo>
                  <a:pt x="2016627" y="0"/>
                </a:lnTo>
                <a:lnTo>
                  <a:pt x="2016627" y="1734993"/>
                </a:lnTo>
                <a:lnTo>
                  <a:pt x="0" y="1734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751" b="-62605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4" name="Freeform 41">
            <a:extLst>
              <a:ext uri="{FF2B5EF4-FFF2-40B4-BE49-F238E27FC236}">
                <a16:creationId xmlns:a16="http://schemas.microsoft.com/office/drawing/2014/main" id="{887C2DB5-89E4-4E78-0A5A-09681AF20745}"/>
              </a:ext>
            </a:extLst>
          </p:cNvPr>
          <p:cNvSpPr/>
          <p:nvPr/>
        </p:nvSpPr>
        <p:spPr>
          <a:xfrm>
            <a:off x="7290468" y="2474953"/>
            <a:ext cx="2385836" cy="1273440"/>
          </a:xfrm>
          <a:custGeom>
            <a:avLst/>
            <a:gdLst/>
            <a:ahLst/>
            <a:cxnLst/>
            <a:rect l="l" t="t" r="r" b="b"/>
            <a:pathLst>
              <a:path w="2385836" h="1273440">
                <a:moveTo>
                  <a:pt x="0" y="0"/>
                </a:moveTo>
                <a:lnTo>
                  <a:pt x="2385837" y="0"/>
                </a:lnTo>
                <a:lnTo>
                  <a:pt x="2385837" y="1273440"/>
                </a:lnTo>
                <a:lnTo>
                  <a:pt x="0" y="1273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278BAAF4-2D23-E003-26BC-7F6C42749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03" y="512093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1028700" y="1517960"/>
            <a:ext cx="16230600" cy="329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516"/>
              </a:lnSpc>
            </a:pPr>
            <a:r>
              <a:rPr lang="en-US" sz="18225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5</a:t>
            </a:r>
            <a:r>
              <a:rPr lang="ar-EG" sz="18225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 حواس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81078" y="895350"/>
            <a:ext cx="5725844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39"/>
              </a:lnSpc>
            </a:pPr>
            <a:r>
              <a:rPr lang="ar-EG" sz="5599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876532" y="4009538"/>
            <a:ext cx="14865937" cy="262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354"/>
              </a:lnSpc>
            </a:pPr>
            <a:r>
              <a:rPr lang="ar-EG" sz="14539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حاسة السمع</a:t>
            </a:r>
          </a:p>
        </p:txBody>
      </p:sp>
      <p:sp>
        <p:nvSpPr>
          <p:cNvPr id="4" name="Freeform 4"/>
          <p:cNvSpPr/>
          <p:nvPr/>
        </p:nvSpPr>
        <p:spPr>
          <a:xfrm>
            <a:off x="11566755" y="-249089"/>
            <a:ext cx="6444579" cy="10394482"/>
          </a:xfrm>
          <a:custGeom>
            <a:avLst/>
            <a:gdLst/>
            <a:ahLst/>
            <a:cxnLst/>
            <a:rect l="l" t="t" r="r" b="b"/>
            <a:pathLst>
              <a:path w="6444579" h="10394482">
                <a:moveTo>
                  <a:pt x="0" y="0"/>
                </a:moveTo>
                <a:lnTo>
                  <a:pt x="6444579" y="0"/>
                </a:lnTo>
                <a:lnTo>
                  <a:pt x="6444579" y="10394482"/>
                </a:lnTo>
                <a:lnTo>
                  <a:pt x="0" y="10394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055529" y="76200"/>
            <a:ext cx="7232471" cy="10855492"/>
          </a:xfrm>
          <a:custGeom>
            <a:avLst/>
            <a:gdLst/>
            <a:ahLst/>
            <a:cxnLst/>
            <a:rect l="l" t="t" r="r" b="b"/>
            <a:pathLst>
              <a:path w="7232471" h="10855492">
                <a:moveTo>
                  <a:pt x="0" y="0"/>
                </a:moveTo>
                <a:lnTo>
                  <a:pt x="7232471" y="0"/>
                </a:lnTo>
                <a:lnTo>
                  <a:pt x="7232471" y="10855492"/>
                </a:lnTo>
                <a:lnTo>
                  <a:pt x="0" y="1085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سماع...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الأذان</a:t>
            </a:r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448495" y="269963"/>
            <a:ext cx="7185828" cy="10785483"/>
          </a:xfrm>
          <a:custGeom>
            <a:avLst/>
            <a:gdLst/>
            <a:ahLst/>
            <a:cxnLst/>
            <a:rect l="l" t="t" r="r" b="b"/>
            <a:pathLst>
              <a:path w="7185828" h="10785483">
                <a:moveTo>
                  <a:pt x="0" y="0"/>
                </a:moveTo>
                <a:lnTo>
                  <a:pt x="7185828" y="0"/>
                </a:lnTo>
                <a:lnTo>
                  <a:pt x="7185828" y="10785483"/>
                </a:lnTo>
                <a:lnTo>
                  <a:pt x="0" y="10785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العصافير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سماع...</a:t>
            </a:r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498267" y="650512"/>
            <a:ext cx="7059696" cy="9636488"/>
          </a:xfrm>
          <a:custGeom>
            <a:avLst/>
            <a:gdLst/>
            <a:ahLst/>
            <a:cxnLst/>
            <a:rect l="l" t="t" r="r" b="b"/>
            <a:pathLst>
              <a:path w="7059696" h="9636488">
                <a:moveTo>
                  <a:pt x="0" y="0"/>
                </a:moveTo>
                <a:lnTo>
                  <a:pt x="7059696" y="0"/>
                </a:lnTo>
                <a:lnTo>
                  <a:pt x="7059696" y="9636488"/>
                </a:lnTo>
                <a:lnTo>
                  <a:pt x="0" y="9636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79" b="-4979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الطبل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سماع...</a:t>
            </a:r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1246309" y="0"/>
            <a:ext cx="7041691" cy="10569142"/>
          </a:xfrm>
          <a:custGeom>
            <a:avLst/>
            <a:gdLst/>
            <a:ahLst/>
            <a:cxnLst/>
            <a:rect l="l" t="t" r="r" b="b"/>
            <a:pathLst>
              <a:path w="7041691" h="10569142">
                <a:moveTo>
                  <a:pt x="7041691" y="0"/>
                </a:moveTo>
                <a:lnTo>
                  <a:pt x="0" y="0"/>
                </a:lnTo>
                <a:lnTo>
                  <a:pt x="0" y="10569142"/>
                </a:lnTo>
                <a:lnTo>
                  <a:pt x="7041691" y="10569142"/>
                </a:lnTo>
                <a:lnTo>
                  <a:pt x="704169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الصفارة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سماع...</a:t>
            </a:r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211420" y="511413"/>
            <a:ext cx="7333691" cy="11007416"/>
          </a:xfrm>
          <a:custGeom>
            <a:avLst/>
            <a:gdLst/>
            <a:ahLst/>
            <a:cxnLst/>
            <a:rect l="l" t="t" r="r" b="b"/>
            <a:pathLst>
              <a:path w="7333691" h="11007416">
                <a:moveTo>
                  <a:pt x="0" y="0"/>
                </a:moveTo>
                <a:lnTo>
                  <a:pt x="7333691" y="0"/>
                </a:lnTo>
                <a:lnTo>
                  <a:pt x="7333691" y="11007416"/>
                </a:lnTo>
                <a:lnTo>
                  <a:pt x="0" y="1100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الموسيقى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سماع...</a:t>
            </a:r>
          </a:p>
        </p:txBody>
      </p: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6796" y="6323867"/>
            <a:ext cx="3557503" cy="3725144"/>
            <a:chOff x="0" y="0"/>
            <a:chExt cx="812800" cy="851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4635" y="1369743"/>
            <a:ext cx="3557503" cy="3725144"/>
            <a:chOff x="0" y="0"/>
            <a:chExt cx="812800" cy="851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9104" y="6323867"/>
            <a:ext cx="3557503" cy="3725144"/>
            <a:chOff x="0" y="0"/>
            <a:chExt cx="812800" cy="8511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4735" y="1369743"/>
            <a:ext cx="3557503" cy="3725144"/>
            <a:chOff x="0" y="0"/>
            <a:chExt cx="812800" cy="8511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369743"/>
            <a:ext cx="3557503" cy="3725144"/>
            <a:chOff x="0" y="0"/>
            <a:chExt cx="812800" cy="8511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5651" y="6323867"/>
            <a:ext cx="3557503" cy="3725144"/>
            <a:chOff x="0" y="0"/>
            <a:chExt cx="812800" cy="851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56796" y="1636058"/>
            <a:ext cx="3090541" cy="3236177"/>
            <a:chOff x="0" y="0"/>
            <a:chExt cx="812800" cy="8511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38116" y="1614227"/>
            <a:ext cx="3090541" cy="3236177"/>
            <a:chOff x="0" y="0"/>
            <a:chExt cx="812800" cy="8511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28216" y="1614227"/>
            <a:ext cx="3090541" cy="3236177"/>
            <a:chOff x="0" y="0"/>
            <a:chExt cx="812800" cy="8511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90277" y="6568350"/>
            <a:ext cx="3090541" cy="3236177"/>
            <a:chOff x="0" y="0"/>
            <a:chExt cx="812800" cy="8511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89132" y="6568350"/>
            <a:ext cx="3090541" cy="3236177"/>
            <a:chOff x="0" y="0"/>
            <a:chExt cx="812800" cy="85110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32586" y="6568350"/>
            <a:ext cx="3090541" cy="3236177"/>
            <a:chOff x="0" y="0"/>
            <a:chExt cx="812800" cy="85110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7290468" y="2474953"/>
            <a:ext cx="2385836" cy="1273440"/>
          </a:xfrm>
          <a:custGeom>
            <a:avLst/>
            <a:gdLst/>
            <a:ahLst/>
            <a:cxnLst/>
            <a:rect l="l" t="t" r="r" b="b"/>
            <a:pathLst>
              <a:path w="2385836" h="1273440">
                <a:moveTo>
                  <a:pt x="0" y="0"/>
                </a:moveTo>
                <a:lnTo>
                  <a:pt x="2385837" y="0"/>
                </a:lnTo>
                <a:lnTo>
                  <a:pt x="2385837" y="1273440"/>
                </a:lnTo>
                <a:lnTo>
                  <a:pt x="0" y="1273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0" name="Freeform 40"/>
          <p:cNvSpPr/>
          <p:nvPr/>
        </p:nvSpPr>
        <p:spPr>
          <a:xfrm>
            <a:off x="1842863" y="7543815"/>
            <a:ext cx="2385370" cy="1714485"/>
          </a:xfrm>
          <a:custGeom>
            <a:avLst/>
            <a:gdLst/>
            <a:ahLst/>
            <a:cxnLst/>
            <a:rect l="l" t="t" r="r" b="b"/>
            <a:pathLst>
              <a:path w="2385370" h="1714485">
                <a:moveTo>
                  <a:pt x="0" y="0"/>
                </a:moveTo>
                <a:lnTo>
                  <a:pt x="2385369" y="0"/>
                </a:lnTo>
                <a:lnTo>
                  <a:pt x="2385369" y="1714485"/>
                </a:lnTo>
                <a:lnTo>
                  <a:pt x="0" y="1714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1" name="Freeform 41"/>
          <p:cNvSpPr/>
          <p:nvPr/>
        </p:nvSpPr>
        <p:spPr>
          <a:xfrm>
            <a:off x="4580818" y="124529"/>
            <a:ext cx="710491" cy="1136785"/>
          </a:xfrm>
          <a:custGeom>
            <a:avLst/>
            <a:gdLst/>
            <a:ahLst/>
            <a:cxnLst/>
            <a:rect l="l" t="t" r="r" b="b"/>
            <a:pathLst>
              <a:path w="710491" h="1136785">
                <a:moveTo>
                  <a:pt x="0" y="0"/>
                </a:moveTo>
                <a:lnTo>
                  <a:pt x="710490" y="0"/>
                </a:lnTo>
                <a:lnTo>
                  <a:pt x="710490" y="1136785"/>
                </a:lnTo>
                <a:lnTo>
                  <a:pt x="0" y="1136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3" name="Freeform 43"/>
          <p:cNvSpPr/>
          <p:nvPr/>
        </p:nvSpPr>
        <p:spPr>
          <a:xfrm>
            <a:off x="2807452" y="1876617"/>
            <a:ext cx="822790" cy="777537"/>
          </a:xfrm>
          <a:custGeom>
            <a:avLst/>
            <a:gdLst/>
            <a:ahLst/>
            <a:cxnLst/>
            <a:rect l="l" t="t" r="r" b="b"/>
            <a:pathLst>
              <a:path w="822790" h="777537">
                <a:moveTo>
                  <a:pt x="0" y="0"/>
                </a:moveTo>
                <a:lnTo>
                  <a:pt x="822790" y="0"/>
                </a:lnTo>
                <a:lnTo>
                  <a:pt x="822790" y="777537"/>
                </a:lnTo>
                <a:lnTo>
                  <a:pt x="0" y="7775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7" name="TextBox 47"/>
          <p:cNvSpPr txBox="1"/>
          <p:nvPr/>
        </p:nvSpPr>
        <p:spPr>
          <a:xfrm>
            <a:off x="0" y="176868"/>
            <a:ext cx="18616873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اختر الأشياء التي تستطيع سماعها</a:t>
            </a:r>
          </a:p>
        </p:txBody>
      </p:sp>
      <p:pic>
        <p:nvPicPr>
          <p:cNvPr id="48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1F008118-D2B0-4564-7130-7F454232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31" y="552595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B0F0DB80-CA2A-2613-BB74-E95DDCCF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986" y="5504815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82F01793-0425-F2DD-283A-6A750E9C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868" y="454132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D3A46A85-0FE6-5C94-05A1-AA202406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719" y="5504016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2">
            <a:extLst>
              <a:ext uri="{FF2B5EF4-FFF2-40B4-BE49-F238E27FC236}">
                <a16:creationId xmlns:a16="http://schemas.microsoft.com/office/drawing/2014/main" id="{AFBEF2F6-47DE-B427-46E0-CE94BF97CA14}"/>
              </a:ext>
            </a:extLst>
          </p:cNvPr>
          <p:cNvSpPr/>
          <p:nvPr/>
        </p:nvSpPr>
        <p:spPr>
          <a:xfrm>
            <a:off x="2000549" y="2474953"/>
            <a:ext cx="1656086" cy="1792786"/>
          </a:xfrm>
          <a:custGeom>
            <a:avLst/>
            <a:gdLst/>
            <a:ahLst/>
            <a:cxnLst/>
            <a:rect l="l" t="t" r="r" b="b"/>
            <a:pathLst>
              <a:path w="1656086" h="1792786">
                <a:moveTo>
                  <a:pt x="0" y="0"/>
                </a:moveTo>
                <a:lnTo>
                  <a:pt x="1656086" y="0"/>
                </a:lnTo>
                <a:lnTo>
                  <a:pt x="1656086" y="1792786"/>
                </a:lnTo>
                <a:lnTo>
                  <a:pt x="0" y="1792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EA02C531-FD4F-85CD-89F0-F84ED2ED36AD}"/>
              </a:ext>
            </a:extLst>
          </p:cNvPr>
          <p:cNvSpPr/>
          <p:nvPr/>
        </p:nvSpPr>
        <p:spPr>
          <a:xfrm>
            <a:off x="13228190" y="2284582"/>
            <a:ext cx="2090592" cy="1654181"/>
          </a:xfrm>
          <a:custGeom>
            <a:avLst/>
            <a:gdLst/>
            <a:ahLst/>
            <a:cxnLst/>
            <a:rect l="l" t="t" r="r" b="b"/>
            <a:pathLst>
              <a:path w="2090592" h="1654181">
                <a:moveTo>
                  <a:pt x="0" y="0"/>
                </a:moveTo>
                <a:lnTo>
                  <a:pt x="2090593" y="0"/>
                </a:lnTo>
                <a:lnTo>
                  <a:pt x="2090593" y="1654181"/>
                </a:lnTo>
                <a:lnTo>
                  <a:pt x="0" y="165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4" name="Freeform 44">
            <a:extLst>
              <a:ext uri="{FF2B5EF4-FFF2-40B4-BE49-F238E27FC236}">
                <a16:creationId xmlns:a16="http://schemas.microsoft.com/office/drawing/2014/main" id="{A2D60020-CD03-E5EA-7887-5A28B7C2A8A7}"/>
              </a:ext>
            </a:extLst>
          </p:cNvPr>
          <p:cNvSpPr/>
          <p:nvPr/>
        </p:nvSpPr>
        <p:spPr>
          <a:xfrm>
            <a:off x="13042054" y="7195981"/>
            <a:ext cx="2124305" cy="1980915"/>
          </a:xfrm>
          <a:custGeom>
            <a:avLst/>
            <a:gdLst/>
            <a:ahLst/>
            <a:cxnLst/>
            <a:rect l="l" t="t" r="r" b="b"/>
            <a:pathLst>
              <a:path w="2124305" h="1980915">
                <a:moveTo>
                  <a:pt x="0" y="0"/>
                </a:moveTo>
                <a:lnTo>
                  <a:pt x="2124306" y="0"/>
                </a:lnTo>
                <a:lnTo>
                  <a:pt x="2124306" y="1980915"/>
                </a:lnTo>
                <a:lnTo>
                  <a:pt x="0" y="1980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5" name="Freeform 46">
            <a:extLst>
              <a:ext uri="{FF2B5EF4-FFF2-40B4-BE49-F238E27FC236}">
                <a16:creationId xmlns:a16="http://schemas.microsoft.com/office/drawing/2014/main" id="{629D7038-B34F-C2AF-ED71-5ACE61E5C839}"/>
              </a:ext>
            </a:extLst>
          </p:cNvPr>
          <p:cNvSpPr/>
          <p:nvPr/>
        </p:nvSpPr>
        <p:spPr>
          <a:xfrm>
            <a:off x="7656852" y="7200900"/>
            <a:ext cx="1897952" cy="2057400"/>
          </a:xfrm>
          <a:custGeom>
            <a:avLst/>
            <a:gdLst/>
            <a:ahLst/>
            <a:cxnLst/>
            <a:rect l="l" t="t" r="r" b="b"/>
            <a:pathLst>
              <a:path w="1897952" h="2057400">
                <a:moveTo>
                  <a:pt x="0" y="0"/>
                </a:moveTo>
                <a:lnTo>
                  <a:pt x="1897951" y="0"/>
                </a:lnTo>
                <a:lnTo>
                  <a:pt x="189795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876532" y="4009538"/>
            <a:ext cx="14865937" cy="262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354"/>
              </a:lnSpc>
            </a:pPr>
            <a:r>
              <a:rPr lang="ar-EG" sz="14539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حاسة التذوق</a:t>
            </a:r>
          </a:p>
        </p:txBody>
      </p:sp>
      <p:sp>
        <p:nvSpPr>
          <p:cNvPr id="4" name="Freeform 4"/>
          <p:cNvSpPr/>
          <p:nvPr/>
        </p:nvSpPr>
        <p:spPr>
          <a:xfrm>
            <a:off x="11966171" y="0"/>
            <a:ext cx="6321829" cy="10287000"/>
          </a:xfrm>
          <a:custGeom>
            <a:avLst/>
            <a:gdLst/>
            <a:ahLst/>
            <a:cxnLst/>
            <a:rect l="l" t="t" r="r" b="b"/>
            <a:pathLst>
              <a:path w="6321829" h="10287000">
                <a:moveTo>
                  <a:pt x="0" y="0"/>
                </a:moveTo>
                <a:lnTo>
                  <a:pt x="6321829" y="0"/>
                </a:lnTo>
                <a:lnTo>
                  <a:pt x="6321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684198" y="375102"/>
            <a:ext cx="6603802" cy="9911898"/>
          </a:xfrm>
          <a:custGeom>
            <a:avLst/>
            <a:gdLst/>
            <a:ahLst/>
            <a:cxnLst/>
            <a:rect l="l" t="t" r="r" b="b"/>
            <a:pathLst>
              <a:path w="6603802" h="9911898">
                <a:moveTo>
                  <a:pt x="0" y="0"/>
                </a:moveTo>
                <a:lnTo>
                  <a:pt x="6603802" y="0"/>
                </a:lnTo>
                <a:lnTo>
                  <a:pt x="6603802" y="9911898"/>
                </a:lnTo>
                <a:lnTo>
                  <a:pt x="0" y="9911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تذوق...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آيس كريم</a:t>
            </a:r>
          </a:p>
        </p:txBody>
      </p:sp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96095" y="693146"/>
            <a:ext cx="6391905" cy="9593854"/>
          </a:xfrm>
          <a:custGeom>
            <a:avLst/>
            <a:gdLst/>
            <a:ahLst/>
            <a:cxnLst/>
            <a:rect l="l" t="t" r="r" b="b"/>
            <a:pathLst>
              <a:path w="6391905" h="9593854">
                <a:moveTo>
                  <a:pt x="0" y="0"/>
                </a:moveTo>
                <a:lnTo>
                  <a:pt x="6391905" y="0"/>
                </a:lnTo>
                <a:lnTo>
                  <a:pt x="6391905" y="9593854"/>
                </a:lnTo>
                <a:lnTo>
                  <a:pt x="0" y="959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شوربة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تذوق...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95413" y="7730938"/>
            <a:ext cx="3294795" cy="3602659"/>
          </a:xfrm>
          <a:custGeom>
            <a:avLst/>
            <a:gdLst/>
            <a:ahLst/>
            <a:cxnLst/>
            <a:rect l="l" t="t" r="r" b="b"/>
            <a:pathLst>
              <a:path w="3294795" h="3602659">
                <a:moveTo>
                  <a:pt x="0" y="0"/>
                </a:moveTo>
                <a:lnTo>
                  <a:pt x="3294795" y="0"/>
                </a:lnTo>
                <a:lnTo>
                  <a:pt x="3294795" y="3602659"/>
                </a:lnTo>
                <a:lnTo>
                  <a:pt x="0" y="36026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23982" y="7554883"/>
            <a:ext cx="2451956" cy="3954769"/>
          </a:xfrm>
          <a:custGeom>
            <a:avLst/>
            <a:gdLst/>
            <a:ahLst/>
            <a:cxnLst/>
            <a:rect l="l" t="t" r="r" b="b"/>
            <a:pathLst>
              <a:path w="2451956" h="3954769">
                <a:moveTo>
                  <a:pt x="0" y="0"/>
                </a:moveTo>
                <a:lnTo>
                  <a:pt x="2451957" y="0"/>
                </a:lnTo>
                <a:lnTo>
                  <a:pt x="2451957" y="3954769"/>
                </a:lnTo>
                <a:lnTo>
                  <a:pt x="0" y="39547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652689" y="7554883"/>
            <a:ext cx="2408814" cy="3954769"/>
          </a:xfrm>
          <a:custGeom>
            <a:avLst/>
            <a:gdLst/>
            <a:ahLst/>
            <a:cxnLst/>
            <a:rect l="l" t="t" r="r" b="b"/>
            <a:pathLst>
              <a:path w="2408814" h="3954769">
                <a:moveTo>
                  <a:pt x="0" y="0"/>
                </a:moveTo>
                <a:lnTo>
                  <a:pt x="2408813" y="0"/>
                </a:lnTo>
                <a:lnTo>
                  <a:pt x="2408813" y="3954769"/>
                </a:lnTo>
                <a:lnTo>
                  <a:pt x="0" y="39547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841707" y="7332195"/>
            <a:ext cx="2621753" cy="4266166"/>
          </a:xfrm>
          <a:custGeom>
            <a:avLst/>
            <a:gdLst/>
            <a:ahLst/>
            <a:cxnLst/>
            <a:rect l="l" t="t" r="r" b="b"/>
            <a:pathLst>
              <a:path w="2621753" h="4266166">
                <a:moveTo>
                  <a:pt x="0" y="0"/>
                </a:moveTo>
                <a:lnTo>
                  <a:pt x="2621753" y="0"/>
                </a:lnTo>
                <a:lnTo>
                  <a:pt x="2621753" y="4266166"/>
                </a:lnTo>
                <a:lnTo>
                  <a:pt x="0" y="42661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7185156" y="1492906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6361323" y="429406"/>
            <a:ext cx="556535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9"/>
              </a:lnSpc>
            </a:pPr>
            <a:r>
              <a:rPr lang="ar-AE" sz="6249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حاسة الشم</a:t>
            </a:r>
            <a:endParaRPr lang="ar-EG" sz="6249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62325" y="111323"/>
            <a:ext cx="196335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EG" sz="2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668881" y="352112"/>
            <a:ext cx="6619119" cy="9934888"/>
          </a:xfrm>
          <a:custGeom>
            <a:avLst/>
            <a:gdLst/>
            <a:ahLst/>
            <a:cxnLst/>
            <a:rect l="l" t="t" r="r" b="b"/>
            <a:pathLst>
              <a:path w="6619119" h="9934888">
                <a:moveTo>
                  <a:pt x="0" y="0"/>
                </a:moveTo>
                <a:lnTo>
                  <a:pt x="6619119" y="0"/>
                </a:lnTo>
                <a:lnTo>
                  <a:pt x="6619119" y="9934888"/>
                </a:lnTo>
                <a:lnTo>
                  <a:pt x="0" y="9934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ليمون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تذوق...</a:t>
            </a:r>
          </a:p>
        </p:txBody>
      </p:sp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961600" y="651989"/>
            <a:ext cx="6326400" cy="9495535"/>
          </a:xfrm>
          <a:custGeom>
            <a:avLst/>
            <a:gdLst/>
            <a:ahLst/>
            <a:cxnLst/>
            <a:rect l="l" t="t" r="r" b="b"/>
            <a:pathLst>
              <a:path w="6326400" h="9495535">
                <a:moveTo>
                  <a:pt x="0" y="0"/>
                </a:moveTo>
                <a:lnTo>
                  <a:pt x="6326400" y="0"/>
                </a:lnTo>
                <a:lnTo>
                  <a:pt x="6326400" y="9495535"/>
                </a:lnTo>
                <a:lnTo>
                  <a:pt x="0" y="9495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فلفل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تذوق...</a:t>
            </a:r>
          </a:p>
        </p:txBody>
      </p: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627306" y="289711"/>
            <a:ext cx="6660694" cy="9997289"/>
          </a:xfrm>
          <a:custGeom>
            <a:avLst/>
            <a:gdLst/>
            <a:ahLst/>
            <a:cxnLst/>
            <a:rect l="l" t="t" r="r" b="b"/>
            <a:pathLst>
              <a:path w="6660694" h="9997289">
                <a:moveTo>
                  <a:pt x="0" y="0"/>
                </a:moveTo>
                <a:lnTo>
                  <a:pt x="6660694" y="0"/>
                </a:lnTo>
                <a:lnTo>
                  <a:pt x="6660694" y="9997289"/>
                </a:lnTo>
                <a:lnTo>
                  <a:pt x="0" y="999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328260" y="3983584"/>
            <a:ext cx="8176507" cy="144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5"/>
              </a:lnSpc>
            </a:pPr>
            <a:r>
              <a:rPr lang="ar-EG" sz="799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جزر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0919" y="2938719"/>
            <a:ext cx="4760709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أستطيع تذوق...</a:t>
            </a:r>
          </a:p>
        </p:txBody>
      </p:sp>
    </p:spTree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6796" y="6323867"/>
            <a:ext cx="3557503" cy="3725144"/>
            <a:chOff x="0" y="0"/>
            <a:chExt cx="812800" cy="851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4635" y="1369743"/>
            <a:ext cx="3557503" cy="3725144"/>
            <a:chOff x="0" y="0"/>
            <a:chExt cx="812800" cy="851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9104" y="6323867"/>
            <a:ext cx="3557503" cy="3725144"/>
            <a:chOff x="0" y="0"/>
            <a:chExt cx="812800" cy="8511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4735" y="1369743"/>
            <a:ext cx="3557503" cy="3725144"/>
            <a:chOff x="0" y="0"/>
            <a:chExt cx="812800" cy="8511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369743"/>
            <a:ext cx="3557503" cy="3725144"/>
            <a:chOff x="0" y="0"/>
            <a:chExt cx="812800" cy="8511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5651" y="6323867"/>
            <a:ext cx="3557503" cy="3725144"/>
            <a:chOff x="0" y="0"/>
            <a:chExt cx="812800" cy="851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4A140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56796" y="1636058"/>
            <a:ext cx="3090541" cy="3236177"/>
            <a:chOff x="0" y="0"/>
            <a:chExt cx="812800" cy="8511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38116" y="1614227"/>
            <a:ext cx="3090541" cy="3236177"/>
            <a:chOff x="0" y="0"/>
            <a:chExt cx="812800" cy="8511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28216" y="1614227"/>
            <a:ext cx="3090541" cy="3236177"/>
            <a:chOff x="0" y="0"/>
            <a:chExt cx="812800" cy="8511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90277" y="6568350"/>
            <a:ext cx="3090541" cy="3236177"/>
            <a:chOff x="0" y="0"/>
            <a:chExt cx="812800" cy="8511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89132" y="6568350"/>
            <a:ext cx="3090541" cy="3236177"/>
            <a:chOff x="0" y="0"/>
            <a:chExt cx="812800" cy="85110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32586" y="6568350"/>
            <a:ext cx="3090541" cy="3236177"/>
            <a:chOff x="0" y="0"/>
            <a:chExt cx="812800" cy="85110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51102"/>
            </a:xfrm>
            <a:custGeom>
              <a:avLst/>
              <a:gdLst/>
              <a:ahLst/>
              <a:cxnLst/>
              <a:rect l="l" t="t" r="r" b="b"/>
              <a:pathLst>
                <a:path w="812800" h="851102">
                  <a:moveTo>
                    <a:pt x="406400" y="0"/>
                  </a:moveTo>
                  <a:lnTo>
                    <a:pt x="463617" y="47270"/>
                  </a:lnTo>
                  <a:lnTo>
                    <a:pt x="531984" y="20828"/>
                  </a:lnTo>
                  <a:lnTo>
                    <a:pt x="572451" y="84299"/>
                  </a:lnTo>
                  <a:lnTo>
                    <a:pt x="645276" y="81273"/>
                  </a:lnTo>
                  <a:lnTo>
                    <a:pt x="665032" y="154732"/>
                  </a:lnTo>
                  <a:lnTo>
                    <a:pt x="735184" y="175419"/>
                  </a:lnTo>
                  <a:lnTo>
                    <a:pt x="732295" y="251675"/>
                  </a:lnTo>
                  <a:lnTo>
                    <a:pt x="792909" y="294049"/>
                  </a:lnTo>
                  <a:lnTo>
                    <a:pt x="767657" y="365637"/>
                  </a:lnTo>
                  <a:lnTo>
                    <a:pt x="812800" y="425551"/>
                  </a:lnTo>
                  <a:lnTo>
                    <a:pt x="767657" y="485464"/>
                  </a:lnTo>
                  <a:lnTo>
                    <a:pt x="792909" y="557053"/>
                  </a:lnTo>
                  <a:lnTo>
                    <a:pt x="732295" y="599427"/>
                  </a:lnTo>
                  <a:lnTo>
                    <a:pt x="735184" y="675683"/>
                  </a:lnTo>
                  <a:lnTo>
                    <a:pt x="665032" y="696370"/>
                  </a:lnTo>
                  <a:lnTo>
                    <a:pt x="645276" y="769828"/>
                  </a:lnTo>
                  <a:lnTo>
                    <a:pt x="572451" y="766803"/>
                  </a:lnTo>
                  <a:lnTo>
                    <a:pt x="531984" y="830274"/>
                  </a:lnTo>
                  <a:lnTo>
                    <a:pt x="463617" y="803831"/>
                  </a:lnTo>
                  <a:lnTo>
                    <a:pt x="406400" y="851102"/>
                  </a:lnTo>
                  <a:lnTo>
                    <a:pt x="349183" y="803831"/>
                  </a:lnTo>
                  <a:lnTo>
                    <a:pt x="280816" y="830274"/>
                  </a:lnTo>
                  <a:lnTo>
                    <a:pt x="240349" y="766803"/>
                  </a:lnTo>
                  <a:lnTo>
                    <a:pt x="167524" y="769828"/>
                  </a:lnTo>
                  <a:lnTo>
                    <a:pt x="147768" y="696370"/>
                  </a:lnTo>
                  <a:lnTo>
                    <a:pt x="77616" y="675683"/>
                  </a:lnTo>
                  <a:lnTo>
                    <a:pt x="80505" y="599427"/>
                  </a:lnTo>
                  <a:lnTo>
                    <a:pt x="19891" y="557053"/>
                  </a:lnTo>
                  <a:lnTo>
                    <a:pt x="45143" y="485464"/>
                  </a:lnTo>
                  <a:lnTo>
                    <a:pt x="0" y="425551"/>
                  </a:lnTo>
                  <a:lnTo>
                    <a:pt x="45143" y="365637"/>
                  </a:lnTo>
                  <a:lnTo>
                    <a:pt x="19891" y="294049"/>
                  </a:lnTo>
                  <a:lnTo>
                    <a:pt x="80505" y="251675"/>
                  </a:lnTo>
                  <a:lnTo>
                    <a:pt x="77616" y="175419"/>
                  </a:lnTo>
                  <a:lnTo>
                    <a:pt x="147768" y="154732"/>
                  </a:lnTo>
                  <a:lnTo>
                    <a:pt x="167524" y="81273"/>
                  </a:lnTo>
                  <a:lnTo>
                    <a:pt x="240349" y="84299"/>
                  </a:lnTo>
                  <a:lnTo>
                    <a:pt x="280816" y="20828"/>
                  </a:lnTo>
                  <a:lnTo>
                    <a:pt x="349183" y="472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CF5F6">
                <a:alpha val="60784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8900" y="54989"/>
              <a:ext cx="635000" cy="70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3228190" y="2284582"/>
            <a:ext cx="2090592" cy="1654181"/>
          </a:xfrm>
          <a:custGeom>
            <a:avLst/>
            <a:gdLst/>
            <a:ahLst/>
            <a:cxnLst/>
            <a:rect l="l" t="t" r="r" b="b"/>
            <a:pathLst>
              <a:path w="2090592" h="1654181">
                <a:moveTo>
                  <a:pt x="0" y="0"/>
                </a:moveTo>
                <a:lnTo>
                  <a:pt x="2090593" y="0"/>
                </a:lnTo>
                <a:lnTo>
                  <a:pt x="2090593" y="1654181"/>
                </a:lnTo>
                <a:lnTo>
                  <a:pt x="0" y="165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0" name="Freeform 40"/>
          <p:cNvSpPr/>
          <p:nvPr/>
        </p:nvSpPr>
        <p:spPr>
          <a:xfrm>
            <a:off x="7656852" y="7200900"/>
            <a:ext cx="1897952" cy="2057400"/>
          </a:xfrm>
          <a:custGeom>
            <a:avLst/>
            <a:gdLst/>
            <a:ahLst/>
            <a:cxnLst/>
            <a:rect l="l" t="t" r="r" b="b"/>
            <a:pathLst>
              <a:path w="1897952" h="2057400">
                <a:moveTo>
                  <a:pt x="0" y="0"/>
                </a:moveTo>
                <a:lnTo>
                  <a:pt x="1897951" y="0"/>
                </a:lnTo>
                <a:lnTo>
                  <a:pt x="189795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1" name="Freeform 41"/>
          <p:cNvSpPr/>
          <p:nvPr/>
        </p:nvSpPr>
        <p:spPr>
          <a:xfrm>
            <a:off x="3734773" y="181400"/>
            <a:ext cx="1692089" cy="985642"/>
          </a:xfrm>
          <a:custGeom>
            <a:avLst/>
            <a:gdLst/>
            <a:ahLst/>
            <a:cxnLst/>
            <a:rect l="l" t="t" r="r" b="b"/>
            <a:pathLst>
              <a:path w="1692089" h="985642">
                <a:moveTo>
                  <a:pt x="0" y="0"/>
                </a:moveTo>
                <a:lnTo>
                  <a:pt x="1692089" y="0"/>
                </a:lnTo>
                <a:lnTo>
                  <a:pt x="1692089" y="985643"/>
                </a:lnTo>
                <a:lnTo>
                  <a:pt x="0" y="98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6" name="TextBox 46"/>
          <p:cNvSpPr txBox="1"/>
          <p:nvPr/>
        </p:nvSpPr>
        <p:spPr>
          <a:xfrm>
            <a:off x="0" y="176868"/>
            <a:ext cx="18616873" cy="85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8"/>
              </a:lnSpc>
            </a:pPr>
            <a:r>
              <a:rPr lang="ar-EG" sz="4656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اختر الأشياء التي تستطيع تذوقها</a:t>
            </a:r>
          </a:p>
        </p:txBody>
      </p:sp>
      <p:pic>
        <p:nvPicPr>
          <p:cNvPr id="48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DEAB3DDF-B3D1-12EB-3ABB-219EFC6C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31" y="552595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40CF3EC4-01BC-08F5-09BF-FADAA038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60" y="5339262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A738FB38-7495-6FB8-A136-0B286C67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51" y="517226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Good PNG Transparent Images Free Download | Vector Files | Pngtree">
            <a:extLst>
              <a:ext uri="{FF2B5EF4-FFF2-40B4-BE49-F238E27FC236}">
                <a16:creationId xmlns:a16="http://schemas.microsoft.com/office/drawing/2014/main" id="{B233BDF7-3436-156E-3381-467AFD82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064" y="5291819"/>
            <a:ext cx="1630491" cy="1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4">
            <a:extLst>
              <a:ext uri="{FF2B5EF4-FFF2-40B4-BE49-F238E27FC236}">
                <a16:creationId xmlns:a16="http://schemas.microsoft.com/office/drawing/2014/main" id="{5C614FEF-967A-08FF-61DD-F4072AEDC7C6}"/>
              </a:ext>
            </a:extLst>
          </p:cNvPr>
          <p:cNvSpPr/>
          <p:nvPr/>
        </p:nvSpPr>
        <p:spPr>
          <a:xfrm>
            <a:off x="1822425" y="2392173"/>
            <a:ext cx="1912348" cy="1654181"/>
          </a:xfrm>
          <a:custGeom>
            <a:avLst/>
            <a:gdLst/>
            <a:ahLst/>
            <a:cxnLst/>
            <a:rect l="l" t="t" r="r" b="b"/>
            <a:pathLst>
              <a:path w="1912348" h="1654181">
                <a:moveTo>
                  <a:pt x="0" y="0"/>
                </a:moveTo>
                <a:lnTo>
                  <a:pt x="1912348" y="0"/>
                </a:lnTo>
                <a:lnTo>
                  <a:pt x="1912348" y="1654181"/>
                </a:lnTo>
                <a:lnTo>
                  <a:pt x="0" y="165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3" name="Freeform 42">
            <a:extLst>
              <a:ext uri="{FF2B5EF4-FFF2-40B4-BE49-F238E27FC236}">
                <a16:creationId xmlns:a16="http://schemas.microsoft.com/office/drawing/2014/main" id="{C4E9142C-B795-11EE-7F4D-8A616BC6720A}"/>
              </a:ext>
            </a:extLst>
          </p:cNvPr>
          <p:cNvSpPr/>
          <p:nvPr/>
        </p:nvSpPr>
        <p:spPr>
          <a:xfrm>
            <a:off x="7457220" y="2447217"/>
            <a:ext cx="2182916" cy="1498026"/>
          </a:xfrm>
          <a:custGeom>
            <a:avLst/>
            <a:gdLst/>
            <a:ahLst/>
            <a:cxnLst/>
            <a:rect l="l" t="t" r="r" b="b"/>
            <a:pathLst>
              <a:path w="2182916" h="1498026">
                <a:moveTo>
                  <a:pt x="0" y="0"/>
                </a:moveTo>
                <a:lnTo>
                  <a:pt x="2182916" y="0"/>
                </a:lnTo>
                <a:lnTo>
                  <a:pt x="2182916" y="1498026"/>
                </a:lnTo>
                <a:lnTo>
                  <a:pt x="0" y="1498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4" name="Freeform 43">
            <a:extLst>
              <a:ext uri="{FF2B5EF4-FFF2-40B4-BE49-F238E27FC236}">
                <a16:creationId xmlns:a16="http://schemas.microsoft.com/office/drawing/2014/main" id="{8D332634-A40D-5E25-F0A9-39AF37FB1152}"/>
              </a:ext>
            </a:extLst>
          </p:cNvPr>
          <p:cNvSpPr/>
          <p:nvPr/>
        </p:nvSpPr>
        <p:spPr>
          <a:xfrm>
            <a:off x="12918229" y="7449808"/>
            <a:ext cx="2053326" cy="1473262"/>
          </a:xfrm>
          <a:custGeom>
            <a:avLst/>
            <a:gdLst/>
            <a:ahLst/>
            <a:cxnLst/>
            <a:rect l="l" t="t" r="r" b="b"/>
            <a:pathLst>
              <a:path w="2053326" h="1473262">
                <a:moveTo>
                  <a:pt x="0" y="0"/>
                </a:moveTo>
                <a:lnTo>
                  <a:pt x="2053327" y="0"/>
                </a:lnTo>
                <a:lnTo>
                  <a:pt x="2053327" y="1473261"/>
                </a:lnTo>
                <a:lnTo>
                  <a:pt x="0" y="14732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5" name="Freeform 45">
            <a:extLst>
              <a:ext uri="{FF2B5EF4-FFF2-40B4-BE49-F238E27FC236}">
                <a16:creationId xmlns:a16="http://schemas.microsoft.com/office/drawing/2014/main" id="{F9A4A7BA-200F-141A-482B-88277E926802}"/>
              </a:ext>
            </a:extLst>
          </p:cNvPr>
          <p:cNvSpPr/>
          <p:nvPr/>
        </p:nvSpPr>
        <p:spPr>
          <a:xfrm>
            <a:off x="2591312" y="6932561"/>
            <a:ext cx="888472" cy="2594078"/>
          </a:xfrm>
          <a:custGeom>
            <a:avLst/>
            <a:gdLst/>
            <a:ahLst/>
            <a:cxnLst/>
            <a:rect l="l" t="t" r="r" b="b"/>
            <a:pathLst>
              <a:path w="888472" h="2594078">
                <a:moveTo>
                  <a:pt x="0" y="0"/>
                </a:moveTo>
                <a:lnTo>
                  <a:pt x="888471" y="0"/>
                </a:lnTo>
                <a:lnTo>
                  <a:pt x="888471" y="2594078"/>
                </a:lnTo>
                <a:lnTo>
                  <a:pt x="0" y="25940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997163" y="2079564"/>
            <a:ext cx="4293674" cy="4694872"/>
          </a:xfrm>
          <a:custGeom>
            <a:avLst/>
            <a:gdLst/>
            <a:ahLst/>
            <a:cxnLst/>
            <a:rect l="l" t="t" r="r" b="b"/>
            <a:pathLst>
              <a:path w="4293674" h="4694872">
                <a:moveTo>
                  <a:pt x="0" y="0"/>
                </a:moveTo>
                <a:lnTo>
                  <a:pt x="4293674" y="0"/>
                </a:lnTo>
                <a:lnTo>
                  <a:pt x="4293674" y="4694872"/>
                </a:lnTo>
                <a:lnTo>
                  <a:pt x="0" y="4694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23982" y="7554883"/>
            <a:ext cx="2451956" cy="3954769"/>
          </a:xfrm>
          <a:custGeom>
            <a:avLst/>
            <a:gdLst/>
            <a:ahLst/>
            <a:cxnLst/>
            <a:rect l="l" t="t" r="r" b="b"/>
            <a:pathLst>
              <a:path w="2451956" h="3954769">
                <a:moveTo>
                  <a:pt x="0" y="0"/>
                </a:moveTo>
                <a:lnTo>
                  <a:pt x="2451957" y="0"/>
                </a:lnTo>
                <a:lnTo>
                  <a:pt x="2451957" y="3954769"/>
                </a:lnTo>
                <a:lnTo>
                  <a:pt x="0" y="39547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652689" y="7554883"/>
            <a:ext cx="2408814" cy="3954769"/>
          </a:xfrm>
          <a:custGeom>
            <a:avLst/>
            <a:gdLst/>
            <a:ahLst/>
            <a:cxnLst/>
            <a:rect l="l" t="t" r="r" b="b"/>
            <a:pathLst>
              <a:path w="2408814" h="3954769">
                <a:moveTo>
                  <a:pt x="0" y="0"/>
                </a:moveTo>
                <a:lnTo>
                  <a:pt x="2408813" y="0"/>
                </a:lnTo>
                <a:lnTo>
                  <a:pt x="2408813" y="3954769"/>
                </a:lnTo>
                <a:lnTo>
                  <a:pt x="0" y="39547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841707" y="7332195"/>
            <a:ext cx="2621753" cy="4266166"/>
          </a:xfrm>
          <a:custGeom>
            <a:avLst/>
            <a:gdLst/>
            <a:ahLst/>
            <a:cxnLst/>
            <a:rect l="l" t="t" r="r" b="b"/>
            <a:pathLst>
              <a:path w="2621753" h="4266166">
                <a:moveTo>
                  <a:pt x="0" y="0"/>
                </a:moveTo>
                <a:lnTo>
                  <a:pt x="2621753" y="0"/>
                </a:lnTo>
                <a:lnTo>
                  <a:pt x="2621753" y="4266166"/>
                </a:lnTo>
                <a:lnTo>
                  <a:pt x="0" y="42661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340296" y="7368943"/>
            <a:ext cx="2693192" cy="3778714"/>
          </a:xfrm>
          <a:custGeom>
            <a:avLst/>
            <a:gdLst/>
            <a:ahLst/>
            <a:cxnLst/>
            <a:rect l="l" t="t" r="r" b="b"/>
            <a:pathLst>
              <a:path w="2693192" h="3778714">
                <a:moveTo>
                  <a:pt x="0" y="0"/>
                </a:moveTo>
                <a:lnTo>
                  <a:pt x="2693192" y="0"/>
                </a:lnTo>
                <a:lnTo>
                  <a:pt x="2693192" y="3778714"/>
                </a:lnTo>
                <a:lnTo>
                  <a:pt x="0" y="377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A302AD0-BA8D-BE94-E250-A440CECB0175}"/>
              </a:ext>
            </a:extLst>
          </p:cNvPr>
          <p:cNvSpPr txBox="1"/>
          <p:nvPr/>
        </p:nvSpPr>
        <p:spPr>
          <a:xfrm>
            <a:off x="6361323" y="429406"/>
            <a:ext cx="556535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9"/>
              </a:lnSpc>
            </a:pPr>
            <a:r>
              <a:rPr lang="ar-AE" sz="6249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حاسة اللمس</a:t>
            </a:r>
            <a:endParaRPr lang="ar-EG" sz="6249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9417D54-F0B6-E9B9-24AB-57F90B42A1B2}"/>
              </a:ext>
            </a:extLst>
          </p:cNvPr>
          <p:cNvSpPr txBox="1"/>
          <p:nvPr/>
        </p:nvSpPr>
        <p:spPr>
          <a:xfrm>
            <a:off x="8162325" y="111323"/>
            <a:ext cx="196335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EG" sz="2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00211" y="7554883"/>
            <a:ext cx="3285754" cy="3592773"/>
          </a:xfrm>
          <a:custGeom>
            <a:avLst/>
            <a:gdLst/>
            <a:ahLst/>
            <a:cxnLst/>
            <a:rect l="l" t="t" r="r" b="b"/>
            <a:pathLst>
              <a:path w="3285754" h="3592773">
                <a:moveTo>
                  <a:pt x="0" y="0"/>
                </a:moveTo>
                <a:lnTo>
                  <a:pt x="3285755" y="0"/>
                </a:lnTo>
                <a:lnTo>
                  <a:pt x="3285755" y="3592774"/>
                </a:lnTo>
                <a:lnTo>
                  <a:pt x="0" y="35927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23982" y="7554883"/>
            <a:ext cx="2451956" cy="3954769"/>
          </a:xfrm>
          <a:custGeom>
            <a:avLst/>
            <a:gdLst/>
            <a:ahLst/>
            <a:cxnLst/>
            <a:rect l="l" t="t" r="r" b="b"/>
            <a:pathLst>
              <a:path w="2451956" h="3954769">
                <a:moveTo>
                  <a:pt x="0" y="0"/>
                </a:moveTo>
                <a:lnTo>
                  <a:pt x="2451957" y="0"/>
                </a:lnTo>
                <a:lnTo>
                  <a:pt x="2451957" y="3954769"/>
                </a:lnTo>
                <a:lnTo>
                  <a:pt x="0" y="39547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381264" y="1766796"/>
            <a:ext cx="3525472" cy="5788088"/>
          </a:xfrm>
          <a:custGeom>
            <a:avLst/>
            <a:gdLst/>
            <a:ahLst/>
            <a:cxnLst/>
            <a:rect l="l" t="t" r="r" b="b"/>
            <a:pathLst>
              <a:path w="3525472" h="5788088">
                <a:moveTo>
                  <a:pt x="0" y="0"/>
                </a:moveTo>
                <a:lnTo>
                  <a:pt x="3525472" y="0"/>
                </a:lnTo>
                <a:lnTo>
                  <a:pt x="3525472" y="5788087"/>
                </a:lnTo>
                <a:lnTo>
                  <a:pt x="0" y="57880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841707" y="7332195"/>
            <a:ext cx="2621753" cy="4266166"/>
          </a:xfrm>
          <a:custGeom>
            <a:avLst/>
            <a:gdLst/>
            <a:ahLst/>
            <a:cxnLst/>
            <a:rect l="l" t="t" r="r" b="b"/>
            <a:pathLst>
              <a:path w="2621753" h="4266166">
                <a:moveTo>
                  <a:pt x="0" y="0"/>
                </a:moveTo>
                <a:lnTo>
                  <a:pt x="2621753" y="0"/>
                </a:lnTo>
                <a:lnTo>
                  <a:pt x="2621753" y="4266166"/>
                </a:lnTo>
                <a:lnTo>
                  <a:pt x="0" y="42661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340296" y="7368943"/>
            <a:ext cx="2693192" cy="3778714"/>
          </a:xfrm>
          <a:custGeom>
            <a:avLst/>
            <a:gdLst/>
            <a:ahLst/>
            <a:cxnLst/>
            <a:rect l="l" t="t" r="r" b="b"/>
            <a:pathLst>
              <a:path w="2693192" h="3778714">
                <a:moveTo>
                  <a:pt x="0" y="0"/>
                </a:moveTo>
                <a:lnTo>
                  <a:pt x="2693192" y="0"/>
                </a:lnTo>
                <a:lnTo>
                  <a:pt x="2693192" y="3778714"/>
                </a:lnTo>
                <a:lnTo>
                  <a:pt x="0" y="377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3CF8281-4B95-9CCE-318A-EE49C855C730}"/>
              </a:ext>
            </a:extLst>
          </p:cNvPr>
          <p:cNvSpPr txBox="1"/>
          <p:nvPr/>
        </p:nvSpPr>
        <p:spPr>
          <a:xfrm>
            <a:off x="6361323" y="429406"/>
            <a:ext cx="556535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9"/>
              </a:lnSpc>
            </a:pPr>
            <a:r>
              <a:rPr lang="ar-AE" sz="6249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حاسة البصر</a:t>
            </a:r>
            <a:endParaRPr lang="ar-EG" sz="6249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1A53753-F323-B59A-BE40-DA4312DA2E8F}"/>
              </a:ext>
            </a:extLst>
          </p:cNvPr>
          <p:cNvSpPr txBox="1"/>
          <p:nvPr/>
        </p:nvSpPr>
        <p:spPr>
          <a:xfrm>
            <a:off x="8162325" y="111323"/>
            <a:ext cx="196335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EG" sz="2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00211" y="7554883"/>
            <a:ext cx="3285754" cy="3592773"/>
          </a:xfrm>
          <a:custGeom>
            <a:avLst/>
            <a:gdLst/>
            <a:ahLst/>
            <a:cxnLst/>
            <a:rect l="l" t="t" r="r" b="b"/>
            <a:pathLst>
              <a:path w="3285754" h="3592773">
                <a:moveTo>
                  <a:pt x="0" y="0"/>
                </a:moveTo>
                <a:lnTo>
                  <a:pt x="3285755" y="0"/>
                </a:lnTo>
                <a:lnTo>
                  <a:pt x="3285755" y="3592774"/>
                </a:lnTo>
                <a:lnTo>
                  <a:pt x="0" y="35927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6511764" y="1642663"/>
            <a:ext cx="3550294" cy="5726280"/>
          </a:xfrm>
          <a:custGeom>
            <a:avLst/>
            <a:gdLst/>
            <a:ahLst/>
            <a:cxnLst/>
            <a:rect l="l" t="t" r="r" b="b"/>
            <a:pathLst>
              <a:path w="3550294" h="5726280">
                <a:moveTo>
                  <a:pt x="0" y="0"/>
                </a:moveTo>
                <a:lnTo>
                  <a:pt x="3550293" y="0"/>
                </a:lnTo>
                <a:lnTo>
                  <a:pt x="3550293" y="5726280"/>
                </a:lnTo>
                <a:lnTo>
                  <a:pt x="0" y="57262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599212" y="7554883"/>
            <a:ext cx="2462845" cy="4043478"/>
          </a:xfrm>
          <a:custGeom>
            <a:avLst/>
            <a:gdLst/>
            <a:ahLst/>
            <a:cxnLst/>
            <a:rect l="l" t="t" r="r" b="b"/>
            <a:pathLst>
              <a:path w="2462845" h="4043478">
                <a:moveTo>
                  <a:pt x="0" y="0"/>
                </a:moveTo>
                <a:lnTo>
                  <a:pt x="2462845" y="0"/>
                </a:lnTo>
                <a:lnTo>
                  <a:pt x="2462845" y="4043478"/>
                </a:lnTo>
                <a:lnTo>
                  <a:pt x="0" y="40434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841707" y="7332195"/>
            <a:ext cx="2621753" cy="4266166"/>
          </a:xfrm>
          <a:custGeom>
            <a:avLst/>
            <a:gdLst/>
            <a:ahLst/>
            <a:cxnLst/>
            <a:rect l="l" t="t" r="r" b="b"/>
            <a:pathLst>
              <a:path w="2621753" h="4266166">
                <a:moveTo>
                  <a:pt x="0" y="0"/>
                </a:moveTo>
                <a:lnTo>
                  <a:pt x="2621753" y="0"/>
                </a:lnTo>
                <a:lnTo>
                  <a:pt x="2621753" y="4266166"/>
                </a:lnTo>
                <a:lnTo>
                  <a:pt x="0" y="42661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340296" y="7368943"/>
            <a:ext cx="2693192" cy="3778714"/>
          </a:xfrm>
          <a:custGeom>
            <a:avLst/>
            <a:gdLst/>
            <a:ahLst/>
            <a:cxnLst/>
            <a:rect l="l" t="t" r="r" b="b"/>
            <a:pathLst>
              <a:path w="2693192" h="3778714">
                <a:moveTo>
                  <a:pt x="0" y="0"/>
                </a:moveTo>
                <a:lnTo>
                  <a:pt x="2693192" y="0"/>
                </a:lnTo>
                <a:lnTo>
                  <a:pt x="2693192" y="3778714"/>
                </a:lnTo>
                <a:lnTo>
                  <a:pt x="0" y="377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AF7332F-2FF1-48F6-C4BA-98817CAA4B3B}"/>
              </a:ext>
            </a:extLst>
          </p:cNvPr>
          <p:cNvSpPr txBox="1"/>
          <p:nvPr/>
        </p:nvSpPr>
        <p:spPr>
          <a:xfrm>
            <a:off x="6361323" y="429406"/>
            <a:ext cx="556535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9"/>
              </a:lnSpc>
            </a:pPr>
            <a:r>
              <a:rPr lang="ar-AE" sz="6249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حاسة السمع</a:t>
            </a:r>
            <a:endParaRPr lang="ar-EG" sz="6249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629BE5D-93C2-3F49-5D0D-2DDB6E7CFC06}"/>
              </a:ext>
            </a:extLst>
          </p:cNvPr>
          <p:cNvSpPr txBox="1"/>
          <p:nvPr/>
        </p:nvSpPr>
        <p:spPr>
          <a:xfrm>
            <a:off x="8162325" y="111323"/>
            <a:ext cx="196335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EG" sz="2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00211" y="7554883"/>
            <a:ext cx="3285754" cy="3592773"/>
          </a:xfrm>
          <a:custGeom>
            <a:avLst/>
            <a:gdLst/>
            <a:ahLst/>
            <a:cxnLst/>
            <a:rect l="l" t="t" r="r" b="b"/>
            <a:pathLst>
              <a:path w="3285754" h="3592773">
                <a:moveTo>
                  <a:pt x="0" y="0"/>
                </a:moveTo>
                <a:lnTo>
                  <a:pt x="3285755" y="0"/>
                </a:lnTo>
                <a:lnTo>
                  <a:pt x="3285755" y="3592774"/>
                </a:lnTo>
                <a:lnTo>
                  <a:pt x="0" y="35927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92447" y="7595221"/>
            <a:ext cx="2318871" cy="3740114"/>
          </a:xfrm>
          <a:custGeom>
            <a:avLst/>
            <a:gdLst/>
            <a:ahLst/>
            <a:cxnLst/>
            <a:rect l="l" t="t" r="r" b="b"/>
            <a:pathLst>
              <a:path w="2318871" h="3740114">
                <a:moveTo>
                  <a:pt x="0" y="0"/>
                </a:moveTo>
                <a:lnTo>
                  <a:pt x="2318871" y="0"/>
                </a:lnTo>
                <a:lnTo>
                  <a:pt x="2318871" y="3740114"/>
                </a:lnTo>
                <a:lnTo>
                  <a:pt x="0" y="3740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599212" y="7554883"/>
            <a:ext cx="2462845" cy="4043478"/>
          </a:xfrm>
          <a:custGeom>
            <a:avLst/>
            <a:gdLst/>
            <a:ahLst/>
            <a:cxnLst/>
            <a:rect l="l" t="t" r="r" b="b"/>
            <a:pathLst>
              <a:path w="2462845" h="4043478">
                <a:moveTo>
                  <a:pt x="0" y="0"/>
                </a:moveTo>
                <a:lnTo>
                  <a:pt x="2462845" y="0"/>
                </a:lnTo>
                <a:lnTo>
                  <a:pt x="2462845" y="4043478"/>
                </a:lnTo>
                <a:lnTo>
                  <a:pt x="0" y="40434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6538032" y="1485965"/>
            <a:ext cx="3754415" cy="6109255"/>
          </a:xfrm>
          <a:custGeom>
            <a:avLst/>
            <a:gdLst/>
            <a:ahLst/>
            <a:cxnLst/>
            <a:rect l="l" t="t" r="r" b="b"/>
            <a:pathLst>
              <a:path w="3754415" h="6109255">
                <a:moveTo>
                  <a:pt x="0" y="0"/>
                </a:moveTo>
                <a:lnTo>
                  <a:pt x="3754415" y="0"/>
                </a:lnTo>
                <a:lnTo>
                  <a:pt x="3754415" y="6109256"/>
                </a:lnTo>
                <a:lnTo>
                  <a:pt x="0" y="61092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340296" y="7368943"/>
            <a:ext cx="2693192" cy="3778714"/>
          </a:xfrm>
          <a:custGeom>
            <a:avLst/>
            <a:gdLst/>
            <a:ahLst/>
            <a:cxnLst/>
            <a:rect l="l" t="t" r="r" b="b"/>
            <a:pathLst>
              <a:path w="2693192" h="3778714">
                <a:moveTo>
                  <a:pt x="0" y="0"/>
                </a:moveTo>
                <a:lnTo>
                  <a:pt x="2693192" y="0"/>
                </a:lnTo>
                <a:lnTo>
                  <a:pt x="2693192" y="3778714"/>
                </a:lnTo>
                <a:lnTo>
                  <a:pt x="0" y="377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C6B95F1-81C6-FACE-17E6-47C2FDE16630}"/>
              </a:ext>
            </a:extLst>
          </p:cNvPr>
          <p:cNvSpPr txBox="1"/>
          <p:nvPr/>
        </p:nvSpPr>
        <p:spPr>
          <a:xfrm>
            <a:off x="6361323" y="429406"/>
            <a:ext cx="556535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9"/>
              </a:lnSpc>
            </a:pPr>
            <a:r>
              <a:rPr lang="ar-AE" sz="6249" dirty="0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حاسة التذوق</a:t>
            </a:r>
            <a:endParaRPr lang="ar-EG" sz="6249" dirty="0">
              <a:solidFill>
                <a:srgbClr val="355214"/>
              </a:solidFill>
              <a:latin typeface="Childos Arabic"/>
              <a:ea typeface="Childos Arabic"/>
              <a:cs typeface="Childos Arabic"/>
              <a:sym typeface="Childos Arabic"/>
              <a:rtl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AA8968D-D569-6EB7-F540-18C9C15C56F3}"/>
              </a:ext>
            </a:extLst>
          </p:cNvPr>
          <p:cNvSpPr txBox="1"/>
          <p:nvPr/>
        </p:nvSpPr>
        <p:spPr>
          <a:xfrm>
            <a:off x="8162325" y="111323"/>
            <a:ext cx="196335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EG" sz="2000" dirty="0">
                <a:solidFill>
                  <a:srgbClr val="355214"/>
                </a:solidFill>
                <a:latin typeface="Childos Arabic" panose="020B0604020202020204" charset="-78"/>
                <a:ea typeface="Core Bandi Face"/>
                <a:cs typeface="Childos Arabic" panose="020B0604020202020204" charset="-78"/>
                <a:sym typeface="Core Bandi Face"/>
                <a:rtl/>
              </a:rPr>
              <a:t>أنا لدي..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422115" y="1188024"/>
            <a:ext cx="6222585" cy="9339715"/>
          </a:xfrm>
          <a:custGeom>
            <a:avLst/>
            <a:gdLst/>
            <a:ahLst/>
            <a:cxnLst/>
            <a:rect l="l" t="t" r="r" b="b"/>
            <a:pathLst>
              <a:path w="6222585" h="9339715">
                <a:moveTo>
                  <a:pt x="0" y="0"/>
                </a:moveTo>
                <a:lnTo>
                  <a:pt x="6222585" y="0"/>
                </a:lnTo>
                <a:lnTo>
                  <a:pt x="6222585" y="9339715"/>
                </a:lnTo>
                <a:lnTo>
                  <a:pt x="0" y="93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-181540" y="4341378"/>
            <a:ext cx="14865937" cy="262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354"/>
              </a:lnSpc>
            </a:pPr>
            <a:r>
              <a:rPr lang="ar-EG" sz="14539">
                <a:solidFill>
                  <a:srgbClr val="355214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حاسة الشم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177</Words>
  <Application>Microsoft Office PowerPoint</Application>
  <PresentationFormat>Custom</PresentationFormat>
  <Paragraphs>77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Calibri</vt:lpstr>
      <vt:lpstr>Childos Arabic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الحواس</dc:title>
  <cp:lastModifiedBy>Shaima Abdelrahman Abdalla Almaazmi</cp:lastModifiedBy>
  <cp:revision>5</cp:revision>
  <dcterms:created xsi:type="dcterms:W3CDTF">2006-08-16T00:00:00Z</dcterms:created>
  <dcterms:modified xsi:type="dcterms:W3CDTF">2026-04-20T06:49:42Z</dcterms:modified>
  <dc:identifier>DAHGDVilU8g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2026-04-20T04:31:13Z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58a71a32-f441-496e-80dd-518a8ae40b29</vt:lpwstr>
  </property>
  <property fmtid="{D5CDD505-2E9C-101B-9397-08002B2CF9AE}" pid="7" name="MSIP_Label_defa4170-0d19-0005-0004-bc88714345d2_ActionId">
    <vt:lpwstr>250e1b44-00cc-48c9-8862-6ea392ea9190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