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4" r:id="rId3"/>
    <p:sldId id="1662" r:id="rId4"/>
    <p:sldId id="257" r:id="rId5"/>
    <p:sldId id="1661" r:id="rId6"/>
    <p:sldId id="12526" r:id="rId7"/>
    <p:sldId id="1670" r:id="rId8"/>
    <p:sldId id="1671" r:id="rId9"/>
    <p:sldId id="1672" r:id="rId10"/>
    <p:sldId id="1678" r:id="rId11"/>
    <p:sldId id="1675" r:id="rId12"/>
    <p:sldId id="1677" r:id="rId13"/>
    <p:sldId id="262" r:id="rId14"/>
  </p:sldIdLst>
  <p:sldSz cx="18288000" cy="10287000"/>
  <p:notesSz cx="6858000" cy="9144000"/>
  <p:embeddedFontLst>
    <p:embeddedFont>
      <p:font typeface="Cocomat Pro Heavy" panose="020B0604020202020204" charset="0"/>
      <p:regular r:id="rId16"/>
      <p:bold r:id="rId17"/>
    </p:embeddedFont>
    <p:embeddedFont>
      <p:font typeface="Corbel" panose="020B05030202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5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08B99-B7A0-4C65-8080-EFFED7A44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53736-4720-4D5E-89AA-EE48FEB606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99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8C85-C860-3D1C-EB7F-8D7BA40E7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1269AD-333B-ED99-5DB0-5737550928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C5DFBB-2154-9BFA-6B19-A125E0F48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B631DF-4B23-A58A-5596-23581C001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853736-4720-4D5E-89AA-EE48FEB606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023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4970" y="1323564"/>
            <a:ext cx="14950440" cy="43891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108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4295" y="5804452"/>
            <a:ext cx="13151790" cy="2082248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rgbClr val="FFFFFF"/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967991" y="5600700"/>
            <a:ext cx="12344402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964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09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9636" y="1760363"/>
            <a:ext cx="14950440" cy="43891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108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892" y="6231780"/>
            <a:ext cx="13153644" cy="2045709"/>
          </a:xfrm>
        </p:spPr>
        <p:txBody>
          <a:bodyPr anchor="t">
            <a:normAutofit/>
          </a:bodyPr>
          <a:lstStyle>
            <a:lvl1pPr marL="0" indent="0" algn="ctr">
              <a:buNone/>
              <a:defRPr sz="3300">
                <a:solidFill>
                  <a:schemeClr val="accent1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971801" y="6030612"/>
            <a:ext cx="1234440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692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0" y="3086098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01418" y="3086100"/>
            <a:ext cx="7132320" cy="60350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79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0" y="3002266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14500" y="4082225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403760" y="2998548"/>
            <a:ext cx="7132320" cy="11658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403760" y="4078983"/>
            <a:ext cx="7132320" cy="507492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4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20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37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78239" y="1645920"/>
            <a:ext cx="7818120" cy="699516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5262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9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1645920"/>
            <a:ext cx="5897880" cy="26060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6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19872" y="1604771"/>
            <a:ext cx="9148572" cy="7200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42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4500" y="4251960"/>
            <a:ext cx="5897880" cy="43205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500"/>
              </a:spcBef>
              <a:buNone/>
              <a:defRPr sz="255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506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384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1143000"/>
            <a:ext cx="3486150" cy="81153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14500" y="1143000"/>
            <a:ext cx="11144250" cy="81153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4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46710" y="365761"/>
            <a:ext cx="17586960" cy="95669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14500" y="914400"/>
            <a:ext cx="14813280" cy="2034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4501" y="3086100"/>
            <a:ext cx="14809307" cy="605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494" y="9335743"/>
            <a:ext cx="349361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8251DC16-ED67-4213-9EFC-E9290136909E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3722" y="9335743"/>
            <a:ext cx="707666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994296" y="9335743"/>
            <a:ext cx="255932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3A6F0302-3CD1-4CF4-8EF8-C697BB28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53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274320" algn="l" defTabSz="1371600" rtl="0" eaLnBrk="1" latinLnBrk="0" hangingPunct="1">
        <a:lnSpc>
          <a:spcPct val="90000"/>
        </a:lnSpc>
        <a:spcBef>
          <a:spcPts val="2100"/>
        </a:spcBef>
        <a:buClr>
          <a:schemeClr val="accent1"/>
        </a:buClr>
        <a:buSzPct val="80000"/>
        <a:buFont typeface="Corbel" pitchFamily="34" charset="0"/>
        <a:buChar char="•"/>
        <a:defRPr sz="33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3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9728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0876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92024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4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8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30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7500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SzPct val="80000"/>
        <a:buFont typeface="Corbel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17" Type="http://schemas.openxmlformats.org/officeDocument/2006/relationships/image" Target="../media/image31.png"/><Relationship Id="rId2" Type="http://schemas.openxmlformats.org/officeDocument/2006/relationships/audio" Target="../media/media15.mp3"/><Relationship Id="rId16" Type="http://schemas.openxmlformats.org/officeDocument/2006/relationships/image" Target="../media/image53.svg"/><Relationship Id="rId1" Type="http://schemas.microsoft.com/office/2007/relationships/media" Target="../media/media15.mp3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openxmlformats.org/officeDocument/2006/relationships/image" Target="../media/image4.svg"/><Relationship Id="rId19" Type="http://schemas.openxmlformats.org/officeDocument/2006/relationships/image" Target="../media/image54.png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7.png"/><Relationship Id="rId18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12" Type="http://schemas.openxmlformats.org/officeDocument/2006/relationships/image" Target="../media/image6.svg"/><Relationship Id="rId17" Type="http://schemas.openxmlformats.org/officeDocument/2006/relationships/image" Target="../media/image52.png"/><Relationship Id="rId2" Type="http://schemas.openxmlformats.org/officeDocument/2006/relationships/audio" Target="../media/media16.mp3"/><Relationship Id="rId16" Type="http://schemas.openxmlformats.org/officeDocument/2006/relationships/image" Target="../media/image56.svg"/><Relationship Id="rId1" Type="http://schemas.microsoft.com/office/2007/relationships/media" Target="../media/media16.mp3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55.png"/><Relationship Id="rId10" Type="http://schemas.openxmlformats.org/officeDocument/2006/relationships/image" Target="../media/image4.svg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3.png"/><Relationship Id="rId1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sv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15.sv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4.png"/><Relationship Id="rId4" Type="http://schemas.openxmlformats.org/officeDocument/2006/relationships/video" Target="../media/media4.mp4"/><Relationship Id="rId9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p4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microsoft.com/office/2007/relationships/media" Target="../media/media6.mp3"/><Relationship Id="rId21" Type="http://schemas.openxmlformats.org/officeDocument/2006/relationships/image" Target="../media/image32.svg"/><Relationship Id="rId7" Type="http://schemas.microsoft.com/office/2007/relationships/media" Target="../media/media8.mp4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5.svg"/><Relationship Id="rId2" Type="http://schemas.openxmlformats.org/officeDocument/2006/relationships/audio" Target="../media/media5.mp3"/><Relationship Id="rId16" Type="http://schemas.openxmlformats.org/officeDocument/2006/relationships/image" Target="../media/image14.png"/><Relationship Id="rId20" Type="http://schemas.openxmlformats.org/officeDocument/2006/relationships/image" Target="../media/image31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35.svg"/><Relationship Id="rId5" Type="http://schemas.microsoft.com/office/2007/relationships/media" Target="../media/media7.mp3"/><Relationship Id="rId15" Type="http://schemas.openxmlformats.org/officeDocument/2006/relationships/image" Target="../media/image8.svg"/><Relationship Id="rId23" Type="http://schemas.openxmlformats.org/officeDocument/2006/relationships/image" Target="../media/image34.png"/><Relationship Id="rId10" Type="http://schemas.openxmlformats.org/officeDocument/2006/relationships/audio" Target="../media/media9.mp3"/><Relationship Id="rId19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7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7.png"/><Relationship Id="rId17" Type="http://schemas.openxmlformats.org/officeDocument/2006/relationships/image" Target="../media/image24.png"/><Relationship Id="rId2" Type="http://schemas.openxmlformats.org/officeDocument/2006/relationships/audio" Target="../media/media10.mp3"/><Relationship Id="rId16" Type="http://schemas.openxmlformats.org/officeDocument/2006/relationships/image" Target="../media/image38.png"/><Relationship Id="rId1" Type="http://schemas.microsoft.com/office/2007/relationships/media" Target="../media/media10.mp3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5" Type="http://schemas.openxmlformats.org/officeDocument/2006/relationships/audio" Target="../media/audio2.wav"/><Relationship Id="rId15" Type="http://schemas.openxmlformats.org/officeDocument/2006/relationships/image" Target="../media/image37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svg"/><Relationship Id="rId12" Type="http://schemas.openxmlformats.org/officeDocument/2006/relationships/image" Target="../media/image39.png"/><Relationship Id="rId2" Type="http://schemas.openxmlformats.org/officeDocument/2006/relationships/audio" Target="../media/media11.mp3"/><Relationship Id="rId16" Type="http://schemas.openxmlformats.org/officeDocument/2006/relationships/image" Target="../media/image24.png"/><Relationship Id="rId1" Type="http://schemas.microsoft.com/office/2007/relationships/media" Target="../media/media11.mp3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audio" Target="../media/audio1.wav"/><Relationship Id="rId15" Type="http://schemas.openxmlformats.org/officeDocument/2006/relationships/image" Target="../media/image42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2.svg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3" Type="http://schemas.microsoft.com/office/2007/relationships/media" Target="../media/media13.mp3"/><Relationship Id="rId7" Type="http://schemas.openxmlformats.org/officeDocument/2006/relationships/audio" Target="../media/audio2.wav"/><Relationship Id="rId12" Type="http://schemas.openxmlformats.org/officeDocument/2006/relationships/image" Target="../media/image22.svg"/><Relationship Id="rId17" Type="http://schemas.openxmlformats.org/officeDocument/2006/relationships/image" Target="../media/image45.png"/><Relationship Id="rId2" Type="http://schemas.openxmlformats.org/officeDocument/2006/relationships/audio" Target="../media/media12.mp3"/><Relationship Id="rId16" Type="http://schemas.openxmlformats.org/officeDocument/2006/relationships/image" Target="../media/image44.png"/><Relationship Id="rId1" Type="http://schemas.microsoft.com/office/2007/relationships/media" Target="../media/media12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3.png"/><Relationship Id="rId10" Type="http://schemas.openxmlformats.org/officeDocument/2006/relationships/image" Target="../media/image18.svg"/><Relationship Id="rId4" Type="http://schemas.openxmlformats.org/officeDocument/2006/relationships/audio" Target="../media/media13.mp3"/><Relationship Id="rId9" Type="http://schemas.openxmlformats.org/officeDocument/2006/relationships/image" Target="../media/image17.png"/><Relationship Id="rId1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9.png"/><Relationship Id="rId18" Type="http://schemas.openxmlformats.org/officeDocument/2006/relationships/image" Target="../media/image49.svg"/><Relationship Id="rId3" Type="http://schemas.microsoft.com/office/2007/relationships/media" Target="../media/media14.mp3"/><Relationship Id="rId7" Type="http://schemas.openxmlformats.org/officeDocument/2006/relationships/audio" Target="../media/audio3.wav"/><Relationship Id="rId12" Type="http://schemas.openxmlformats.org/officeDocument/2006/relationships/image" Target="../media/image22.svg"/><Relationship Id="rId17" Type="http://schemas.openxmlformats.org/officeDocument/2006/relationships/image" Target="../media/image48.png"/><Relationship Id="rId2" Type="http://schemas.openxmlformats.org/officeDocument/2006/relationships/audio" Target="../media/media12.mp3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microsoft.com/office/2007/relationships/media" Target="../media/media12.mp3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png"/><Relationship Id="rId10" Type="http://schemas.openxmlformats.org/officeDocument/2006/relationships/image" Target="../media/image18.svg"/><Relationship Id="rId19" Type="http://schemas.openxmlformats.org/officeDocument/2006/relationships/image" Target="../media/image50.png"/><Relationship Id="rId4" Type="http://schemas.openxmlformats.org/officeDocument/2006/relationships/audio" Target="../media/media14.mp3"/><Relationship Id="rId9" Type="http://schemas.openxmlformats.org/officeDocument/2006/relationships/image" Target="../media/image17.png"/><Relationship Id="rId1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0400" y="1453002"/>
            <a:ext cx="10971195" cy="5965587"/>
          </a:xfrm>
          <a:custGeom>
            <a:avLst/>
            <a:gdLst/>
            <a:ahLst/>
            <a:cxnLst/>
            <a:rect l="l" t="t" r="r" b="b"/>
            <a:pathLst>
              <a:path w="10971195" h="5965587">
                <a:moveTo>
                  <a:pt x="0" y="0"/>
                </a:moveTo>
                <a:lnTo>
                  <a:pt x="10971195" y="0"/>
                </a:lnTo>
                <a:lnTo>
                  <a:pt x="10971195" y="5965587"/>
                </a:lnTo>
                <a:lnTo>
                  <a:pt x="0" y="5965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677340" y="3749877"/>
            <a:ext cx="6494122" cy="3049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38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99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galin"/>
              <a:ea typeface="Gagalin"/>
              <a:cs typeface="Gagalin"/>
              <a:sym typeface="Gagalin"/>
            </a:endParaRPr>
          </a:p>
          <a:p>
            <a:pPr marL="0" marR="0" lvl="0" indent="0" algn="ctr" defTabSz="914400" rtl="0" eaLnBrk="1" fontAlgn="auto" latinLnBrk="0" hangingPunct="1">
              <a:lnSpc>
                <a:spcPts val="72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099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galin"/>
                <a:ea typeface="Gagalin"/>
                <a:cs typeface="Gagalin"/>
                <a:sym typeface="Gagalin"/>
              </a:rPr>
              <a:t>الطبيب</a:t>
            </a:r>
            <a:endParaRPr kumimoji="0" lang="en-US" sz="1099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galin"/>
              <a:ea typeface="Gagalin"/>
              <a:cs typeface="Gagalin"/>
              <a:sym typeface="Gagalin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3644305" y="-14295"/>
            <a:ext cx="4880610" cy="4114800"/>
          </a:xfrm>
          <a:custGeom>
            <a:avLst/>
            <a:gdLst/>
            <a:ahLst/>
            <a:cxnLst/>
            <a:rect l="l" t="t" r="r" b="b"/>
            <a:pathLst>
              <a:path w="4880610" h="4114800">
                <a:moveTo>
                  <a:pt x="488061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880610" y="0"/>
                </a:lnTo>
                <a:lnTo>
                  <a:pt x="488061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 flipV="1">
            <a:off x="-136248" y="6275506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28700" y="6545151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926759" y="-1157378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صورة 12">
            <a:extLst>
              <a:ext uri="{FF2B5EF4-FFF2-40B4-BE49-F238E27FC236}">
                <a16:creationId xmlns:a16="http://schemas.microsoft.com/office/drawing/2014/main" id="{9283314B-29F5-5EB4-39A6-2575DE2D9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519" b="77315" l="12130" r="88426">
                        <a14:foregroundMark x1="81481" y1="41574" x2="88426" y2="61852"/>
                        <a14:foregroundMark x1="88426" y1="61852" x2="88426" y2="62593"/>
                        <a14:foregroundMark x1="77037" y1="60278" x2="83981" y2="68796"/>
                        <a14:foregroundMark x1="79907" y1="55278" x2="81852" y2="48333"/>
                        <a14:foregroundMark x1="81852" y1="48333" x2="81852" y2="46759"/>
                        <a14:foregroundMark x1="53056" y1="17407" x2="46481" y2="13611"/>
                        <a14:foregroundMark x1="46481" y1="13611" x2="41481" y2="13519"/>
                        <a14:foregroundMark x1="44352" y1="29907" x2="31667" y2="44074"/>
                        <a14:foregroundMark x1="42037" y1="27870" x2="34167" y2="37500"/>
                        <a14:foregroundMark x1="17500" y1="25093" x2="12130" y2="27593"/>
                        <a14:foregroundMark x1="12130" y1="31667" x2="17963" y2="32870"/>
                        <a14:foregroundMark x1="36852" y1="40370" x2="35741" y2="55278"/>
                        <a14:foregroundMark x1="35741" y1="55278" x2="36111" y2="57778"/>
                        <a14:foregroundMark x1="42870" y1="57778" x2="58981" y2="58704"/>
                        <a14:foregroundMark x1="58981" y1="58704" x2="63889" y2="58519"/>
                        <a14:foregroundMark x1="63704" y1="58519" x2="61759" y2="40926"/>
                        <a14:foregroundMark x1="61759" y1="40926" x2="60463" y2="36481"/>
                        <a14:foregroundMark x1="59815" y1="34167" x2="36667" y2="46204"/>
                        <a14:foregroundMark x1="47685" y1="33796" x2="47130" y2="41204"/>
                        <a14:foregroundMark x1="55185" y1="30741" x2="64722" y2="35926"/>
                        <a14:foregroundMark x1="64537" y1="36111" x2="67963" y2="52593"/>
                        <a14:foregroundMark x1="67963" y1="55093" x2="62500" y2="60093"/>
                        <a14:foregroundMark x1="62500" y1="60093" x2="53889" y2="63611"/>
                        <a14:foregroundMark x1="59444" y1="52407" x2="56204" y2="38056"/>
                        <a14:foregroundMark x1="53519" y1="38426" x2="46481" y2="44074"/>
                        <a14:foregroundMark x1="50185" y1="51574" x2="54815" y2="50648"/>
                        <a14:foregroundMark x1="24259" y1="33426" x2="30278" y2="34167"/>
                      </a14:backgroundRemoval>
                    </a14:imgEffect>
                  </a14:imgLayer>
                </a14:imgProps>
              </a:ext>
            </a:extLst>
          </a:blip>
          <a:srcRect l="9989" t="8889" r="11353" b="29763"/>
          <a:stretch/>
        </p:blipFill>
        <p:spPr>
          <a:xfrm>
            <a:off x="6477540" y="1554582"/>
            <a:ext cx="4893721" cy="3816724"/>
          </a:xfrm>
          <a:prstGeom prst="rect">
            <a:avLst/>
          </a:prstGeom>
        </p:spPr>
      </p:pic>
      <p:sp>
        <p:nvSpPr>
          <p:cNvPr id="3" name="مستطيل 6">
            <a:extLst>
              <a:ext uri="{FF2B5EF4-FFF2-40B4-BE49-F238E27FC236}">
                <a16:creationId xmlns:a16="http://schemas.microsoft.com/office/drawing/2014/main" id="{6F465161-BA94-0288-3E5B-24BE2021F074}"/>
              </a:ext>
            </a:extLst>
          </p:cNvPr>
          <p:cNvSpPr/>
          <p:nvPr/>
        </p:nvSpPr>
        <p:spPr>
          <a:xfrm>
            <a:off x="4878926" y="9228477"/>
            <a:ext cx="85301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اعداد المعلمة : </a:t>
            </a:r>
            <a:r>
              <a:rPr lang="ar-AE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مريم الحمادي</a:t>
            </a:r>
            <a:endParaRPr lang="ar-SA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AA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30422-233D-2F01-8FA8-F9BA97554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9635be9a-7cb8-43cb-bbf6-b73ec4699c87">
            <a:hlinkClick r:id="" action="ppaction://media"/>
            <a:extLst>
              <a:ext uri="{FF2B5EF4-FFF2-40B4-BE49-F238E27FC236}">
                <a16:creationId xmlns:a16="http://schemas.microsoft.com/office/drawing/2014/main" id="{D0D08586-7169-A023-05ED-183F24D5F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7600" y="1330633"/>
            <a:ext cx="406400" cy="4064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A9BB43A0-2033-D9EF-B558-A3433750F227}"/>
              </a:ext>
            </a:extLst>
          </p:cNvPr>
          <p:cNvSpPr/>
          <p:nvPr/>
        </p:nvSpPr>
        <p:spPr>
          <a:xfrm>
            <a:off x="3987037" y="571500"/>
            <a:ext cx="10164695" cy="1785498"/>
          </a:xfrm>
          <a:custGeom>
            <a:avLst/>
            <a:gdLst/>
            <a:ahLst/>
            <a:cxnLst/>
            <a:rect l="l" t="t" r="r" b="b"/>
            <a:pathLst>
              <a:path w="10971195" h="5965587">
                <a:moveTo>
                  <a:pt x="0" y="0"/>
                </a:moveTo>
                <a:lnTo>
                  <a:pt x="10971195" y="0"/>
                </a:lnTo>
                <a:lnTo>
                  <a:pt x="10971195" y="5965587"/>
                </a:lnTo>
                <a:lnTo>
                  <a:pt x="0" y="59655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7B15C86-1064-AFFF-F302-8D8F416E8337}"/>
              </a:ext>
            </a:extLst>
          </p:cNvPr>
          <p:cNvSpPr/>
          <p:nvPr/>
        </p:nvSpPr>
        <p:spPr>
          <a:xfrm flipH="1" flipV="1">
            <a:off x="13644305" y="-14295"/>
            <a:ext cx="4880610" cy="4114800"/>
          </a:xfrm>
          <a:custGeom>
            <a:avLst/>
            <a:gdLst/>
            <a:ahLst/>
            <a:cxnLst/>
            <a:rect l="l" t="t" r="r" b="b"/>
            <a:pathLst>
              <a:path w="4880610" h="4114800">
                <a:moveTo>
                  <a:pt x="488061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880610" y="0"/>
                </a:lnTo>
                <a:lnTo>
                  <a:pt x="4880610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70A4DBF-1214-E1BA-7BBF-A5AAA82F22B8}"/>
              </a:ext>
            </a:extLst>
          </p:cNvPr>
          <p:cNvSpPr/>
          <p:nvPr/>
        </p:nvSpPr>
        <p:spPr>
          <a:xfrm flipH="1" flipV="1">
            <a:off x="-136248" y="6275506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CABDC415-F966-6717-27E1-358F2934A0D6}"/>
              </a:ext>
            </a:extLst>
          </p:cNvPr>
          <p:cNvSpPr/>
          <p:nvPr/>
        </p:nvSpPr>
        <p:spPr>
          <a:xfrm>
            <a:off x="1028700" y="6545151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D43B8AB-509F-B9FF-0C4E-CA929819B169}"/>
              </a:ext>
            </a:extLst>
          </p:cNvPr>
          <p:cNvSpPr/>
          <p:nvPr/>
        </p:nvSpPr>
        <p:spPr>
          <a:xfrm>
            <a:off x="-926759" y="-1157378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مربع نص 10">
            <a:extLst>
              <a:ext uri="{FF2B5EF4-FFF2-40B4-BE49-F238E27FC236}">
                <a16:creationId xmlns:a16="http://schemas.microsoft.com/office/drawing/2014/main" id="{4224F4C4-4AB1-BC8F-2815-30F808B48B7B}"/>
              </a:ext>
            </a:extLst>
          </p:cNvPr>
          <p:cNvSpPr txBox="1"/>
          <p:nvPr/>
        </p:nvSpPr>
        <p:spPr>
          <a:xfrm>
            <a:off x="7315200" y="993648"/>
            <a:ext cx="4622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4000" noProof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من ادوات الطبيب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كلمة مطرقة">
            <a:extLst>
              <a:ext uri="{FF2B5EF4-FFF2-40B4-BE49-F238E27FC236}">
                <a16:creationId xmlns:a16="http://schemas.microsoft.com/office/drawing/2014/main" id="{A8C50ABB-EF31-1E53-E4CE-057B113624C2}"/>
              </a:ext>
            </a:extLst>
          </p:cNvPr>
          <p:cNvSpPr/>
          <p:nvPr/>
        </p:nvSpPr>
        <p:spPr>
          <a:xfrm>
            <a:off x="8001000" y="7692331"/>
            <a:ext cx="3495896" cy="910220"/>
          </a:xfrm>
          <a:prstGeom prst="roundRect">
            <a:avLst/>
          </a:prstGeom>
          <a:solidFill>
            <a:srgbClr val="99CC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مطرقة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صورة مطرقة">
            <a:extLst>
              <a:ext uri="{FF2B5EF4-FFF2-40B4-BE49-F238E27FC236}">
                <a16:creationId xmlns:a16="http://schemas.microsoft.com/office/drawing/2014/main" id="{E4E6EB5F-A72C-CED0-6BFD-7CCC3911196A}"/>
              </a:ext>
            </a:extLst>
          </p:cNvPr>
          <p:cNvSpPr/>
          <p:nvPr/>
        </p:nvSpPr>
        <p:spPr>
          <a:xfrm>
            <a:off x="8486987" y="4444102"/>
            <a:ext cx="2563495" cy="27940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8" y="0"/>
                </a:lnTo>
                <a:lnTo>
                  <a:pt x="3775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كلمة سبورة">
            <a:extLst>
              <a:ext uri="{FF2B5EF4-FFF2-40B4-BE49-F238E27FC236}">
                <a16:creationId xmlns:a16="http://schemas.microsoft.com/office/drawing/2014/main" id="{EE109400-8DBC-06AC-1DFD-5B0E28FBC791}"/>
              </a:ext>
            </a:extLst>
          </p:cNvPr>
          <p:cNvSpPr/>
          <p:nvPr/>
        </p:nvSpPr>
        <p:spPr>
          <a:xfrm>
            <a:off x="2497627" y="7665804"/>
            <a:ext cx="3754928" cy="910220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سبورة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صوت الحرارة">
            <a:extLst>
              <a:ext uri="{FF2B5EF4-FFF2-40B4-BE49-F238E27FC236}">
                <a16:creationId xmlns:a16="http://schemas.microsoft.com/office/drawing/2014/main" id="{C05B010A-529B-A185-C028-C729A97E293B}"/>
              </a:ext>
            </a:extLst>
          </p:cNvPr>
          <p:cNvSpPr/>
          <p:nvPr/>
        </p:nvSpPr>
        <p:spPr>
          <a:xfrm>
            <a:off x="13763404" y="7692331"/>
            <a:ext cx="3495896" cy="910220"/>
          </a:xfrm>
          <a:prstGeom prst="roundRect">
            <a:avLst/>
          </a:prstGeom>
          <a:solidFill>
            <a:srgbClr val="99CC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خافض الحراره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صورة الحرارة 2">
            <a:extLst>
              <a:ext uri="{FF2B5EF4-FFF2-40B4-BE49-F238E27FC236}">
                <a16:creationId xmlns:a16="http://schemas.microsoft.com/office/drawing/2014/main" id="{8F766C1A-ECBD-C94F-253A-558CBE11562E}"/>
              </a:ext>
            </a:extLst>
          </p:cNvPr>
          <p:cNvSpPr/>
          <p:nvPr/>
        </p:nvSpPr>
        <p:spPr>
          <a:xfrm>
            <a:off x="14633322" y="4939402"/>
            <a:ext cx="1756060" cy="1803400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سورة سبورة">
            <a:extLst>
              <a:ext uri="{FF2B5EF4-FFF2-40B4-BE49-F238E27FC236}">
                <a16:creationId xmlns:a16="http://schemas.microsoft.com/office/drawing/2014/main" id="{B8C1190C-542E-8BDF-F334-B467D71833BB}"/>
              </a:ext>
            </a:extLst>
          </p:cNvPr>
          <p:cNvSpPr/>
          <p:nvPr/>
        </p:nvSpPr>
        <p:spPr>
          <a:xfrm>
            <a:off x="2955402" y="4681672"/>
            <a:ext cx="2649274" cy="2339700"/>
          </a:xfrm>
          <a:custGeom>
            <a:avLst/>
            <a:gdLst/>
            <a:ahLst/>
            <a:cxnLst/>
            <a:rect l="l" t="t" r="r" b="b"/>
            <a:pathLst>
              <a:path w="3441754" h="2792123">
                <a:moveTo>
                  <a:pt x="0" y="0"/>
                </a:moveTo>
                <a:lnTo>
                  <a:pt x="3441754" y="0"/>
                </a:lnTo>
                <a:lnTo>
                  <a:pt x="3441754" y="2792123"/>
                </a:lnTo>
                <a:lnTo>
                  <a:pt x="0" y="279212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algn="r" defTabSz="914400" rtl="1" eaLnBrk="1" latinLnBrk="0" hangingPunct="1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270471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AA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89E65-0381-2284-DF43-EBE90DC43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68b96f4-f3ea-4c2d-b192-4f7ced99d073">
            <a:hlinkClick r:id="" action="ppaction://media"/>
            <a:extLst>
              <a:ext uri="{FF2B5EF4-FFF2-40B4-BE49-F238E27FC236}">
                <a16:creationId xmlns:a16="http://schemas.microsoft.com/office/drawing/2014/main" id="{2941272E-63CB-74A0-8DBC-B5C43693F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2243" y="1347591"/>
            <a:ext cx="406400" cy="4064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E94E286-98A7-8730-C5ED-E0B6AFDE222D}"/>
              </a:ext>
            </a:extLst>
          </p:cNvPr>
          <p:cNvSpPr/>
          <p:nvPr/>
        </p:nvSpPr>
        <p:spPr>
          <a:xfrm>
            <a:off x="3986047" y="591293"/>
            <a:ext cx="10164695" cy="1785498"/>
          </a:xfrm>
          <a:custGeom>
            <a:avLst/>
            <a:gdLst/>
            <a:ahLst/>
            <a:cxnLst/>
            <a:rect l="l" t="t" r="r" b="b"/>
            <a:pathLst>
              <a:path w="10971195" h="5965587">
                <a:moveTo>
                  <a:pt x="0" y="0"/>
                </a:moveTo>
                <a:lnTo>
                  <a:pt x="10971195" y="0"/>
                </a:lnTo>
                <a:lnTo>
                  <a:pt x="10971195" y="5965587"/>
                </a:lnTo>
                <a:lnTo>
                  <a:pt x="0" y="59655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0DA1B2C-70CE-7F1F-ADEF-327EB9D1F402}"/>
              </a:ext>
            </a:extLst>
          </p:cNvPr>
          <p:cNvSpPr/>
          <p:nvPr/>
        </p:nvSpPr>
        <p:spPr>
          <a:xfrm flipH="1" flipV="1">
            <a:off x="13644305" y="-14295"/>
            <a:ext cx="4880610" cy="4114800"/>
          </a:xfrm>
          <a:custGeom>
            <a:avLst/>
            <a:gdLst/>
            <a:ahLst/>
            <a:cxnLst/>
            <a:rect l="l" t="t" r="r" b="b"/>
            <a:pathLst>
              <a:path w="4880610" h="4114800">
                <a:moveTo>
                  <a:pt x="488061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880610" y="0"/>
                </a:lnTo>
                <a:lnTo>
                  <a:pt x="4880610" y="411480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90ED876-9162-1DB2-85AC-2D97C34364C7}"/>
              </a:ext>
            </a:extLst>
          </p:cNvPr>
          <p:cNvSpPr/>
          <p:nvPr/>
        </p:nvSpPr>
        <p:spPr>
          <a:xfrm flipH="1" flipV="1">
            <a:off x="-136248" y="6275506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B5C8773E-6495-77B8-D659-BA76F0E615C0}"/>
              </a:ext>
            </a:extLst>
          </p:cNvPr>
          <p:cNvSpPr/>
          <p:nvPr/>
        </p:nvSpPr>
        <p:spPr>
          <a:xfrm>
            <a:off x="1028700" y="6545151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8CAEAE23-BF0C-1D6F-B5D6-AA6D589A9AD6}"/>
              </a:ext>
            </a:extLst>
          </p:cNvPr>
          <p:cNvSpPr/>
          <p:nvPr/>
        </p:nvSpPr>
        <p:spPr>
          <a:xfrm>
            <a:off x="-926759" y="-1157378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مربع نص 10">
            <a:extLst>
              <a:ext uri="{FF2B5EF4-FFF2-40B4-BE49-F238E27FC236}">
                <a16:creationId xmlns:a16="http://schemas.microsoft.com/office/drawing/2014/main" id="{3C1D874C-3E18-D073-2A92-30178A464493}"/>
              </a:ext>
            </a:extLst>
          </p:cNvPr>
          <p:cNvSpPr txBox="1"/>
          <p:nvPr/>
        </p:nvSpPr>
        <p:spPr>
          <a:xfrm>
            <a:off x="7315200" y="993648"/>
            <a:ext cx="4622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من ادوات الطبيب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اكلمة مطرقة">
            <a:extLst>
              <a:ext uri="{FF2B5EF4-FFF2-40B4-BE49-F238E27FC236}">
                <a16:creationId xmlns:a16="http://schemas.microsoft.com/office/drawing/2014/main" id="{3A11C67C-72D2-EAAD-B319-B7637D97E67D}"/>
              </a:ext>
            </a:extLst>
          </p:cNvPr>
          <p:cNvSpPr/>
          <p:nvPr/>
        </p:nvSpPr>
        <p:spPr>
          <a:xfrm>
            <a:off x="2623839" y="7581900"/>
            <a:ext cx="3495896" cy="910220"/>
          </a:xfrm>
          <a:prstGeom prst="roundRect">
            <a:avLst/>
          </a:prstGeom>
          <a:solidFill>
            <a:srgbClr val="99CC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مطرقة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كلمة السماعة">
            <a:extLst>
              <a:ext uri="{FF2B5EF4-FFF2-40B4-BE49-F238E27FC236}">
                <a16:creationId xmlns:a16="http://schemas.microsoft.com/office/drawing/2014/main" id="{F0908CCF-BCF3-3066-68E1-9B6C88C3E25D}"/>
              </a:ext>
            </a:extLst>
          </p:cNvPr>
          <p:cNvSpPr/>
          <p:nvPr/>
        </p:nvSpPr>
        <p:spPr>
          <a:xfrm>
            <a:off x="13763404" y="7749489"/>
            <a:ext cx="3495896" cy="910220"/>
          </a:xfrm>
          <a:prstGeom prst="roundRect">
            <a:avLst/>
          </a:prstGeom>
          <a:solidFill>
            <a:srgbClr val="99CC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السماعة 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سماعة 4">
            <a:extLst>
              <a:ext uri="{FF2B5EF4-FFF2-40B4-BE49-F238E27FC236}">
                <a16:creationId xmlns:a16="http://schemas.microsoft.com/office/drawing/2014/main" id="{D52FEE87-B18C-F2CF-54E9-FD6F1AE18D03}"/>
              </a:ext>
            </a:extLst>
          </p:cNvPr>
          <p:cNvSpPr/>
          <p:nvPr/>
        </p:nvSpPr>
        <p:spPr>
          <a:xfrm>
            <a:off x="14610323" y="4839294"/>
            <a:ext cx="2370030" cy="2400030"/>
          </a:xfrm>
          <a:custGeom>
            <a:avLst/>
            <a:gdLst/>
            <a:ahLst/>
            <a:cxnLst/>
            <a:rect l="l" t="t" r="r" b="b"/>
            <a:pathLst>
              <a:path w="4063365" h="4114800">
                <a:moveTo>
                  <a:pt x="0" y="0"/>
                </a:moveTo>
                <a:lnTo>
                  <a:pt x="4063365" y="0"/>
                </a:lnTo>
                <a:lnTo>
                  <a:pt x="40633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مطرقة">
            <a:extLst>
              <a:ext uri="{FF2B5EF4-FFF2-40B4-BE49-F238E27FC236}">
                <a16:creationId xmlns:a16="http://schemas.microsoft.com/office/drawing/2014/main" id="{DBEBD379-87FF-0AC2-ED32-095FFC5CE523}"/>
              </a:ext>
            </a:extLst>
          </p:cNvPr>
          <p:cNvSpPr/>
          <p:nvPr/>
        </p:nvSpPr>
        <p:spPr>
          <a:xfrm>
            <a:off x="3361948" y="4100505"/>
            <a:ext cx="2563495" cy="2794000"/>
          </a:xfrm>
          <a:custGeom>
            <a:avLst/>
            <a:gdLst/>
            <a:ahLst/>
            <a:cxnLst/>
            <a:rect l="l" t="t" r="r" b="b"/>
            <a:pathLst>
              <a:path w="3775329" h="4114800">
                <a:moveTo>
                  <a:pt x="0" y="0"/>
                </a:moveTo>
                <a:lnTo>
                  <a:pt x="3775328" y="0"/>
                </a:lnTo>
                <a:lnTo>
                  <a:pt x="3775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كلمة الخلاط">
            <a:extLst>
              <a:ext uri="{FF2B5EF4-FFF2-40B4-BE49-F238E27FC236}">
                <a16:creationId xmlns:a16="http://schemas.microsoft.com/office/drawing/2014/main" id="{67746B70-37D0-0938-3BB3-9DD1B85B0F57}"/>
              </a:ext>
            </a:extLst>
          </p:cNvPr>
          <p:cNvSpPr/>
          <p:nvPr/>
        </p:nvSpPr>
        <p:spPr>
          <a:xfrm>
            <a:off x="8266275" y="7695624"/>
            <a:ext cx="3754928" cy="910220"/>
          </a:xfrm>
          <a:prstGeom prst="round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خلاط كهربائي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خلاط">
            <a:extLst>
              <a:ext uri="{FF2B5EF4-FFF2-40B4-BE49-F238E27FC236}">
                <a16:creationId xmlns:a16="http://schemas.microsoft.com/office/drawing/2014/main" id="{2D832E30-17D2-3ADD-0988-7060ADE5A7F5}"/>
              </a:ext>
            </a:extLst>
          </p:cNvPr>
          <p:cNvSpPr/>
          <p:nvPr/>
        </p:nvSpPr>
        <p:spPr>
          <a:xfrm>
            <a:off x="9236996" y="4696342"/>
            <a:ext cx="1813485" cy="2198163"/>
          </a:xfrm>
          <a:custGeom>
            <a:avLst/>
            <a:gdLst/>
            <a:ahLst/>
            <a:cxnLst/>
            <a:rect l="l" t="t" r="r" b="b"/>
            <a:pathLst>
              <a:path w="6789420" h="8229600">
                <a:moveTo>
                  <a:pt x="0" y="0"/>
                </a:moveTo>
                <a:lnTo>
                  <a:pt x="6789420" y="0"/>
                </a:lnTo>
                <a:lnTo>
                  <a:pt x="6789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9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399" y="22598"/>
            <a:ext cx="18360390" cy="1026440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29411" y="-347275"/>
            <a:ext cx="7329324" cy="6440644"/>
          </a:xfrm>
          <a:custGeom>
            <a:avLst/>
            <a:gdLst/>
            <a:ahLst/>
            <a:cxnLst/>
            <a:rect l="l" t="t" r="r" b="b"/>
            <a:pathLst>
              <a:path w="7329324" h="6440644">
                <a:moveTo>
                  <a:pt x="0" y="0"/>
                </a:moveTo>
                <a:lnTo>
                  <a:pt x="7329324" y="0"/>
                </a:lnTo>
                <a:lnTo>
                  <a:pt x="7329324" y="6440643"/>
                </a:lnTo>
                <a:lnTo>
                  <a:pt x="0" y="644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993621" y="-1169705"/>
            <a:ext cx="8531359" cy="6313205"/>
          </a:xfrm>
          <a:custGeom>
            <a:avLst/>
            <a:gdLst/>
            <a:ahLst/>
            <a:cxnLst/>
            <a:rect l="l" t="t" r="r" b="b"/>
            <a:pathLst>
              <a:path w="8531359" h="6313205">
                <a:moveTo>
                  <a:pt x="0" y="0"/>
                </a:moveTo>
                <a:lnTo>
                  <a:pt x="8531358" y="0"/>
                </a:lnTo>
                <a:lnTo>
                  <a:pt x="8531358" y="6313205"/>
                </a:lnTo>
                <a:lnTo>
                  <a:pt x="0" y="6313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762393" y="7547792"/>
            <a:ext cx="4945716" cy="2602683"/>
          </a:xfrm>
          <a:custGeom>
            <a:avLst/>
            <a:gdLst/>
            <a:ahLst/>
            <a:cxnLst/>
            <a:rect l="l" t="t" r="r" b="b"/>
            <a:pathLst>
              <a:path w="6785166" h="3570694">
                <a:moveTo>
                  <a:pt x="6785166" y="0"/>
                </a:moveTo>
                <a:lnTo>
                  <a:pt x="0" y="0"/>
                </a:lnTo>
                <a:lnTo>
                  <a:pt x="0" y="3570694"/>
                </a:lnTo>
                <a:lnTo>
                  <a:pt x="6785166" y="3570694"/>
                </a:lnTo>
                <a:lnTo>
                  <a:pt x="67851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D23A6AB-3118-8638-9847-FCA6E1DFE899}"/>
              </a:ext>
            </a:extLst>
          </p:cNvPr>
          <p:cNvSpPr txBox="1"/>
          <p:nvPr/>
        </p:nvSpPr>
        <p:spPr>
          <a:xfrm>
            <a:off x="3846273" y="4170637"/>
            <a:ext cx="12200988" cy="194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45"/>
              </a:lnSpc>
            </a:pPr>
            <a:r>
              <a:rPr lang="ar-SA" sz="16203" b="1" dirty="0">
                <a:solidFill>
                  <a:srgbClr val="FF0000"/>
                </a:solidFill>
                <a:latin typeface="Cocomat Pro Heavy"/>
                <a:ea typeface="Cocomat Pro Heavy"/>
                <a:sym typeface="Cocomat Pro Heavy"/>
              </a:rPr>
              <a:t>شكرا</a:t>
            </a:r>
            <a:r>
              <a:rPr lang="ar-AE" sz="16203" b="1" dirty="0">
                <a:solidFill>
                  <a:srgbClr val="FF0000"/>
                </a:solidFill>
                <a:latin typeface="Cocomat Pro Heavy"/>
                <a:ea typeface="Cocomat Pro Heavy"/>
                <a:sym typeface="Cocomat Pro Heavy"/>
              </a:rPr>
              <a:t>ً</a:t>
            </a:r>
            <a:r>
              <a:rPr lang="ar-SA" sz="16203" b="1" dirty="0">
                <a:solidFill>
                  <a:srgbClr val="FF0000"/>
                </a:solidFill>
                <a:latin typeface="Cocomat Pro Heavy"/>
                <a:ea typeface="Cocomat Pro Heavy"/>
                <a:sym typeface="Cocomat Pro Heavy"/>
              </a:rPr>
              <a:t> لكم </a:t>
            </a:r>
            <a:endParaRPr lang="en-US" sz="16203" b="1" dirty="0">
              <a:solidFill>
                <a:srgbClr val="FF0000"/>
              </a:solidFill>
              <a:latin typeface="Cocomat Pro Heavy"/>
              <a:ea typeface="Cocomat Pro Heavy"/>
              <a:sym typeface="Cocomat Pro Heavy"/>
            </a:endParaRPr>
          </a:p>
        </p:txBody>
      </p:sp>
      <p:sp>
        <p:nvSpPr>
          <p:cNvPr id="12" name="Freeform 27">
            <a:extLst>
              <a:ext uri="{FF2B5EF4-FFF2-40B4-BE49-F238E27FC236}">
                <a16:creationId xmlns:a16="http://schemas.microsoft.com/office/drawing/2014/main" id="{D8FB7285-1B20-C23D-9409-B184CD90810C}"/>
              </a:ext>
            </a:extLst>
          </p:cNvPr>
          <p:cNvSpPr/>
          <p:nvPr/>
        </p:nvSpPr>
        <p:spPr>
          <a:xfrm>
            <a:off x="14531952" y="5560161"/>
            <a:ext cx="2115869" cy="4590314"/>
          </a:xfrm>
          <a:custGeom>
            <a:avLst/>
            <a:gdLst/>
            <a:ahLst/>
            <a:cxnLst/>
            <a:rect l="l" t="t" r="r" b="b"/>
            <a:pathLst>
              <a:path w="3329962" h="9347263">
                <a:moveTo>
                  <a:pt x="0" y="0"/>
                </a:moveTo>
                <a:lnTo>
                  <a:pt x="3329962" y="0"/>
                </a:lnTo>
                <a:lnTo>
                  <a:pt x="3329962" y="9347263"/>
                </a:lnTo>
                <a:lnTo>
                  <a:pt x="0" y="93472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شكرا لكم">
            <a:hlinkClick r:id="" action="ppaction://media"/>
            <a:extLst>
              <a:ext uri="{FF2B5EF4-FFF2-40B4-BE49-F238E27FC236}">
                <a16:creationId xmlns:a16="http://schemas.microsoft.com/office/drawing/2014/main" id="{35D95DF7-070D-D9DB-20CD-2BA7028B69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379BD3-4ECA-63C9-0A66-55D6B515D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603EF5B6-0B0E-A6D0-2B86-9982F5F5BF9E}"/>
              </a:ext>
            </a:extLst>
          </p:cNvPr>
          <p:cNvSpPr/>
          <p:nvPr/>
        </p:nvSpPr>
        <p:spPr>
          <a:xfrm>
            <a:off x="-76200" y="3806778"/>
            <a:ext cx="14326407" cy="6446884"/>
          </a:xfrm>
          <a:custGeom>
            <a:avLst/>
            <a:gdLst/>
            <a:ahLst/>
            <a:cxnLst/>
            <a:rect l="l" t="t" r="r" b="b"/>
            <a:pathLst>
              <a:path w="12520772" h="5634348">
                <a:moveTo>
                  <a:pt x="0" y="0"/>
                </a:moveTo>
                <a:lnTo>
                  <a:pt x="12520772" y="0"/>
                </a:lnTo>
                <a:lnTo>
                  <a:pt x="12520772" y="5634348"/>
                </a:lnTo>
                <a:lnTo>
                  <a:pt x="0" y="5634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29CB978-A8B0-6C01-C52E-9A97419884F2}"/>
              </a:ext>
            </a:extLst>
          </p:cNvPr>
          <p:cNvSpPr/>
          <p:nvPr/>
        </p:nvSpPr>
        <p:spPr>
          <a:xfrm>
            <a:off x="3872736" y="5592428"/>
            <a:ext cx="1062038" cy="1062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2" descr="نتيجة بحث الصور عن شعار وزارة الصحة ووقاية المجتمع png">
            <a:extLst>
              <a:ext uri="{FF2B5EF4-FFF2-40B4-BE49-F238E27FC236}">
                <a16:creationId xmlns:a16="http://schemas.microsoft.com/office/drawing/2014/main" id="{A759DCBD-785E-9523-0DA8-2A7F3F76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70" y="5592428"/>
            <a:ext cx="940969" cy="9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CA036284-7385-2C6C-6FFE-3421C06C363B}"/>
              </a:ext>
            </a:extLst>
          </p:cNvPr>
          <p:cNvSpPr/>
          <p:nvPr/>
        </p:nvSpPr>
        <p:spPr>
          <a:xfrm rot="10800000" flipH="1" flipV="1">
            <a:off x="1142999" y="-723900"/>
            <a:ext cx="17221200" cy="12807848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91078397">
            <a:hlinkClick r:id="" action="ppaction://media"/>
            <a:extLst>
              <a:ext uri="{FF2B5EF4-FFF2-40B4-BE49-F238E27FC236}">
                <a16:creationId xmlns:a16="http://schemas.microsoft.com/office/drawing/2014/main" id="{1F8C6553-CCD5-D17A-986F-64F552B85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63501" y="4197572"/>
            <a:ext cx="3808495" cy="61253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149507" flipH="1" flipV="1">
            <a:off x="12781650" y="5989941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7556582" y="7916419"/>
                </a:moveTo>
                <a:lnTo>
                  <a:pt x="0" y="7916419"/>
                </a:lnTo>
                <a:lnTo>
                  <a:pt x="0" y="0"/>
                </a:lnTo>
                <a:lnTo>
                  <a:pt x="7556582" y="0"/>
                </a:lnTo>
                <a:lnTo>
                  <a:pt x="7556582" y="791641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7384">
            <a:off x="-2265280" y="-3958209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0" y="0"/>
                </a:moveTo>
                <a:lnTo>
                  <a:pt x="7556581" y="0"/>
                </a:lnTo>
                <a:lnTo>
                  <a:pt x="7556581" y="7916418"/>
                </a:lnTo>
                <a:lnTo>
                  <a:pt x="0" y="79164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61" y="1599015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29"/>
                </a:lnTo>
                <a:lnTo>
                  <a:pt x="0" y="885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2272">
            <a:off x="325859" y="687131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0" y="0"/>
                </a:moveTo>
                <a:lnTo>
                  <a:pt x="2275716" y="0"/>
                </a:lnTo>
                <a:lnTo>
                  <a:pt x="2275716" y="1894533"/>
                </a:lnTo>
                <a:lnTo>
                  <a:pt x="0" y="1894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5818" flipH="1" flipV="1">
            <a:off x="15422083" y="7403914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2275716" y="1894534"/>
                </a:moveTo>
                <a:lnTo>
                  <a:pt x="0" y="1894534"/>
                </a:lnTo>
                <a:lnTo>
                  <a:pt x="0" y="0"/>
                </a:lnTo>
                <a:lnTo>
                  <a:pt x="2275716" y="0"/>
                </a:lnTo>
                <a:lnTo>
                  <a:pt x="2275716" y="189453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8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076"/>
                </p14:media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2798070" y="1491623"/>
            <a:ext cx="12220257" cy="7301411"/>
          </a:xfrm>
          <a:prstGeom prst="rect">
            <a:avLst/>
          </a:prstGeom>
        </p:spPr>
      </p:pic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341321" y="8372770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30"/>
                </a:lnTo>
                <a:lnTo>
                  <a:pt x="0" y="885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FF529D-7435-4859-AF6C-57A81D7B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هذه غرفتي">
            <a:hlinkClick r:id="" action="ppaction://media"/>
            <a:extLst>
              <a:ext uri="{FF2B5EF4-FFF2-40B4-BE49-F238E27FC236}">
                <a16:creationId xmlns:a16="http://schemas.microsoft.com/office/drawing/2014/main" id="{0F8E6D79-2667-5FBB-FC44-20E771CCDB0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6988" y="5911850"/>
            <a:ext cx="406400" cy="406400"/>
          </a:xfr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7FFED3-18CD-422F-A462-4306BC0FC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053" y="331718"/>
            <a:ext cx="17612139" cy="9607412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68AC087A-214D-465C-8ED7-B5BCA1F15A54}"/>
              </a:ext>
            </a:extLst>
          </p:cNvPr>
          <p:cNvSpPr/>
          <p:nvPr/>
        </p:nvSpPr>
        <p:spPr>
          <a:xfrm>
            <a:off x="7024831" y="2163341"/>
            <a:ext cx="1266092" cy="9229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SA" sz="2100" dirty="0">
                <a:solidFill>
                  <a:schemeClr val="tx1"/>
                </a:solidFill>
                <a:latin typeface="Corbel" panose="020B0503020204020204"/>
                <a:cs typeface="Tahoma" panose="020B0604030504040204" pitchFamily="34" charset="0"/>
              </a:rPr>
              <a:t>غرفة</a:t>
            </a:r>
            <a:r>
              <a:rPr lang="ar-SA" sz="2100" dirty="0">
                <a:solidFill>
                  <a:srgbClr val="FFFFFF"/>
                </a:solidFill>
                <a:latin typeface="Corbel" panose="020B0503020204020204"/>
                <a:cs typeface="Tahoma" panose="020B0604030504040204" pitchFamily="34" charset="0"/>
              </a:rPr>
              <a:t> </a:t>
            </a:r>
            <a:r>
              <a:rPr lang="ar-SA" sz="2100" dirty="0">
                <a:solidFill>
                  <a:schemeClr val="tx1"/>
                </a:solidFill>
                <a:latin typeface="Corbel" panose="020B0503020204020204"/>
                <a:cs typeface="Tahoma" panose="020B0604030504040204" pitchFamily="34" charset="0"/>
              </a:rPr>
              <a:t>الطبيب</a:t>
            </a:r>
            <a:r>
              <a:rPr lang="ar-SA" sz="2100" dirty="0">
                <a:solidFill>
                  <a:srgbClr val="FFFFFF"/>
                </a:solidFill>
                <a:latin typeface="Corbel" panose="020B0503020204020204"/>
                <a:cs typeface="Tahoma" panose="020B0604030504040204" pitchFamily="34" charset="0"/>
              </a:rPr>
              <a:t> </a:t>
            </a:r>
            <a:endParaRPr lang="en-US" sz="2100" dirty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65595D66-1251-4F11-B584-CF8466BE2443}"/>
              </a:ext>
            </a:extLst>
          </p:cNvPr>
          <p:cNvSpPr/>
          <p:nvPr/>
        </p:nvSpPr>
        <p:spPr>
          <a:xfrm>
            <a:off x="2545373" y="1006588"/>
            <a:ext cx="2342271" cy="30975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A4CD8A70-FAFB-24EB-195A-86780599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6394B46-6B4D-5DF3-198B-C785BE3DB965}"/>
              </a:ext>
            </a:extLst>
          </p:cNvPr>
          <p:cNvSpPr/>
          <p:nvPr/>
        </p:nvSpPr>
        <p:spPr>
          <a:xfrm>
            <a:off x="2956970" y="1638300"/>
            <a:ext cx="1752599" cy="2131126"/>
          </a:xfrm>
          <a:custGeom>
            <a:avLst/>
            <a:gdLst/>
            <a:ahLst/>
            <a:cxnLst/>
            <a:rect l="l" t="t" r="r" b="b"/>
            <a:pathLst>
              <a:path w="3130931" h="2383421">
                <a:moveTo>
                  <a:pt x="0" y="0"/>
                </a:moveTo>
                <a:lnTo>
                  <a:pt x="3130931" y="0"/>
                </a:lnTo>
                <a:lnTo>
                  <a:pt x="3130931" y="2383422"/>
                </a:lnTo>
                <a:lnTo>
                  <a:pt x="0" y="2383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هذه غرفتي">
            <a:hlinkClick r:id="" action="ppaction://media"/>
            <a:extLst>
              <a:ext uri="{FF2B5EF4-FFF2-40B4-BE49-F238E27FC236}">
                <a16:creationId xmlns:a16="http://schemas.microsoft.com/office/drawing/2014/main" id="{ED755163-84AE-7428-3549-8D5D3B062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0395" y="-647184"/>
            <a:ext cx="406400" cy="406400"/>
          </a:xfrm>
          <a:prstGeom prst="rect">
            <a:avLst/>
          </a:prstGeom>
        </p:spPr>
      </p:pic>
      <p:sp>
        <p:nvSpPr>
          <p:cNvPr id="21" name="Freeform 7">
            <a:extLst>
              <a:ext uri="{FF2B5EF4-FFF2-40B4-BE49-F238E27FC236}">
                <a16:creationId xmlns:a16="http://schemas.microsoft.com/office/drawing/2014/main" id="{A217E1F3-7CCF-ACD9-4B8F-F22047AFC898}"/>
              </a:ext>
            </a:extLst>
          </p:cNvPr>
          <p:cNvSpPr/>
          <p:nvPr/>
        </p:nvSpPr>
        <p:spPr>
          <a:xfrm rot="10800000" flipH="1" flipV="1">
            <a:off x="2140325" y="-443984"/>
            <a:ext cx="16143193" cy="11674118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60A4F47C">
            <a:hlinkClick r:id="" action="ppaction://media"/>
            <a:extLst>
              <a:ext uri="{FF2B5EF4-FFF2-40B4-BE49-F238E27FC236}">
                <a16:creationId xmlns:a16="http://schemas.microsoft.com/office/drawing/2014/main" id="{CB6FF9AE-1EE4-FF7F-5296-780D7A6362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20211" y="4229100"/>
            <a:ext cx="3415138" cy="54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7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AA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6834E-336E-4FA1-F3A8-AA8073809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السماعة">
            <a:hlinkClick r:id="" action="ppaction://media"/>
            <a:extLst>
              <a:ext uri="{FF2B5EF4-FFF2-40B4-BE49-F238E27FC236}">
                <a16:creationId xmlns:a16="http://schemas.microsoft.com/office/drawing/2014/main" id="{3ABF5AE1-907A-1971-76D1-0D0A52637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82960" y="8222492"/>
            <a:ext cx="406400" cy="406400"/>
          </a:xfrm>
          <a:prstGeom prst="rect">
            <a:avLst/>
          </a:prstGeom>
        </p:spPr>
      </p:pic>
      <p:pic>
        <p:nvPicPr>
          <p:cNvPr id="31" name="حقنة">
            <a:hlinkClick r:id="" action="ppaction://media"/>
            <a:extLst>
              <a:ext uri="{FF2B5EF4-FFF2-40B4-BE49-F238E27FC236}">
                <a16:creationId xmlns:a16="http://schemas.microsoft.com/office/drawing/2014/main" id="{91252B8F-45EA-2DC9-D6F2-3D3A9FC9A1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4238" y="2914578"/>
            <a:ext cx="406400" cy="406400"/>
          </a:xfrm>
          <a:prstGeom prst="rect">
            <a:avLst/>
          </a:prstGeom>
        </p:spPr>
      </p:pic>
      <p:pic>
        <p:nvPicPr>
          <p:cNvPr id="34" name="مقياس الحراراه">
            <a:hlinkClick r:id="" action="ppaction://media"/>
            <a:extLst>
              <a:ext uri="{FF2B5EF4-FFF2-40B4-BE49-F238E27FC236}">
                <a16:creationId xmlns:a16="http://schemas.microsoft.com/office/drawing/2014/main" id="{D68178FE-ADC0-9842-1C13-C4FEAA1A1A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93881" y="7685611"/>
            <a:ext cx="406400" cy="406400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355AEE-A72E-E43D-38CF-8AFB29B2F910}"/>
              </a:ext>
            </a:extLst>
          </p:cNvPr>
          <p:cNvSpPr/>
          <p:nvPr/>
        </p:nvSpPr>
        <p:spPr>
          <a:xfrm>
            <a:off x="815684" y="6285496"/>
            <a:ext cx="4742716" cy="284057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EF4EDC7-7337-57CF-1849-827E171EF563}"/>
              </a:ext>
            </a:extLst>
          </p:cNvPr>
          <p:cNvSpPr/>
          <p:nvPr/>
        </p:nvSpPr>
        <p:spPr>
          <a:xfrm>
            <a:off x="-926759" y="-1157378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3E1FDB5-9DDD-9C33-35DA-25DBA3738739}"/>
              </a:ext>
            </a:extLst>
          </p:cNvPr>
          <p:cNvSpPr/>
          <p:nvPr/>
        </p:nvSpPr>
        <p:spPr>
          <a:xfrm>
            <a:off x="2611746" y="6584727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CBF5B56-E811-2374-1696-3010743763D4}"/>
              </a:ext>
            </a:extLst>
          </p:cNvPr>
          <p:cNvSpPr/>
          <p:nvPr/>
        </p:nvSpPr>
        <p:spPr>
          <a:xfrm rot="10800000" flipH="1" flipV="1">
            <a:off x="1066801" y="-775195"/>
            <a:ext cx="17221200" cy="12807848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سماعه 11">
            <a:extLst>
              <a:ext uri="{FF2B5EF4-FFF2-40B4-BE49-F238E27FC236}">
                <a16:creationId xmlns:a16="http://schemas.microsoft.com/office/drawing/2014/main" id="{32E41C45-3025-BEF0-C057-1978CF17524D}"/>
              </a:ext>
            </a:extLst>
          </p:cNvPr>
          <p:cNvSpPr/>
          <p:nvPr/>
        </p:nvSpPr>
        <p:spPr>
          <a:xfrm rot="677340">
            <a:off x="2055687" y="6631392"/>
            <a:ext cx="2184275" cy="2148781"/>
          </a:xfrm>
          <a:custGeom>
            <a:avLst/>
            <a:gdLst/>
            <a:ahLst/>
            <a:cxnLst/>
            <a:rect l="l" t="t" r="r" b="b"/>
            <a:pathLst>
              <a:path w="5110039" h="5027001">
                <a:moveTo>
                  <a:pt x="0" y="0"/>
                </a:moveTo>
                <a:lnTo>
                  <a:pt x="5110039" y="0"/>
                </a:lnTo>
                <a:lnTo>
                  <a:pt x="5110039" y="5027000"/>
                </a:lnTo>
                <a:lnTo>
                  <a:pt x="0" y="50270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AAB98C-D64D-D840-415E-187FD55DEA91}"/>
              </a:ext>
            </a:extLst>
          </p:cNvPr>
          <p:cNvSpPr/>
          <p:nvPr/>
        </p:nvSpPr>
        <p:spPr>
          <a:xfrm>
            <a:off x="7270808" y="5896768"/>
            <a:ext cx="4257885" cy="25501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3CDF945-0211-6A87-E3CD-378A88654F60}"/>
              </a:ext>
            </a:extLst>
          </p:cNvPr>
          <p:cNvSpPr/>
          <p:nvPr/>
        </p:nvSpPr>
        <p:spPr>
          <a:xfrm>
            <a:off x="573114" y="2064508"/>
            <a:ext cx="4257885" cy="25501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ابره 2">
            <a:extLst>
              <a:ext uri="{FF2B5EF4-FFF2-40B4-BE49-F238E27FC236}">
                <a16:creationId xmlns:a16="http://schemas.microsoft.com/office/drawing/2014/main" id="{F7194DE3-299F-DC85-4665-60C84EB35A91}"/>
              </a:ext>
            </a:extLst>
          </p:cNvPr>
          <p:cNvSpPr/>
          <p:nvPr/>
        </p:nvSpPr>
        <p:spPr>
          <a:xfrm>
            <a:off x="1180225" y="2142646"/>
            <a:ext cx="2315891" cy="2361146"/>
          </a:xfrm>
          <a:custGeom>
            <a:avLst/>
            <a:gdLst/>
            <a:ahLst/>
            <a:cxnLst/>
            <a:rect l="l" t="t" r="r" b="b"/>
            <a:pathLst>
              <a:path w="8071866" h="8229600">
                <a:moveTo>
                  <a:pt x="0" y="0"/>
                </a:moveTo>
                <a:lnTo>
                  <a:pt x="8071866" y="0"/>
                </a:lnTo>
                <a:lnTo>
                  <a:pt x="80718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حرارة 2">
            <a:extLst>
              <a:ext uri="{FF2B5EF4-FFF2-40B4-BE49-F238E27FC236}">
                <a16:creationId xmlns:a16="http://schemas.microsoft.com/office/drawing/2014/main" id="{36855FC2-92F4-80C2-5EFD-064C42245E61}"/>
              </a:ext>
            </a:extLst>
          </p:cNvPr>
          <p:cNvSpPr/>
          <p:nvPr/>
        </p:nvSpPr>
        <p:spPr>
          <a:xfrm>
            <a:off x="8148786" y="6285496"/>
            <a:ext cx="1969424" cy="2022516"/>
          </a:xfrm>
          <a:custGeom>
            <a:avLst/>
            <a:gdLst/>
            <a:ahLst/>
            <a:cxnLst/>
            <a:rect l="l" t="t" r="r" b="b"/>
            <a:pathLst>
              <a:path w="4006786" h="4114800">
                <a:moveTo>
                  <a:pt x="0" y="0"/>
                </a:moveTo>
                <a:lnTo>
                  <a:pt x="4006786" y="0"/>
                </a:lnTo>
                <a:lnTo>
                  <a:pt x="40067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BE4D2999">
            <a:hlinkClick r:id="" action="ppaction://media"/>
            <a:extLst>
              <a:ext uri="{FF2B5EF4-FFF2-40B4-BE49-F238E27FC236}">
                <a16:creationId xmlns:a16="http://schemas.microsoft.com/office/drawing/2014/main" id="{03857AD2-6359-28CB-A6EE-489B2E489628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020801" y="3695700"/>
            <a:ext cx="4090064" cy="6351497"/>
          </a:xfrm>
          <a:prstGeom prst="rect">
            <a:avLst/>
          </a:prstGeom>
        </p:spPr>
      </p:pic>
      <p:sp>
        <p:nvSpPr>
          <p:cNvPr id="3" name="مربع نص 13">
            <a:extLst>
              <a:ext uri="{FF2B5EF4-FFF2-40B4-BE49-F238E27FC236}">
                <a16:creationId xmlns:a16="http://schemas.microsoft.com/office/drawing/2014/main" id="{2363141B-3D7D-4111-F20B-67BE83E09171}"/>
              </a:ext>
            </a:extLst>
          </p:cNvPr>
          <p:cNvSpPr txBox="1"/>
          <p:nvPr/>
        </p:nvSpPr>
        <p:spPr>
          <a:xfrm>
            <a:off x="13494228" y="4431662"/>
            <a:ext cx="2039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ادواتي هي 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B6FBCF-D5ED-D7A8-BEA3-292509FE48CF}"/>
              </a:ext>
            </a:extLst>
          </p:cNvPr>
          <p:cNvSpPr/>
          <p:nvPr/>
        </p:nvSpPr>
        <p:spPr>
          <a:xfrm>
            <a:off x="6744235" y="2466244"/>
            <a:ext cx="4257885" cy="255019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دواء 8">
            <a:extLst>
              <a:ext uri="{FF2B5EF4-FFF2-40B4-BE49-F238E27FC236}">
                <a16:creationId xmlns:a16="http://schemas.microsoft.com/office/drawing/2014/main" id="{72CD691A-DD9F-EBCD-DB2D-E6C4ABFFE8CD}"/>
              </a:ext>
            </a:extLst>
          </p:cNvPr>
          <p:cNvSpPr/>
          <p:nvPr/>
        </p:nvSpPr>
        <p:spPr>
          <a:xfrm rot="21266724">
            <a:off x="8303666" y="2735512"/>
            <a:ext cx="1545306" cy="1831721"/>
          </a:xfrm>
          <a:custGeom>
            <a:avLst/>
            <a:gdLst/>
            <a:ahLst/>
            <a:cxnLst/>
            <a:rect l="l" t="t" r="r" b="b"/>
            <a:pathLst>
              <a:path w="3471395" h="4114800">
                <a:moveTo>
                  <a:pt x="0" y="0"/>
                </a:moveTo>
                <a:lnTo>
                  <a:pt x="3471395" y="0"/>
                </a:lnTo>
                <a:lnTo>
                  <a:pt x="3471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دواء">
            <a:hlinkClick r:id="" action="ppaction://media"/>
            <a:extLst>
              <a:ext uri="{FF2B5EF4-FFF2-40B4-BE49-F238E27FC236}">
                <a16:creationId xmlns:a16="http://schemas.microsoft.com/office/drawing/2014/main" id="{02193C0C-5966-10FF-DFAF-C4B1E06F90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81911" y="2754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"/>
    </mc:Choice>
    <mc:Fallback xmlns="">
      <p:transition spd="slow" advTm="5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16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2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1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5" grpId="0" animBg="1"/>
      <p:bldP spid="33" grpId="0" animBg="1"/>
      <p:bldP spid="20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8AA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B905A-B451-B14E-064E-AFA6E09FA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ED915D-ADF2-1655-B8E8-602D9C2C03B6}"/>
              </a:ext>
            </a:extLst>
          </p:cNvPr>
          <p:cNvSpPr/>
          <p:nvPr/>
        </p:nvSpPr>
        <p:spPr>
          <a:xfrm>
            <a:off x="3695835" y="468343"/>
            <a:ext cx="9900969" cy="1785498"/>
          </a:xfrm>
          <a:custGeom>
            <a:avLst/>
            <a:gdLst/>
            <a:ahLst/>
            <a:cxnLst/>
            <a:rect l="l" t="t" r="r" b="b"/>
            <a:pathLst>
              <a:path w="10971195" h="5965587">
                <a:moveTo>
                  <a:pt x="0" y="0"/>
                </a:moveTo>
                <a:lnTo>
                  <a:pt x="10971195" y="0"/>
                </a:lnTo>
                <a:lnTo>
                  <a:pt x="10971195" y="5965587"/>
                </a:lnTo>
                <a:lnTo>
                  <a:pt x="0" y="5965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r>
              <a:rPr lang="ar-AE" b="1" dirty="0"/>
              <a:t> </a:t>
            </a:r>
            <a:endParaRPr lang="en-US" b="1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9352BA0-EADB-FCC4-47DA-191F8B7F7CE2}"/>
              </a:ext>
            </a:extLst>
          </p:cNvPr>
          <p:cNvSpPr/>
          <p:nvPr/>
        </p:nvSpPr>
        <p:spPr>
          <a:xfrm flipH="1" flipV="1">
            <a:off x="13644305" y="-14295"/>
            <a:ext cx="4880610" cy="4114800"/>
          </a:xfrm>
          <a:custGeom>
            <a:avLst/>
            <a:gdLst/>
            <a:ahLst/>
            <a:cxnLst/>
            <a:rect l="l" t="t" r="r" b="b"/>
            <a:pathLst>
              <a:path w="4880610" h="4114800">
                <a:moveTo>
                  <a:pt x="4880610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880610" y="0"/>
                </a:lnTo>
                <a:lnTo>
                  <a:pt x="4880610" y="411480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9EEDAAE-1B1F-E969-91AF-C817B2A5EEA2}"/>
              </a:ext>
            </a:extLst>
          </p:cNvPr>
          <p:cNvSpPr/>
          <p:nvPr/>
        </p:nvSpPr>
        <p:spPr>
          <a:xfrm flipH="1" flipV="1">
            <a:off x="-136248" y="6275506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4122295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122295" y="0"/>
                </a:lnTo>
                <a:lnTo>
                  <a:pt x="4122295" y="411480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FDD8DC-3F45-A860-FD88-882D84953C77}"/>
              </a:ext>
            </a:extLst>
          </p:cNvPr>
          <p:cNvSpPr/>
          <p:nvPr/>
        </p:nvSpPr>
        <p:spPr>
          <a:xfrm>
            <a:off x="1028700" y="6545151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58C9F1A0-5171-72DE-0435-0B2DADE7F8A7}"/>
              </a:ext>
            </a:extLst>
          </p:cNvPr>
          <p:cNvSpPr/>
          <p:nvPr/>
        </p:nvSpPr>
        <p:spPr>
          <a:xfrm>
            <a:off x="-926759" y="-1157378"/>
            <a:ext cx="2387293" cy="4114800"/>
          </a:xfrm>
          <a:custGeom>
            <a:avLst/>
            <a:gdLst/>
            <a:ahLst/>
            <a:cxnLst/>
            <a:rect l="l" t="t" r="r" b="b"/>
            <a:pathLst>
              <a:path w="2387293" h="4114800">
                <a:moveTo>
                  <a:pt x="0" y="0"/>
                </a:moveTo>
                <a:lnTo>
                  <a:pt x="2387293" y="0"/>
                </a:lnTo>
                <a:lnTo>
                  <a:pt x="23872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مربع نص 13">
            <a:extLst>
              <a:ext uri="{FF2B5EF4-FFF2-40B4-BE49-F238E27FC236}">
                <a16:creationId xmlns:a16="http://schemas.microsoft.com/office/drawing/2014/main" id="{53B6213F-0B4A-15FA-6760-B3C8DBD1706A}"/>
              </a:ext>
            </a:extLst>
          </p:cNvPr>
          <p:cNvSpPr txBox="1"/>
          <p:nvPr/>
        </p:nvSpPr>
        <p:spPr>
          <a:xfrm>
            <a:off x="5591112" y="807094"/>
            <a:ext cx="70807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6600" dirty="0">
                <a:solidFill>
                  <a:schemeClr val="bg1"/>
                </a:solidFill>
              </a:rPr>
              <a:t>ان كنت مريض اين تذهب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14" name="شرطة">
            <a:extLst>
              <a:ext uri="{FF2B5EF4-FFF2-40B4-BE49-F238E27FC236}">
                <a16:creationId xmlns:a16="http://schemas.microsoft.com/office/drawing/2014/main" id="{C0C2C1C4-D872-23BE-E8C3-C6D655A01FB4}"/>
              </a:ext>
            </a:extLst>
          </p:cNvPr>
          <p:cNvSpPr/>
          <p:nvPr/>
        </p:nvSpPr>
        <p:spPr>
          <a:xfrm>
            <a:off x="13001166" y="3923623"/>
            <a:ext cx="4491943" cy="3269760"/>
          </a:xfrm>
          <a:custGeom>
            <a:avLst/>
            <a:gdLst/>
            <a:ahLst/>
            <a:cxnLst/>
            <a:rect l="l" t="t" r="r" b="b"/>
            <a:pathLst>
              <a:path w="11305690" h="8229600">
                <a:moveTo>
                  <a:pt x="0" y="0"/>
                </a:moveTo>
                <a:lnTo>
                  <a:pt x="11305690" y="0"/>
                </a:lnTo>
                <a:lnTo>
                  <a:pt x="113056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مستشفي 4">
            <a:extLst>
              <a:ext uri="{FF2B5EF4-FFF2-40B4-BE49-F238E27FC236}">
                <a16:creationId xmlns:a16="http://schemas.microsoft.com/office/drawing/2014/main" id="{96EC079E-B379-3BF6-3975-C5FEFDC84814}"/>
              </a:ext>
            </a:extLst>
          </p:cNvPr>
          <p:cNvSpPr/>
          <p:nvPr/>
        </p:nvSpPr>
        <p:spPr>
          <a:xfrm>
            <a:off x="2340637" y="3833221"/>
            <a:ext cx="3474522" cy="3450564"/>
          </a:xfrm>
          <a:custGeom>
            <a:avLst/>
            <a:gdLst/>
            <a:ahLst/>
            <a:cxnLst/>
            <a:rect l="l" t="t" r="r" b="b"/>
            <a:pathLst>
              <a:path w="8451451" h="8229600">
                <a:moveTo>
                  <a:pt x="0" y="0"/>
                </a:moveTo>
                <a:lnTo>
                  <a:pt x="8451450" y="0"/>
                </a:lnTo>
                <a:lnTo>
                  <a:pt x="84514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صوت المستشفى">
            <a:extLst>
              <a:ext uri="{FF2B5EF4-FFF2-40B4-BE49-F238E27FC236}">
                <a16:creationId xmlns:a16="http://schemas.microsoft.com/office/drawing/2014/main" id="{D1EB617C-0458-5DE7-FB10-1BF4A3255716}"/>
              </a:ext>
            </a:extLst>
          </p:cNvPr>
          <p:cNvSpPr/>
          <p:nvPr/>
        </p:nvSpPr>
        <p:spPr>
          <a:xfrm>
            <a:off x="2397500" y="7647408"/>
            <a:ext cx="3272095" cy="1061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مستشفى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مركز الشرطة">
            <a:extLst>
              <a:ext uri="{FF2B5EF4-FFF2-40B4-BE49-F238E27FC236}">
                <a16:creationId xmlns:a16="http://schemas.microsoft.com/office/drawing/2014/main" id="{9FE5960B-63A5-E298-8DD3-D3FD95BEB286}"/>
              </a:ext>
            </a:extLst>
          </p:cNvPr>
          <p:cNvSpPr/>
          <p:nvPr/>
        </p:nvSpPr>
        <p:spPr>
          <a:xfrm>
            <a:off x="13611091" y="7647408"/>
            <a:ext cx="3272095" cy="1061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مركز الشرطة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صوت سوبرماكت">
            <a:extLst>
              <a:ext uri="{FF2B5EF4-FFF2-40B4-BE49-F238E27FC236}">
                <a16:creationId xmlns:a16="http://schemas.microsoft.com/office/drawing/2014/main" id="{4B929593-C453-3F85-D4FB-E0C8188B3864}"/>
              </a:ext>
            </a:extLst>
          </p:cNvPr>
          <p:cNvSpPr/>
          <p:nvPr/>
        </p:nvSpPr>
        <p:spPr>
          <a:xfrm>
            <a:off x="8267204" y="7745623"/>
            <a:ext cx="3272095" cy="1061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سوبرماركت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سوبرماركت 10">
            <a:extLst>
              <a:ext uri="{FF2B5EF4-FFF2-40B4-BE49-F238E27FC236}">
                <a16:creationId xmlns:a16="http://schemas.microsoft.com/office/drawing/2014/main" id="{7D9F0D93-09C8-8584-0ACC-CFB21BC938D6}"/>
              </a:ext>
            </a:extLst>
          </p:cNvPr>
          <p:cNvSpPr/>
          <p:nvPr/>
        </p:nvSpPr>
        <p:spPr>
          <a:xfrm>
            <a:off x="7467600" y="2940027"/>
            <a:ext cx="4231889" cy="3588289"/>
          </a:xfrm>
          <a:custGeom>
            <a:avLst/>
            <a:gdLst/>
            <a:ahLst/>
            <a:cxnLst/>
            <a:rect l="l" t="t" r="r" b="b"/>
            <a:pathLst>
              <a:path w="9705671" h="8229600">
                <a:moveTo>
                  <a:pt x="0" y="0"/>
                </a:moveTo>
                <a:lnTo>
                  <a:pt x="9705670" y="0"/>
                </a:lnTo>
                <a:lnTo>
                  <a:pt x="97056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5" name="اين تذهب">
            <a:hlinkClick r:id="" action="ppaction://media"/>
            <a:extLst>
              <a:ext uri="{FF2B5EF4-FFF2-40B4-BE49-F238E27FC236}">
                <a16:creationId xmlns:a16="http://schemas.microsoft.com/office/drawing/2014/main" id="{BEC4D9CE-5005-A51E-D363-DB6434A69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25871" y="-14864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B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E3C5AF-A159-E53E-71E3-59A652B42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E5A1028-C69D-31E6-E266-B9D70CF3E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149507" flipH="1" flipV="1">
            <a:off x="12781650" y="5989941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7556582" y="7916419"/>
                </a:moveTo>
                <a:lnTo>
                  <a:pt x="0" y="7916419"/>
                </a:lnTo>
                <a:lnTo>
                  <a:pt x="0" y="0"/>
                </a:lnTo>
                <a:lnTo>
                  <a:pt x="7556582" y="0"/>
                </a:lnTo>
                <a:lnTo>
                  <a:pt x="7556582" y="791641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7BFB1BB-7CC1-A389-1EDD-4744EBD8B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7384">
            <a:off x="-2265280" y="-3958209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0" y="0"/>
                </a:moveTo>
                <a:lnTo>
                  <a:pt x="7556581" y="0"/>
                </a:lnTo>
                <a:lnTo>
                  <a:pt x="7556581" y="7916418"/>
                </a:lnTo>
                <a:lnTo>
                  <a:pt x="0" y="791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9096EA4-B60D-22C4-5330-2F3FB3C9A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2272">
            <a:off x="325859" y="687131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0" y="0"/>
                </a:moveTo>
                <a:lnTo>
                  <a:pt x="2275716" y="0"/>
                </a:lnTo>
                <a:lnTo>
                  <a:pt x="2275716" y="1894533"/>
                </a:lnTo>
                <a:lnTo>
                  <a:pt x="0" y="18945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D4A1AF9-A4A2-F990-B012-8DB0D270B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5818" flipH="1" flipV="1">
            <a:off x="15422083" y="7403914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2275716" y="1894534"/>
                </a:moveTo>
                <a:lnTo>
                  <a:pt x="0" y="1894534"/>
                </a:lnTo>
                <a:lnTo>
                  <a:pt x="0" y="0"/>
                </a:lnTo>
                <a:lnTo>
                  <a:pt x="2275716" y="0"/>
                </a:lnTo>
                <a:lnTo>
                  <a:pt x="2275716" y="189453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FD96C92-C2AC-A592-28F1-C58C15542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7283" y="8351181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30"/>
                </a:lnTo>
                <a:lnTo>
                  <a:pt x="0" y="88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8236F9-F7BF-5829-6784-437244BC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61" y="1599015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29"/>
                </a:lnTo>
                <a:lnTo>
                  <a:pt x="0" y="8855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سيارة الشرطة" descr="A white and green police car&#10;&#10;AI-generated content may be incorrect.">
            <a:extLst>
              <a:ext uri="{FF2B5EF4-FFF2-40B4-BE49-F238E27FC236}">
                <a16:creationId xmlns:a16="http://schemas.microsoft.com/office/drawing/2014/main" id="{8C881B70-1911-5F76-B678-29A8CE1262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64" y="3468826"/>
            <a:ext cx="4523412" cy="3015608"/>
          </a:xfrm>
          <a:prstGeom prst="rect">
            <a:avLst/>
          </a:prstGeom>
        </p:spPr>
      </p:pic>
      <p:sp>
        <p:nvSpPr>
          <p:cNvPr id="36" name="الباص 11">
            <a:extLst>
              <a:ext uri="{FF2B5EF4-FFF2-40B4-BE49-F238E27FC236}">
                <a16:creationId xmlns:a16="http://schemas.microsoft.com/office/drawing/2014/main" id="{A73F2879-DB1B-DA7B-2905-4CF3141721BF}"/>
              </a:ext>
            </a:extLst>
          </p:cNvPr>
          <p:cNvSpPr/>
          <p:nvPr/>
        </p:nvSpPr>
        <p:spPr>
          <a:xfrm>
            <a:off x="952012" y="3944466"/>
            <a:ext cx="3362470" cy="1887187"/>
          </a:xfrm>
          <a:custGeom>
            <a:avLst/>
            <a:gdLst/>
            <a:ahLst/>
            <a:cxnLst/>
            <a:rect l="l" t="t" r="r" b="b"/>
            <a:pathLst>
              <a:path w="7315200" h="4105656">
                <a:moveTo>
                  <a:pt x="0" y="0"/>
                </a:moveTo>
                <a:lnTo>
                  <a:pt x="7315200" y="0"/>
                </a:lnTo>
                <a:lnTo>
                  <a:pt x="7315200" y="4105656"/>
                </a:lnTo>
                <a:lnTo>
                  <a:pt x="0" y="41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كلمة شرطة">
            <a:extLst>
              <a:ext uri="{FF2B5EF4-FFF2-40B4-BE49-F238E27FC236}">
                <a16:creationId xmlns:a16="http://schemas.microsoft.com/office/drawing/2014/main" id="{8D1FE0EB-CC7F-BDD9-D70B-8CCBBDAEFA32}"/>
              </a:ext>
            </a:extLst>
          </p:cNvPr>
          <p:cNvSpPr/>
          <p:nvPr/>
        </p:nvSpPr>
        <p:spPr>
          <a:xfrm>
            <a:off x="12140823" y="6546288"/>
            <a:ext cx="3272095" cy="1061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شرطة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2" name="سيارة الاسعاف" descr="A white and red ambulance&#10;&#10;AI-generated content may be incorrect.">
            <a:extLst>
              <a:ext uri="{FF2B5EF4-FFF2-40B4-BE49-F238E27FC236}">
                <a16:creationId xmlns:a16="http://schemas.microsoft.com/office/drawing/2014/main" id="{3E63C4AA-C2D6-A1A2-FD80-F2E71C82CF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50"/>
          <a:stretch/>
        </p:blipFill>
        <p:spPr>
          <a:xfrm>
            <a:off x="5862442" y="3744458"/>
            <a:ext cx="4876800" cy="2100263"/>
          </a:xfrm>
          <a:prstGeom prst="rect">
            <a:avLst/>
          </a:prstGeom>
        </p:spPr>
      </p:pic>
      <p:sp>
        <p:nvSpPr>
          <p:cNvPr id="5" name="كلمة اسعاف">
            <a:extLst>
              <a:ext uri="{FF2B5EF4-FFF2-40B4-BE49-F238E27FC236}">
                <a16:creationId xmlns:a16="http://schemas.microsoft.com/office/drawing/2014/main" id="{50F90452-113C-F022-020C-ED8E506A794D}"/>
              </a:ext>
            </a:extLst>
          </p:cNvPr>
          <p:cNvSpPr/>
          <p:nvPr/>
        </p:nvSpPr>
        <p:spPr>
          <a:xfrm>
            <a:off x="6754281" y="6498471"/>
            <a:ext cx="3272095" cy="1061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اسعاف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كلمة باص">
            <a:extLst>
              <a:ext uri="{FF2B5EF4-FFF2-40B4-BE49-F238E27FC236}">
                <a16:creationId xmlns:a16="http://schemas.microsoft.com/office/drawing/2014/main" id="{4B7260FD-ACC8-602F-500C-BCA62246CE63}"/>
              </a:ext>
            </a:extLst>
          </p:cNvPr>
          <p:cNvSpPr/>
          <p:nvPr/>
        </p:nvSpPr>
        <p:spPr>
          <a:xfrm>
            <a:off x="1212830" y="6508153"/>
            <a:ext cx="3272095" cy="1061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باص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اي سيارة">
            <a:extLst>
              <a:ext uri="{FF2B5EF4-FFF2-40B4-BE49-F238E27FC236}">
                <a16:creationId xmlns:a16="http://schemas.microsoft.com/office/drawing/2014/main" id="{21EBFC9B-E83D-CC29-FDA1-3C6F4D665919}"/>
              </a:ext>
            </a:extLst>
          </p:cNvPr>
          <p:cNvSpPr/>
          <p:nvPr/>
        </p:nvSpPr>
        <p:spPr>
          <a:xfrm>
            <a:off x="5530197" y="506376"/>
            <a:ext cx="8445540" cy="10617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اي سيارة تأخذ المريض الى المستشفى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اي سياره تاخذ المريض">
            <a:hlinkClick r:id="" action="ppaction://media"/>
            <a:extLst>
              <a:ext uri="{FF2B5EF4-FFF2-40B4-BE49-F238E27FC236}">
                <a16:creationId xmlns:a16="http://schemas.microsoft.com/office/drawing/2014/main" id="{C9D731C6-9918-6552-BB81-47B4EB82F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03383" y="-19222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B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0DA42C-73C0-883A-BDED-8D62575AE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ecaef56-4e86-4bfc-baa5-46f0a73e81fb">
            <a:hlinkClick r:id="" action="ppaction://media"/>
            <a:extLst>
              <a:ext uri="{FF2B5EF4-FFF2-40B4-BE49-F238E27FC236}">
                <a16:creationId xmlns:a16="http://schemas.microsoft.com/office/drawing/2014/main" id="{022AE00B-9BA5-602B-9A74-F9B8A2EA1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1328246"/>
            <a:ext cx="406400" cy="4064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1F63D571-1CD2-0976-894B-FCB96C523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149507" flipH="1" flipV="1">
            <a:off x="12781650" y="5989941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7556582" y="7916419"/>
                </a:moveTo>
                <a:lnTo>
                  <a:pt x="0" y="7916419"/>
                </a:lnTo>
                <a:lnTo>
                  <a:pt x="0" y="0"/>
                </a:lnTo>
                <a:lnTo>
                  <a:pt x="7556582" y="0"/>
                </a:lnTo>
                <a:lnTo>
                  <a:pt x="7556582" y="79164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CC5D523-E5E6-FC02-58EC-F25125BE5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7384">
            <a:off x="-2265280" y="-3958209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0" y="0"/>
                </a:moveTo>
                <a:lnTo>
                  <a:pt x="7556581" y="0"/>
                </a:lnTo>
                <a:lnTo>
                  <a:pt x="7556581" y="7916418"/>
                </a:lnTo>
                <a:lnTo>
                  <a:pt x="0" y="791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03EFE33-D53F-58A2-52A5-F2291EB12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2272">
            <a:off x="325859" y="687131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0" y="0"/>
                </a:moveTo>
                <a:lnTo>
                  <a:pt x="2275716" y="0"/>
                </a:lnTo>
                <a:lnTo>
                  <a:pt x="2275716" y="1894533"/>
                </a:lnTo>
                <a:lnTo>
                  <a:pt x="0" y="1894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36EC2A1-F75E-724A-643D-4BEEE3D20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5818" flipH="1" flipV="1">
            <a:off x="15422083" y="7403914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2275716" y="1894534"/>
                </a:moveTo>
                <a:lnTo>
                  <a:pt x="0" y="1894534"/>
                </a:lnTo>
                <a:lnTo>
                  <a:pt x="0" y="0"/>
                </a:lnTo>
                <a:lnTo>
                  <a:pt x="2275716" y="0"/>
                </a:lnTo>
                <a:lnTo>
                  <a:pt x="2275716" y="189453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FC2329B-BA33-D59B-9D7C-77ECC9D5B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7283" y="8351181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30"/>
                </a:lnTo>
                <a:lnTo>
                  <a:pt x="0" y="8855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FE55377-8F3F-E37C-1C29-B8C5E3C66D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61" y="1599015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29"/>
                </a:lnTo>
                <a:lnTo>
                  <a:pt x="0" y="885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AADBB8-7297-52C8-3743-BE94F98AC2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09435" y="2729562"/>
            <a:ext cx="2334870" cy="3502305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C9D98931-5CBF-2FEF-6FA4-53A090331216}"/>
              </a:ext>
            </a:extLst>
          </p:cNvPr>
          <p:cNvSpPr/>
          <p:nvPr/>
        </p:nvSpPr>
        <p:spPr>
          <a:xfrm>
            <a:off x="998004" y="3055482"/>
            <a:ext cx="2352856" cy="3233941"/>
          </a:xfrm>
          <a:custGeom>
            <a:avLst/>
            <a:gdLst/>
            <a:ahLst/>
            <a:cxnLst/>
            <a:rect l="l" t="t" r="r" b="b"/>
            <a:pathLst>
              <a:path w="4958334" h="8229600">
                <a:moveTo>
                  <a:pt x="0" y="0"/>
                </a:moveTo>
                <a:lnTo>
                  <a:pt x="4958334" y="0"/>
                </a:lnTo>
                <a:lnTo>
                  <a:pt x="49583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8F840D-3836-16FF-0A9D-1BF3939AE643}"/>
              </a:ext>
            </a:extLst>
          </p:cNvPr>
          <p:cNvSpPr/>
          <p:nvPr/>
        </p:nvSpPr>
        <p:spPr>
          <a:xfrm>
            <a:off x="12140823" y="6546288"/>
            <a:ext cx="3272095" cy="106171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شرطي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772B3E7F-C509-C736-4311-370FA000D570}"/>
              </a:ext>
            </a:extLst>
          </p:cNvPr>
          <p:cNvSpPr/>
          <p:nvPr/>
        </p:nvSpPr>
        <p:spPr>
          <a:xfrm>
            <a:off x="7452861" y="2809163"/>
            <a:ext cx="2066514" cy="3632200"/>
          </a:xfrm>
          <a:custGeom>
            <a:avLst/>
            <a:gdLst/>
            <a:ahLst/>
            <a:cxnLst/>
            <a:rect l="l" t="t" r="r" b="b"/>
            <a:pathLst>
              <a:path w="3329962" h="9347263">
                <a:moveTo>
                  <a:pt x="0" y="0"/>
                </a:moveTo>
                <a:lnTo>
                  <a:pt x="3329962" y="0"/>
                </a:lnTo>
                <a:lnTo>
                  <a:pt x="3329962" y="9347263"/>
                </a:lnTo>
                <a:lnTo>
                  <a:pt x="0" y="934726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C6B8F0-EE1A-6BBA-0787-F58F06B2288D}"/>
              </a:ext>
            </a:extLst>
          </p:cNvPr>
          <p:cNvSpPr/>
          <p:nvPr/>
        </p:nvSpPr>
        <p:spPr>
          <a:xfrm>
            <a:off x="6962263" y="6546288"/>
            <a:ext cx="3272095" cy="106171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طبيب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E6E354A-5FA9-1650-11F5-E9A94BB04772}"/>
              </a:ext>
            </a:extLst>
          </p:cNvPr>
          <p:cNvSpPr/>
          <p:nvPr/>
        </p:nvSpPr>
        <p:spPr>
          <a:xfrm>
            <a:off x="1089013" y="6441363"/>
            <a:ext cx="3272095" cy="106171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معلم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455265-E605-20E9-CEF0-D09BE31BAC2B}"/>
              </a:ext>
            </a:extLst>
          </p:cNvPr>
          <p:cNvSpPr/>
          <p:nvPr/>
        </p:nvSpPr>
        <p:spPr>
          <a:xfrm>
            <a:off x="5247208" y="470707"/>
            <a:ext cx="8995928" cy="127362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chemeClr val="tx1"/>
                </a:solidFill>
              </a:rPr>
              <a:t>من الذي يصف لنا الدواء ويعالجنا ؟؟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7" name="من الذي يصرف لنا الدواء">
            <a:hlinkClick r:id="" action="ppaction://media"/>
            <a:extLst>
              <a:ext uri="{FF2B5EF4-FFF2-40B4-BE49-F238E27FC236}">
                <a16:creationId xmlns:a16="http://schemas.microsoft.com/office/drawing/2014/main" id="{8F5BB796-2FC7-70AC-6146-21D238FA96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إجابة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B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E6CC59-B5CE-B9CE-9290-2598C12AC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ecaef56-4e86-4bfc-baa5-46f0a73e81fb">
            <a:hlinkClick r:id="" action="ppaction://media"/>
            <a:extLst>
              <a:ext uri="{FF2B5EF4-FFF2-40B4-BE49-F238E27FC236}">
                <a16:creationId xmlns:a16="http://schemas.microsoft.com/office/drawing/2014/main" id="{5CB99CE2-A097-A2D2-679B-2FCDE72E9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1328246"/>
            <a:ext cx="406400" cy="40640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5964D2C-18D6-5ACE-1B3C-A5C8BBB7C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149507" flipH="1" flipV="1">
            <a:off x="12781650" y="5989941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7556582" y="7916419"/>
                </a:moveTo>
                <a:lnTo>
                  <a:pt x="0" y="7916419"/>
                </a:lnTo>
                <a:lnTo>
                  <a:pt x="0" y="0"/>
                </a:lnTo>
                <a:lnTo>
                  <a:pt x="7556582" y="0"/>
                </a:lnTo>
                <a:lnTo>
                  <a:pt x="7556582" y="79164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78DCE1D-CEB1-E918-6C0D-0504A6060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547384">
            <a:off x="-2265280" y="-3958209"/>
            <a:ext cx="7556582" cy="7916419"/>
          </a:xfrm>
          <a:custGeom>
            <a:avLst/>
            <a:gdLst/>
            <a:ahLst/>
            <a:cxnLst/>
            <a:rect l="l" t="t" r="r" b="b"/>
            <a:pathLst>
              <a:path w="7556582" h="7916419">
                <a:moveTo>
                  <a:pt x="0" y="0"/>
                </a:moveTo>
                <a:lnTo>
                  <a:pt x="7556581" y="0"/>
                </a:lnTo>
                <a:lnTo>
                  <a:pt x="7556581" y="7916418"/>
                </a:lnTo>
                <a:lnTo>
                  <a:pt x="0" y="7916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AAD8CAF-B1AC-31FE-6747-A48716CD6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22272">
            <a:off x="325859" y="687131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0" y="0"/>
                </a:moveTo>
                <a:lnTo>
                  <a:pt x="2275716" y="0"/>
                </a:lnTo>
                <a:lnTo>
                  <a:pt x="2275716" y="1894533"/>
                </a:lnTo>
                <a:lnTo>
                  <a:pt x="0" y="1894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9BCDF50-54CB-8C5E-94FE-71FF68B1E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5818" flipH="1" flipV="1">
            <a:off x="15422083" y="7403914"/>
            <a:ext cx="2275716" cy="1894534"/>
          </a:xfrm>
          <a:custGeom>
            <a:avLst/>
            <a:gdLst/>
            <a:ahLst/>
            <a:cxnLst/>
            <a:rect l="l" t="t" r="r" b="b"/>
            <a:pathLst>
              <a:path w="2275716" h="1894534">
                <a:moveTo>
                  <a:pt x="2275716" y="1894534"/>
                </a:moveTo>
                <a:lnTo>
                  <a:pt x="0" y="1894534"/>
                </a:lnTo>
                <a:lnTo>
                  <a:pt x="0" y="0"/>
                </a:lnTo>
                <a:lnTo>
                  <a:pt x="2275716" y="0"/>
                </a:lnTo>
                <a:lnTo>
                  <a:pt x="2275716" y="189453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94DC5AB-9CEB-5AC9-5AA4-F791AFB33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27283" y="8351181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30"/>
                </a:lnTo>
                <a:lnTo>
                  <a:pt x="0" y="8855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AF8CB6F-42AA-6FDD-3C03-B358AAB43E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76661" y="1599015"/>
            <a:ext cx="2352856" cy="885530"/>
          </a:xfrm>
          <a:custGeom>
            <a:avLst/>
            <a:gdLst/>
            <a:ahLst/>
            <a:cxnLst/>
            <a:rect l="l" t="t" r="r" b="b"/>
            <a:pathLst>
              <a:path w="2352856" h="885530">
                <a:moveTo>
                  <a:pt x="0" y="0"/>
                </a:moveTo>
                <a:lnTo>
                  <a:pt x="2352856" y="0"/>
                </a:lnTo>
                <a:lnTo>
                  <a:pt x="2352856" y="885529"/>
                </a:lnTo>
                <a:lnTo>
                  <a:pt x="0" y="885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21E45A-D75D-BE99-1D11-23F2BF0CBBFA}"/>
              </a:ext>
            </a:extLst>
          </p:cNvPr>
          <p:cNvSpPr/>
          <p:nvPr/>
        </p:nvSpPr>
        <p:spPr>
          <a:xfrm>
            <a:off x="5247208" y="470707"/>
            <a:ext cx="8995928" cy="1273625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لباس الطبيب هو 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الطبيب 4">
            <a:extLst>
              <a:ext uri="{FF2B5EF4-FFF2-40B4-BE49-F238E27FC236}">
                <a16:creationId xmlns:a16="http://schemas.microsoft.com/office/drawing/2014/main" id="{469493DC-37CA-33C2-3CB8-FC4D385A9048}"/>
              </a:ext>
            </a:extLst>
          </p:cNvPr>
          <p:cNvSpPr/>
          <p:nvPr/>
        </p:nvSpPr>
        <p:spPr>
          <a:xfrm>
            <a:off x="1754890" y="3598049"/>
            <a:ext cx="3865662" cy="347909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المطافي">
            <a:extLst>
              <a:ext uri="{FF2B5EF4-FFF2-40B4-BE49-F238E27FC236}">
                <a16:creationId xmlns:a16="http://schemas.microsoft.com/office/drawing/2014/main" id="{8D734CED-756F-E311-5B12-513B59E30547}"/>
              </a:ext>
            </a:extLst>
          </p:cNvPr>
          <p:cNvSpPr/>
          <p:nvPr/>
        </p:nvSpPr>
        <p:spPr>
          <a:xfrm>
            <a:off x="12337171" y="3656811"/>
            <a:ext cx="3295254" cy="3586671"/>
          </a:xfrm>
          <a:custGeom>
            <a:avLst/>
            <a:gdLst/>
            <a:ahLst/>
            <a:cxnLst/>
            <a:rect l="l" t="t" r="r" b="b"/>
            <a:pathLst>
              <a:path w="3780472" h="4114800">
                <a:moveTo>
                  <a:pt x="0" y="0"/>
                </a:moveTo>
                <a:lnTo>
                  <a:pt x="3780472" y="0"/>
                </a:lnTo>
                <a:lnTo>
                  <a:pt x="37804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الطيار 3">
            <a:extLst>
              <a:ext uri="{FF2B5EF4-FFF2-40B4-BE49-F238E27FC236}">
                <a16:creationId xmlns:a16="http://schemas.microsoft.com/office/drawing/2014/main" id="{091A06EE-BE67-873F-4A8A-AFA46554216C}"/>
              </a:ext>
            </a:extLst>
          </p:cNvPr>
          <p:cNvSpPr/>
          <p:nvPr/>
        </p:nvSpPr>
        <p:spPr>
          <a:xfrm>
            <a:off x="7785352" y="3742971"/>
            <a:ext cx="2395984" cy="3404596"/>
          </a:xfrm>
          <a:custGeom>
            <a:avLst/>
            <a:gdLst/>
            <a:ahLst/>
            <a:cxnLst/>
            <a:rect l="l" t="t" r="r" b="b"/>
            <a:pathLst>
              <a:path w="2895790" h="4114800">
                <a:moveTo>
                  <a:pt x="0" y="0"/>
                </a:moveTo>
                <a:lnTo>
                  <a:pt x="2895790" y="0"/>
                </a:lnTo>
                <a:lnTo>
                  <a:pt x="28957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لباس الطبيب هو">
            <a:hlinkClick r:id="" action="ppaction://media"/>
            <a:extLst>
              <a:ext uri="{FF2B5EF4-FFF2-40B4-BE49-F238E27FC236}">
                <a16:creationId xmlns:a16="http://schemas.microsoft.com/office/drawing/2014/main" id="{DDFD786A-04BD-AD61-1E47-E26C9AAD49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10800" y="-1461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حاول ث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8%A7%D8%AC%D8%A7%D8%A8%D8%A9 %D8%B5%D8%AD%D9%8A%D8%AD%D8%A9 %D8%A7%D8%AD%D8%B3%D9%86%D8%AA %D8%A7%D8%AD%D8%B3%D9%86%D8%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الأساس">
  <a:themeElements>
    <a:clrScheme name="مخصص 7">
      <a:dk1>
        <a:srgbClr val="000000"/>
      </a:dk1>
      <a:lt1>
        <a:srgbClr val="FFFFFF"/>
      </a:lt1>
      <a:dk2>
        <a:srgbClr val="565349"/>
      </a:dk2>
      <a:lt2>
        <a:srgbClr val="CCCCFF"/>
      </a:lt2>
      <a:accent1>
        <a:srgbClr val="CCCCFF"/>
      </a:accent1>
      <a:accent2>
        <a:srgbClr val="CCCCFF"/>
      </a:accent2>
      <a:accent3>
        <a:srgbClr val="CCCCFF"/>
      </a:accent3>
      <a:accent4>
        <a:srgbClr val="CCCCFF"/>
      </a:accent4>
      <a:accent5>
        <a:srgbClr val="CCCCFF"/>
      </a:accent5>
      <a:accent6>
        <a:srgbClr val="CCCCFF"/>
      </a:accent6>
      <a:hlink>
        <a:srgbClr val="CCCCFF"/>
      </a:hlink>
      <a:folHlink>
        <a:srgbClr val="CCCCFF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1611</TotalTime>
  <Words>62</Words>
  <Application>Microsoft Office PowerPoint</Application>
  <PresentationFormat>Custom</PresentationFormat>
  <Paragraphs>29</Paragraphs>
  <Slides>12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Corbel</vt:lpstr>
      <vt:lpstr>Gagalin</vt:lpstr>
      <vt:lpstr>Calibri</vt:lpstr>
      <vt:lpstr>Arial</vt:lpstr>
      <vt:lpstr>Cocomat Pro Heavy</vt:lpstr>
      <vt:lpstr>Office Theme</vt:lpstr>
      <vt:lpstr>الأساس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Mariam Alhammadi</dc:creator>
  <cp:lastModifiedBy>shaima almaazmi</cp:lastModifiedBy>
  <cp:revision>27</cp:revision>
  <dcterms:created xsi:type="dcterms:W3CDTF">2006-08-16T00:00:00Z</dcterms:created>
  <dcterms:modified xsi:type="dcterms:W3CDTF">2025-09-29T05:24:41Z</dcterms:modified>
  <dc:identifier>DAGzCCQCKmg</dc:identifier>
</cp:coreProperties>
</file>