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8" r:id="rId3"/>
    <p:sldId id="265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75" r:id="rId12"/>
    <p:sldId id="286" r:id="rId13"/>
    <p:sldId id="287" r:id="rId14"/>
    <p:sldId id="289" r:id="rId15"/>
    <p:sldId id="280" r:id="rId16"/>
    <p:sldId id="281" r:id="rId17"/>
    <p:sldId id="278" r:id="rId18"/>
    <p:sldId id="279" r:id="rId19"/>
    <p:sldId id="266" r:id="rId20"/>
    <p:sldId id="274" r:id="rId21"/>
    <p:sldId id="291" r:id="rId22"/>
    <p:sldId id="292" r:id="rId23"/>
    <p:sldId id="282" r:id="rId24"/>
    <p:sldId id="283" r:id="rId25"/>
    <p:sldId id="284" r:id="rId26"/>
    <p:sldId id="285" r:id="rId27"/>
    <p:sldId id="269" r:id="rId28"/>
    <p:sldId id="270" r:id="rId29"/>
    <p:sldId id="271" r:id="rId30"/>
    <p:sldId id="272" r:id="rId31"/>
    <p:sldId id="267" r:id="rId32"/>
    <p:sldId id="273" r:id="rId33"/>
  </p:sldIdLst>
  <p:sldSz cx="18288000" cy="10287000"/>
  <p:notesSz cx="6858000" cy="9144000"/>
  <p:embeddedFontLst>
    <p:embeddedFont>
      <p:font typeface="Canva Sans" panose="020B0604020202020204" charset="0"/>
      <p:regular r:id="rId34"/>
    </p:embeddedFont>
    <p:embeddedFont>
      <p:font typeface="Sagona ExtraLight" panose="02020303050505020204" pitchFamily="18" charset="0"/>
      <p:regular r:id="rId35"/>
      <p:italic r:id="rId36"/>
    </p:embeddedFont>
    <p:embeddedFont>
      <p:font typeface="Sakkal Majalla" panose="02000000000000000000" pitchFamily="2" charset="-78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9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Obf5Io8quc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43.pn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W0zEJ9uR2U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80.png"/><Relationship Id="rId4" Type="http://schemas.openxmlformats.org/officeDocument/2006/relationships/image" Target="../media/image21.sv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7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9744">
            <a:off x="2426176" y="915216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139744">
            <a:off x="-3003905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rot="-336965" flipH="1">
            <a:off x="8616063" y="909226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625472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336965" flipH="1">
            <a:off x="13916870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flipH="1">
            <a:off x="11731186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4365837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7795331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14987138" y="407186"/>
            <a:ext cx="3507407" cy="1320060"/>
          </a:xfrm>
          <a:custGeom>
            <a:avLst/>
            <a:gdLst/>
            <a:ahLst/>
            <a:cxnLst/>
            <a:rect l="l" t="t" r="r" b="b"/>
            <a:pathLst>
              <a:path w="3507407" h="1320060">
                <a:moveTo>
                  <a:pt x="0" y="0"/>
                </a:moveTo>
                <a:lnTo>
                  <a:pt x="3507406" y="0"/>
                </a:lnTo>
                <a:lnTo>
                  <a:pt x="3507406" y="1320060"/>
                </a:lnTo>
                <a:lnTo>
                  <a:pt x="0" y="13200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650978" y="6848285"/>
            <a:ext cx="7248156" cy="965945"/>
            <a:chOff x="0" y="0"/>
            <a:chExt cx="2074037" cy="2764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74037" cy="276402"/>
            </a:xfrm>
            <a:custGeom>
              <a:avLst/>
              <a:gdLst/>
              <a:ahLst/>
              <a:cxnLst/>
              <a:rect l="l" t="t" r="r" b="b"/>
              <a:pathLst>
                <a:path w="2074037" h="276402">
                  <a:moveTo>
                    <a:pt x="66224" y="0"/>
                  </a:moveTo>
                  <a:lnTo>
                    <a:pt x="2007813" y="0"/>
                  </a:lnTo>
                  <a:cubicBezTo>
                    <a:pt x="2044388" y="0"/>
                    <a:pt x="2074037" y="29649"/>
                    <a:pt x="2074037" y="66224"/>
                  </a:cubicBezTo>
                  <a:lnTo>
                    <a:pt x="2074037" y="210179"/>
                  </a:lnTo>
                  <a:cubicBezTo>
                    <a:pt x="2074037" y="246753"/>
                    <a:pt x="2044388" y="276402"/>
                    <a:pt x="2007813" y="276402"/>
                  </a:cubicBezTo>
                  <a:lnTo>
                    <a:pt x="66224" y="276402"/>
                  </a:lnTo>
                  <a:cubicBezTo>
                    <a:pt x="29649" y="276402"/>
                    <a:pt x="0" y="246753"/>
                    <a:pt x="0" y="210179"/>
                  </a:cubicBezTo>
                  <a:lnTo>
                    <a:pt x="0" y="66224"/>
                  </a:lnTo>
                  <a:cubicBezTo>
                    <a:pt x="0" y="29649"/>
                    <a:pt x="29649" y="0"/>
                    <a:pt x="66224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074037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50172" y="6848285"/>
            <a:ext cx="6948962" cy="800012"/>
            <a:chOff x="0" y="0"/>
            <a:chExt cx="1988424" cy="2289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88424" cy="228921"/>
            </a:xfrm>
            <a:custGeom>
              <a:avLst/>
              <a:gdLst/>
              <a:ahLst/>
              <a:cxnLst/>
              <a:rect l="l" t="t" r="r" b="b"/>
              <a:pathLst>
                <a:path w="1988424" h="228921">
                  <a:moveTo>
                    <a:pt x="50135" y="0"/>
                  </a:moveTo>
                  <a:lnTo>
                    <a:pt x="1938289" y="0"/>
                  </a:lnTo>
                  <a:cubicBezTo>
                    <a:pt x="1965978" y="0"/>
                    <a:pt x="1988424" y="22446"/>
                    <a:pt x="1988424" y="50135"/>
                  </a:cubicBezTo>
                  <a:lnTo>
                    <a:pt x="1988424" y="178786"/>
                  </a:lnTo>
                  <a:cubicBezTo>
                    <a:pt x="1988424" y="192083"/>
                    <a:pt x="1983142" y="204835"/>
                    <a:pt x="1973740" y="214237"/>
                  </a:cubicBezTo>
                  <a:cubicBezTo>
                    <a:pt x="1964337" y="223639"/>
                    <a:pt x="1951585" y="228921"/>
                    <a:pt x="1938289" y="228921"/>
                  </a:cubicBezTo>
                  <a:lnTo>
                    <a:pt x="50135" y="228921"/>
                  </a:lnTo>
                  <a:cubicBezTo>
                    <a:pt x="22446" y="228921"/>
                    <a:pt x="0" y="206475"/>
                    <a:pt x="0" y="178786"/>
                  </a:cubicBezTo>
                  <a:lnTo>
                    <a:pt x="0" y="50135"/>
                  </a:lnTo>
                  <a:cubicBezTo>
                    <a:pt x="0" y="22446"/>
                    <a:pt x="22446" y="0"/>
                    <a:pt x="501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988424" cy="27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883814">
            <a:off x="11841103" y="229950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rot="617065" flipH="1" flipV="1">
            <a:off x="780166" y="44337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-1640656" flipH="1" flipV="1">
            <a:off x="-90719" y="2587172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 rot="-1030818">
            <a:off x="12768653" y="309883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 rot="884810">
            <a:off x="1684494" y="438259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 rot="884810">
            <a:off x="16559717" y="329224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23"/>
          <p:cNvSpPr/>
          <p:nvPr/>
        </p:nvSpPr>
        <p:spPr>
          <a:xfrm rot="884810">
            <a:off x="3849013" y="7033944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Freeform 24"/>
          <p:cNvSpPr/>
          <p:nvPr/>
        </p:nvSpPr>
        <p:spPr>
          <a:xfrm rot="884810">
            <a:off x="12929831" y="908633"/>
            <a:ext cx="280411" cy="240134"/>
          </a:xfrm>
          <a:custGeom>
            <a:avLst/>
            <a:gdLst/>
            <a:ahLst/>
            <a:cxnLst/>
            <a:rect l="l" t="t" r="r" b="b"/>
            <a:pathLst>
              <a:path w="280411" h="240134">
                <a:moveTo>
                  <a:pt x="0" y="0"/>
                </a:moveTo>
                <a:lnTo>
                  <a:pt x="280411" y="0"/>
                </a:lnTo>
                <a:lnTo>
                  <a:pt x="280411" y="240134"/>
                </a:lnTo>
                <a:lnTo>
                  <a:pt x="0" y="240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25"/>
          <p:cNvSpPr/>
          <p:nvPr/>
        </p:nvSpPr>
        <p:spPr>
          <a:xfrm rot="-817137">
            <a:off x="2908273" y="531829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4"/>
                </a:lnTo>
                <a:lnTo>
                  <a:pt x="0" y="341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26"/>
          <p:cNvSpPr/>
          <p:nvPr/>
        </p:nvSpPr>
        <p:spPr>
          <a:xfrm rot="891815">
            <a:off x="14448018" y="7160281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3"/>
                </a:lnTo>
                <a:lnTo>
                  <a:pt x="0" y="3419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7" name="Freeform 27"/>
          <p:cNvSpPr/>
          <p:nvPr/>
        </p:nvSpPr>
        <p:spPr>
          <a:xfrm>
            <a:off x="12569996" y="1971636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8" name="TextBox 28"/>
          <p:cNvSpPr txBox="1"/>
          <p:nvPr/>
        </p:nvSpPr>
        <p:spPr>
          <a:xfrm>
            <a:off x="2459347" y="6870447"/>
            <a:ext cx="593061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599"/>
              </a:lnSpc>
            </a:pPr>
            <a:r>
              <a:rPr lang="ar-AE" sz="3999" spc="-239" dirty="0">
                <a:solidFill>
                  <a:srgbClr val="6E6295"/>
                </a:solidFill>
                <a:latin typeface="Sakkal Majalla" panose="02000000000000000000" pitchFamily="2" charset="-78"/>
                <a:ea typeface="DM Sans"/>
                <a:cs typeface="Sakkal Majalla" panose="02000000000000000000" pitchFamily="2" charset="-78"/>
                <a:sym typeface="DM Sans"/>
                <a:rtl/>
              </a:rPr>
              <a:t>شيماء الـمازمي</a:t>
            </a:r>
            <a:endParaRPr lang="en-US" sz="3999" spc="-239" dirty="0">
              <a:solidFill>
                <a:srgbClr val="6E6295"/>
              </a:solidFill>
              <a:latin typeface="Sakkal Majalla" panose="02000000000000000000" pitchFamily="2" charset="-78"/>
              <a:ea typeface="DM Sans"/>
              <a:cs typeface="Sakkal Majalla" panose="02000000000000000000" pitchFamily="2" charset="-78"/>
              <a:sym typeface="DM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871882" y="3314000"/>
            <a:ext cx="3846899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148"/>
              </a:lnSpc>
            </a:pPr>
            <a:r>
              <a:rPr lang="ar-EG" sz="6534" dirty="0">
                <a:solidFill>
                  <a:srgbClr val="FFFFFF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مهنة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2395745" y="3866960"/>
            <a:ext cx="1087786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000"/>
              </a:lnSpc>
            </a:pPr>
            <a:r>
              <a:rPr lang="ar-EG" sz="15000" dirty="0">
                <a:solidFill>
                  <a:srgbClr val="FFFFFF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الطبيب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2734793" y="2585878"/>
            <a:ext cx="5908902" cy="5908902"/>
          </a:xfrm>
          <a:custGeom>
            <a:avLst/>
            <a:gdLst/>
            <a:ahLst/>
            <a:cxnLst/>
            <a:rect l="l" t="t" r="r" b="b"/>
            <a:pathLst>
              <a:path w="5908902" h="5908902">
                <a:moveTo>
                  <a:pt x="0" y="0"/>
                </a:moveTo>
                <a:lnTo>
                  <a:pt x="5908902" y="0"/>
                </a:lnTo>
                <a:lnTo>
                  <a:pt x="5908902" y="5908901"/>
                </a:lnTo>
                <a:lnTo>
                  <a:pt x="0" y="59089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أدوات الطبيب هي..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40903" y="4271236"/>
            <a:ext cx="10014976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700"/>
              </a:lnSpc>
            </a:pPr>
            <a:r>
              <a:rPr lang="ar-EG" sz="9072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إبرة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6E69-AE99-024D-366A-2C8778D1B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0DA9196-4121-F6FD-7C8D-6E2D692C27F2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0B92FB4-575D-BAA8-BA29-97ACF62FCA62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8C0A040-6270-5BEE-7D22-557F25B5A3B4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981315D-4941-30CA-A2DA-C1FC14184E94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E8683C-33D9-B227-2B76-E606E31B5509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BBC40A5-89D5-4954-06E1-7F138621FBAE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14CE6EC-7F5F-D9F3-FD79-A0F67580CBF8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F17525A-C7BE-F1B7-EE2E-171E2BBFC165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حقيبة الطبيب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pic>
        <p:nvPicPr>
          <p:cNvPr id="19" name="صورة 29">
            <a:extLst>
              <a:ext uri="{FF2B5EF4-FFF2-40B4-BE49-F238E27FC236}">
                <a16:creationId xmlns:a16="http://schemas.microsoft.com/office/drawing/2014/main" id="{1B93E81D-3827-7F19-C945-5E5320602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1" y="422614"/>
            <a:ext cx="7240858" cy="9636123"/>
          </a:xfrm>
          <a:prstGeom prst="rect">
            <a:avLst/>
          </a:prstGeom>
        </p:spPr>
      </p:pic>
      <p:pic>
        <p:nvPicPr>
          <p:cNvPr id="15" name="صورة 8">
            <a:extLst>
              <a:ext uri="{FF2B5EF4-FFF2-40B4-BE49-F238E27FC236}">
                <a16:creationId xmlns:a16="http://schemas.microsoft.com/office/drawing/2014/main" id="{3C235067-8277-B0BF-6538-101D86368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0622">
            <a:off x="4173258" y="4873083"/>
            <a:ext cx="4358096" cy="4358096"/>
          </a:xfrm>
          <a:prstGeom prst="rect">
            <a:avLst/>
          </a:prstGeom>
        </p:spPr>
      </p:pic>
      <p:pic>
        <p:nvPicPr>
          <p:cNvPr id="16" name="صورة 12">
            <a:extLst>
              <a:ext uri="{FF2B5EF4-FFF2-40B4-BE49-F238E27FC236}">
                <a16:creationId xmlns:a16="http://schemas.microsoft.com/office/drawing/2014/main" id="{083C4893-F11B-B136-2F7E-4779211AF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861">
            <a:off x="11946705" y="1247640"/>
            <a:ext cx="4358096" cy="4358096"/>
          </a:xfrm>
          <a:prstGeom prst="rect">
            <a:avLst/>
          </a:prstGeom>
        </p:spPr>
      </p:pic>
      <p:pic>
        <p:nvPicPr>
          <p:cNvPr id="17" name="صورة 24">
            <a:extLst>
              <a:ext uri="{FF2B5EF4-FFF2-40B4-BE49-F238E27FC236}">
                <a16:creationId xmlns:a16="http://schemas.microsoft.com/office/drawing/2014/main" id="{EE1944BC-26FB-27D5-7AB9-64611F8E1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5997" y="5480062"/>
            <a:ext cx="3396804" cy="3396804"/>
          </a:xfrm>
          <a:prstGeom prst="rect">
            <a:avLst/>
          </a:prstGeom>
        </p:spPr>
      </p:pic>
      <p:pic>
        <p:nvPicPr>
          <p:cNvPr id="18" name="صورة 25">
            <a:extLst>
              <a:ext uri="{FF2B5EF4-FFF2-40B4-BE49-F238E27FC236}">
                <a16:creationId xmlns:a16="http://schemas.microsoft.com/office/drawing/2014/main" id="{1FA7AF78-22A6-70A3-684F-B957E0C57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1595" y="5491461"/>
            <a:ext cx="3396804" cy="33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7 L -0.46128 0.0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 0.00155 L -0.42648 0.348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4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A09E-3D46-789F-9DF6-E0FCBD08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0E5D332-467F-F83F-8F40-D7475EF4441B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4FC0A4F-44E7-85DF-B685-8212D78FE8B9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343351-BAED-6200-A4EF-44DA9F1E9630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0E43DA6-9750-5FE6-D7B5-4EAE0E3BB333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3288D22-F24C-A538-2D10-13E443E9525F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F5A016-3F78-DFE6-0098-7ECD682AE034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E866A5B-2CC1-9FBB-503D-9190D758B186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2077911-32BC-6F6E-69DE-83861B5F1094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حقيبة الطبيب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pic>
        <p:nvPicPr>
          <p:cNvPr id="19" name="صورة 29">
            <a:extLst>
              <a:ext uri="{FF2B5EF4-FFF2-40B4-BE49-F238E27FC236}">
                <a16:creationId xmlns:a16="http://schemas.microsoft.com/office/drawing/2014/main" id="{B572B06F-2814-04BD-7A20-B0530F67C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1" y="422614"/>
            <a:ext cx="7240858" cy="9636123"/>
          </a:xfrm>
          <a:prstGeom prst="rect">
            <a:avLst/>
          </a:prstGeom>
        </p:spPr>
      </p:pic>
      <p:pic>
        <p:nvPicPr>
          <p:cNvPr id="9" name="صورة 5">
            <a:extLst>
              <a:ext uri="{FF2B5EF4-FFF2-40B4-BE49-F238E27FC236}">
                <a16:creationId xmlns:a16="http://schemas.microsoft.com/office/drawing/2014/main" id="{8B269EAD-A105-DDA4-1210-39594CB9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88" y="4808591"/>
            <a:ext cx="4725211" cy="4725211"/>
          </a:xfrm>
          <a:prstGeom prst="rect">
            <a:avLst/>
          </a:prstGeom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BC26FEC5-6926-E364-3315-C925BA835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406" y="1173189"/>
            <a:ext cx="4725211" cy="4725211"/>
          </a:xfrm>
          <a:prstGeom prst="rect">
            <a:avLst/>
          </a:prstGeom>
        </p:spPr>
      </p:pic>
      <p:pic>
        <p:nvPicPr>
          <p:cNvPr id="2050" name="Picture 2" descr="أفكار11 {اسم المجلس } | مزارع, الزراعة للأطفال, دورة حياة النبات">
            <a:extLst>
              <a:ext uri="{FF2B5EF4-FFF2-40B4-BE49-F238E27FC236}">
                <a16:creationId xmlns:a16="http://schemas.microsoft.com/office/drawing/2014/main" id="{CCDB2840-E21E-F207-38E1-CF34DA34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017" y="5524500"/>
            <a:ext cx="4637834" cy="28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37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83951E-6 L -0.27309 -2.83951E-6 C -0.39531 -2.83951E-6 -0.54583 0.098 -0.54583 0.17793 L -0.54583 0.3563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1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85ABB-3710-18B4-0FC4-E3D38C65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4F1DCC-BC00-B9B0-EF49-9FFDA28B8173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D77EDA7-4652-8ECE-F8F8-428251F92F8E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3B970C-1452-EAB0-537C-1029EA3CBB7D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E2AD928-4B84-8684-2CA7-1B6D77B8F8AE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D694748-6759-C833-634C-B2917C12B00E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7A66D3D-48ED-B745-8491-4F4EE8F7889B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F087D7C-9C1D-0144-61D6-25D1751CDE1A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A3BE261-626E-D4FC-3EA6-A2FF48BBAA2F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حقيبة الطبيب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pic>
        <p:nvPicPr>
          <p:cNvPr id="19" name="صورة 29">
            <a:extLst>
              <a:ext uri="{FF2B5EF4-FFF2-40B4-BE49-F238E27FC236}">
                <a16:creationId xmlns:a16="http://schemas.microsoft.com/office/drawing/2014/main" id="{735DDFD3-344E-3960-FBEA-1A23D0B8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1" y="422614"/>
            <a:ext cx="7240858" cy="9636123"/>
          </a:xfrm>
          <a:prstGeom prst="rect">
            <a:avLst/>
          </a:prstGeom>
        </p:spPr>
      </p:pic>
      <p:pic>
        <p:nvPicPr>
          <p:cNvPr id="12" name="صورة 3">
            <a:extLst>
              <a:ext uri="{FF2B5EF4-FFF2-40B4-BE49-F238E27FC236}">
                <a16:creationId xmlns:a16="http://schemas.microsoft.com/office/drawing/2014/main" id="{03D6CC16-50AD-8A6A-8845-EA68CCF78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4637">
            <a:off x="2290817" y="4738346"/>
            <a:ext cx="3406535" cy="3406535"/>
          </a:xfrm>
          <a:prstGeom prst="rect">
            <a:avLst/>
          </a:prstGeom>
        </p:spPr>
      </p:pic>
      <p:pic>
        <p:nvPicPr>
          <p:cNvPr id="13" name="صورة 4">
            <a:extLst>
              <a:ext uri="{FF2B5EF4-FFF2-40B4-BE49-F238E27FC236}">
                <a16:creationId xmlns:a16="http://schemas.microsoft.com/office/drawing/2014/main" id="{36796075-B309-F904-7DB1-4A0096AB4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357">
            <a:off x="12143979" y="6386074"/>
            <a:ext cx="3406535" cy="3406535"/>
          </a:xfrm>
          <a:prstGeom prst="rect">
            <a:avLst/>
          </a:prstGeom>
        </p:spPr>
      </p:pic>
      <p:pic>
        <p:nvPicPr>
          <p:cNvPr id="1026" name="Picture 2" descr="معدات الشرطة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B2E7CA1D-FFC7-35E0-C39D-A53FFF84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276" y="2066621"/>
            <a:ext cx="3467570" cy="346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2.46914E-7 L -0.53637 -0.153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-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زيارة الطبيب للأطفال 🩺👩‍⚕️ | آدم ومشمش">
            <a:hlinkClick r:id="" action="ppaction://media"/>
            <a:extLst>
              <a:ext uri="{FF2B5EF4-FFF2-40B4-BE49-F238E27FC236}">
                <a16:creationId xmlns:a16="http://schemas.microsoft.com/office/drawing/2014/main" id="{9C57D7D1-C4E2-49B4-0463-2EAC62351A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4265" y="685800"/>
            <a:ext cx="15779469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6396" y="-1395564"/>
            <a:ext cx="20460085" cy="13145604"/>
          </a:xfrm>
          <a:custGeom>
            <a:avLst/>
            <a:gdLst/>
            <a:ahLst/>
            <a:cxnLst/>
            <a:rect l="l" t="t" r="r" b="b"/>
            <a:pathLst>
              <a:path w="20460085" h="13145604">
                <a:moveTo>
                  <a:pt x="0" y="0"/>
                </a:moveTo>
                <a:lnTo>
                  <a:pt x="20460085" y="0"/>
                </a:lnTo>
                <a:lnTo>
                  <a:pt x="20460085" y="13145604"/>
                </a:lnTo>
                <a:lnTo>
                  <a:pt x="0" y="13145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31881" y="2490023"/>
            <a:ext cx="2976044" cy="3953469"/>
          </a:xfrm>
          <a:custGeom>
            <a:avLst/>
            <a:gdLst/>
            <a:ahLst/>
            <a:cxnLst/>
            <a:rect l="l" t="t" r="r" b="b"/>
            <a:pathLst>
              <a:path w="2976044" h="3953469">
                <a:moveTo>
                  <a:pt x="0" y="0"/>
                </a:moveTo>
                <a:lnTo>
                  <a:pt x="2976044" y="0"/>
                </a:lnTo>
                <a:lnTo>
                  <a:pt x="2976044" y="3953470"/>
                </a:lnTo>
                <a:lnTo>
                  <a:pt x="0" y="395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11" b="-514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7720885" y="2466708"/>
            <a:ext cx="2977147" cy="3890519"/>
          </a:xfrm>
          <a:custGeom>
            <a:avLst/>
            <a:gdLst/>
            <a:ahLst/>
            <a:cxnLst/>
            <a:rect l="l" t="t" r="r" b="b"/>
            <a:pathLst>
              <a:path w="2977147" h="3890519">
                <a:moveTo>
                  <a:pt x="0" y="0"/>
                </a:moveTo>
                <a:lnTo>
                  <a:pt x="2977146" y="0"/>
                </a:lnTo>
                <a:lnTo>
                  <a:pt x="2977146" y="3890520"/>
                </a:lnTo>
                <a:lnTo>
                  <a:pt x="0" y="3890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51" b="-52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0272" y="2466708"/>
            <a:ext cx="2806763" cy="3911330"/>
          </a:xfrm>
          <a:custGeom>
            <a:avLst/>
            <a:gdLst/>
            <a:ahLst/>
            <a:cxnLst/>
            <a:rect l="l" t="t" r="r" b="b"/>
            <a:pathLst>
              <a:path w="2806763" h="3911330">
                <a:moveTo>
                  <a:pt x="0" y="0"/>
                </a:moveTo>
                <a:lnTo>
                  <a:pt x="2806763" y="0"/>
                </a:lnTo>
                <a:lnTo>
                  <a:pt x="2806763" y="3911330"/>
                </a:lnTo>
                <a:lnTo>
                  <a:pt x="0" y="391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40" b="-38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025621" y="6892804"/>
            <a:ext cx="2588564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100"/>
              </a:lnSpc>
            </a:pPr>
            <a:r>
              <a:rPr lang="ar-EG" sz="6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كمام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52684" y="6996627"/>
            <a:ext cx="6513548" cy="92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60"/>
              </a:lnSpc>
            </a:pPr>
            <a:r>
              <a:rPr lang="ar-EG" sz="5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سماعة الطبيب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970507" y="6996627"/>
            <a:ext cx="6308320" cy="90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</a:pPr>
            <a:r>
              <a:rPr lang="ar-EG" sz="5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مقياس الحرارة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774A0-4691-C24C-DBC4-74FCB7811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15AB16-0090-09AC-2C69-6942BF61541B}"/>
              </a:ext>
            </a:extLst>
          </p:cNvPr>
          <p:cNvSpPr/>
          <p:nvPr/>
        </p:nvSpPr>
        <p:spPr>
          <a:xfrm>
            <a:off x="-1076396" y="-1395564"/>
            <a:ext cx="20460085" cy="13145604"/>
          </a:xfrm>
          <a:custGeom>
            <a:avLst/>
            <a:gdLst/>
            <a:ahLst/>
            <a:cxnLst/>
            <a:rect l="l" t="t" r="r" b="b"/>
            <a:pathLst>
              <a:path w="20460085" h="13145604">
                <a:moveTo>
                  <a:pt x="0" y="0"/>
                </a:moveTo>
                <a:lnTo>
                  <a:pt x="20460085" y="0"/>
                </a:lnTo>
                <a:lnTo>
                  <a:pt x="20460085" y="13145604"/>
                </a:lnTo>
                <a:lnTo>
                  <a:pt x="0" y="13145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856ED0-670E-F09C-902C-BBA0C82523B5}"/>
              </a:ext>
            </a:extLst>
          </p:cNvPr>
          <p:cNvSpPr/>
          <p:nvPr/>
        </p:nvSpPr>
        <p:spPr>
          <a:xfrm>
            <a:off x="219456" y="849790"/>
            <a:ext cx="11788732" cy="8587420"/>
          </a:xfrm>
          <a:custGeom>
            <a:avLst/>
            <a:gdLst/>
            <a:ahLst/>
            <a:cxnLst/>
            <a:rect l="l" t="t" r="r" b="b"/>
            <a:pathLst>
              <a:path w="11788732" h="8587420">
                <a:moveTo>
                  <a:pt x="0" y="0"/>
                </a:moveTo>
                <a:lnTo>
                  <a:pt x="11788732" y="0"/>
                </a:lnTo>
                <a:lnTo>
                  <a:pt x="11788732" y="8587420"/>
                </a:lnTo>
                <a:lnTo>
                  <a:pt x="0" y="8587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7" t="-4463" b="-1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14ECECA-BB24-D9E2-C839-4B99EDE8BE70}"/>
              </a:ext>
            </a:extLst>
          </p:cNvPr>
          <p:cNvSpPr/>
          <p:nvPr/>
        </p:nvSpPr>
        <p:spPr>
          <a:xfrm>
            <a:off x="14380167" y="285283"/>
            <a:ext cx="2241332" cy="2977456"/>
          </a:xfrm>
          <a:custGeom>
            <a:avLst/>
            <a:gdLst/>
            <a:ahLst/>
            <a:cxnLst/>
            <a:rect l="l" t="t" r="r" b="b"/>
            <a:pathLst>
              <a:path w="2241332" h="2977456">
                <a:moveTo>
                  <a:pt x="0" y="0"/>
                </a:moveTo>
                <a:lnTo>
                  <a:pt x="2241332" y="0"/>
                </a:lnTo>
                <a:lnTo>
                  <a:pt x="2241332" y="2977455"/>
                </a:lnTo>
                <a:lnTo>
                  <a:pt x="0" y="297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11" b="-51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2D22FA5-89D3-D0B5-5872-41A0F638B0FC}"/>
              </a:ext>
            </a:extLst>
          </p:cNvPr>
          <p:cNvSpPr/>
          <p:nvPr/>
        </p:nvSpPr>
        <p:spPr>
          <a:xfrm>
            <a:off x="14380167" y="3606920"/>
            <a:ext cx="2224245" cy="3073160"/>
          </a:xfrm>
          <a:custGeom>
            <a:avLst/>
            <a:gdLst/>
            <a:ahLst/>
            <a:cxnLst/>
            <a:rect l="l" t="t" r="r" b="b"/>
            <a:pathLst>
              <a:path w="2224245" h="3073160">
                <a:moveTo>
                  <a:pt x="0" y="0"/>
                </a:moveTo>
                <a:lnTo>
                  <a:pt x="2224245" y="0"/>
                </a:lnTo>
                <a:lnTo>
                  <a:pt x="2224245" y="3073160"/>
                </a:lnTo>
                <a:lnTo>
                  <a:pt x="0" y="307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324" b="-22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BBD95B8-FCF9-B220-505A-0907E5A15FAE}"/>
              </a:ext>
            </a:extLst>
          </p:cNvPr>
          <p:cNvSpPr/>
          <p:nvPr/>
        </p:nvSpPr>
        <p:spPr>
          <a:xfrm>
            <a:off x="14454221" y="7022980"/>
            <a:ext cx="2076138" cy="2893177"/>
          </a:xfrm>
          <a:custGeom>
            <a:avLst/>
            <a:gdLst/>
            <a:ahLst/>
            <a:cxnLst/>
            <a:rect l="l" t="t" r="r" b="b"/>
            <a:pathLst>
              <a:path w="2076138" h="2893177">
                <a:moveTo>
                  <a:pt x="0" y="0"/>
                </a:moveTo>
                <a:lnTo>
                  <a:pt x="2076138" y="0"/>
                </a:lnTo>
                <a:lnTo>
                  <a:pt x="2076138" y="2893177"/>
                </a:lnTo>
                <a:lnTo>
                  <a:pt x="0" y="2893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40" b="-3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26DFE9-1437-A632-242C-861D1F6954E1}"/>
              </a:ext>
            </a:extLst>
          </p:cNvPr>
          <p:cNvGrpSpPr/>
          <p:nvPr/>
        </p:nvGrpSpPr>
        <p:grpSpPr>
          <a:xfrm>
            <a:off x="7420655" y="1168466"/>
            <a:ext cx="2092022" cy="2832034"/>
            <a:chOff x="7420655" y="984393"/>
            <a:chExt cx="2092022" cy="283203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7E014D7-BC6F-34A2-7743-D5B276652B2F}"/>
                </a:ext>
              </a:extLst>
            </p:cNvPr>
            <p:cNvSpPr/>
            <p:nvPr/>
          </p:nvSpPr>
          <p:spPr>
            <a:xfrm>
              <a:off x="7420655" y="984393"/>
              <a:ext cx="2090401" cy="2808898"/>
            </a:xfrm>
            <a:custGeom>
              <a:avLst/>
              <a:gdLst/>
              <a:ahLst/>
              <a:cxnLst/>
              <a:rect l="l" t="t" r="r" b="b"/>
              <a:pathLst>
                <a:path w="2090401" h="2808898">
                  <a:moveTo>
                    <a:pt x="0" y="0"/>
                  </a:moveTo>
                  <a:lnTo>
                    <a:pt x="2090401" y="0"/>
                  </a:lnTo>
                  <a:lnTo>
                    <a:pt x="2090401" y="2808898"/>
                  </a:lnTo>
                  <a:lnTo>
                    <a:pt x="0" y="2808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072" b="-86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C925BB5-1D06-2C81-7375-E31681C4BAA3}"/>
                </a:ext>
              </a:extLst>
            </p:cNvPr>
            <p:cNvSpPr/>
            <p:nvPr/>
          </p:nvSpPr>
          <p:spPr>
            <a:xfrm>
              <a:off x="7422276" y="984393"/>
              <a:ext cx="2090401" cy="2832034"/>
            </a:xfrm>
            <a:custGeom>
              <a:avLst/>
              <a:gdLst/>
              <a:ahLst/>
              <a:cxnLst/>
              <a:rect l="l" t="t" r="r" b="b"/>
              <a:pathLst>
                <a:path w="2090401" h="2832034">
                  <a:moveTo>
                    <a:pt x="0" y="0"/>
                  </a:moveTo>
                  <a:lnTo>
                    <a:pt x="2090401" y="0"/>
                  </a:lnTo>
                  <a:lnTo>
                    <a:pt x="2090401" y="2832034"/>
                  </a:lnTo>
                  <a:lnTo>
                    <a:pt x="0" y="283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6014" t="-40738" r="-76014" b="-4529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id="{3726D78C-B65C-4831-B0BA-5D3C54F8E564}"/>
              </a:ext>
            </a:extLst>
          </p:cNvPr>
          <p:cNvSpPr/>
          <p:nvPr/>
        </p:nvSpPr>
        <p:spPr>
          <a:xfrm>
            <a:off x="7419034" y="1107323"/>
            <a:ext cx="2076138" cy="2893177"/>
          </a:xfrm>
          <a:custGeom>
            <a:avLst/>
            <a:gdLst/>
            <a:ahLst/>
            <a:cxnLst/>
            <a:rect l="l" t="t" r="r" b="b"/>
            <a:pathLst>
              <a:path w="2076138" h="2893177">
                <a:moveTo>
                  <a:pt x="0" y="0"/>
                </a:moveTo>
                <a:lnTo>
                  <a:pt x="2076138" y="0"/>
                </a:lnTo>
                <a:lnTo>
                  <a:pt x="2076138" y="2893177"/>
                </a:lnTo>
                <a:lnTo>
                  <a:pt x="0" y="2893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40" b="-3840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6396" y="-1395564"/>
            <a:ext cx="20460085" cy="13145604"/>
          </a:xfrm>
          <a:custGeom>
            <a:avLst/>
            <a:gdLst/>
            <a:ahLst/>
            <a:cxnLst/>
            <a:rect l="l" t="t" r="r" b="b"/>
            <a:pathLst>
              <a:path w="20460085" h="13145604">
                <a:moveTo>
                  <a:pt x="0" y="0"/>
                </a:moveTo>
                <a:lnTo>
                  <a:pt x="20460085" y="0"/>
                </a:lnTo>
                <a:lnTo>
                  <a:pt x="20460085" y="13145604"/>
                </a:lnTo>
                <a:lnTo>
                  <a:pt x="0" y="13145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9456" y="849790"/>
            <a:ext cx="11788732" cy="8587420"/>
          </a:xfrm>
          <a:custGeom>
            <a:avLst/>
            <a:gdLst/>
            <a:ahLst/>
            <a:cxnLst/>
            <a:rect l="l" t="t" r="r" b="b"/>
            <a:pathLst>
              <a:path w="11788732" h="8587420">
                <a:moveTo>
                  <a:pt x="0" y="0"/>
                </a:moveTo>
                <a:lnTo>
                  <a:pt x="11788732" y="0"/>
                </a:lnTo>
                <a:lnTo>
                  <a:pt x="11788732" y="8587420"/>
                </a:lnTo>
                <a:lnTo>
                  <a:pt x="0" y="8587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7" t="-4463" b="-1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54221" y="425887"/>
            <a:ext cx="2224245" cy="3073160"/>
          </a:xfrm>
          <a:custGeom>
            <a:avLst/>
            <a:gdLst/>
            <a:ahLst/>
            <a:cxnLst/>
            <a:rect l="l" t="t" r="r" b="b"/>
            <a:pathLst>
              <a:path w="2224245" h="3073160">
                <a:moveTo>
                  <a:pt x="0" y="0"/>
                </a:moveTo>
                <a:lnTo>
                  <a:pt x="2224245" y="0"/>
                </a:lnTo>
                <a:lnTo>
                  <a:pt x="2224245" y="3073160"/>
                </a:lnTo>
                <a:lnTo>
                  <a:pt x="0" y="307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24" b="-22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54221" y="7022980"/>
            <a:ext cx="2076138" cy="2893177"/>
          </a:xfrm>
          <a:custGeom>
            <a:avLst/>
            <a:gdLst/>
            <a:ahLst/>
            <a:cxnLst/>
            <a:rect l="l" t="t" r="r" b="b"/>
            <a:pathLst>
              <a:path w="2076138" h="2893177">
                <a:moveTo>
                  <a:pt x="0" y="0"/>
                </a:moveTo>
                <a:lnTo>
                  <a:pt x="2076138" y="0"/>
                </a:lnTo>
                <a:lnTo>
                  <a:pt x="2076138" y="2893177"/>
                </a:lnTo>
                <a:lnTo>
                  <a:pt x="0" y="2893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40" b="-3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1E77DF-1EB5-C905-9DAF-51CD97D49D42}"/>
              </a:ext>
            </a:extLst>
          </p:cNvPr>
          <p:cNvGrpSpPr/>
          <p:nvPr/>
        </p:nvGrpSpPr>
        <p:grpSpPr>
          <a:xfrm>
            <a:off x="7619535" y="1028700"/>
            <a:ext cx="2241332" cy="2977456"/>
            <a:chOff x="7619535" y="1028700"/>
            <a:chExt cx="2241332" cy="2977456"/>
          </a:xfrm>
        </p:grpSpPr>
        <p:sp>
          <p:nvSpPr>
            <p:cNvPr id="4" name="Freeform 4"/>
            <p:cNvSpPr/>
            <p:nvPr/>
          </p:nvSpPr>
          <p:spPr>
            <a:xfrm>
              <a:off x="7619535" y="1028700"/>
              <a:ext cx="2241332" cy="2977456"/>
            </a:xfrm>
            <a:custGeom>
              <a:avLst/>
              <a:gdLst/>
              <a:ahLst/>
              <a:cxnLst/>
              <a:rect l="l" t="t" r="r" b="b"/>
              <a:pathLst>
                <a:path w="2241332" h="2977456">
                  <a:moveTo>
                    <a:pt x="0" y="0"/>
                  </a:moveTo>
                  <a:lnTo>
                    <a:pt x="2241332" y="0"/>
                  </a:lnTo>
                  <a:lnTo>
                    <a:pt x="2241332" y="2977456"/>
                  </a:lnTo>
                  <a:lnTo>
                    <a:pt x="0" y="2977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7811" b="-514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695000" y="1028700"/>
              <a:ext cx="2090401" cy="2832034"/>
            </a:xfrm>
            <a:custGeom>
              <a:avLst/>
              <a:gdLst/>
              <a:ahLst/>
              <a:cxnLst/>
              <a:rect l="l" t="t" r="r" b="b"/>
              <a:pathLst>
                <a:path w="2090401" h="2832034">
                  <a:moveTo>
                    <a:pt x="0" y="0"/>
                  </a:moveTo>
                  <a:lnTo>
                    <a:pt x="2090401" y="0"/>
                  </a:lnTo>
                  <a:lnTo>
                    <a:pt x="2090401" y="2832034"/>
                  </a:lnTo>
                  <a:lnTo>
                    <a:pt x="0" y="283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6014" t="-40738" r="-76014" b="-4529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4437134" y="3772286"/>
            <a:ext cx="2241332" cy="2977456"/>
          </a:xfrm>
          <a:custGeom>
            <a:avLst/>
            <a:gdLst/>
            <a:ahLst/>
            <a:cxnLst/>
            <a:rect l="l" t="t" r="r" b="b"/>
            <a:pathLst>
              <a:path w="2241332" h="2977456">
                <a:moveTo>
                  <a:pt x="0" y="0"/>
                </a:moveTo>
                <a:lnTo>
                  <a:pt x="2241332" y="0"/>
                </a:lnTo>
                <a:lnTo>
                  <a:pt x="2241332" y="2977456"/>
                </a:lnTo>
                <a:lnTo>
                  <a:pt x="0" y="297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811" b="-51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69095E-2F7C-8159-49B9-FEA03277F9D6}"/>
              </a:ext>
            </a:extLst>
          </p:cNvPr>
          <p:cNvSpPr/>
          <p:nvPr/>
        </p:nvSpPr>
        <p:spPr>
          <a:xfrm>
            <a:off x="7593595" y="1028700"/>
            <a:ext cx="2241332" cy="2977456"/>
          </a:xfrm>
          <a:custGeom>
            <a:avLst/>
            <a:gdLst/>
            <a:ahLst/>
            <a:cxnLst/>
            <a:rect l="l" t="t" r="r" b="b"/>
            <a:pathLst>
              <a:path w="2241332" h="2977456">
                <a:moveTo>
                  <a:pt x="0" y="0"/>
                </a:moveTo>
                <a:lnTo>
                  <a:pt x="2241332" y="0"/>
                </a:lnTo>
                <a:lnTo>
                  <a:pt x="2241332" y="2977456"/>
                </a:lnTo>
                <a:lnTo>
                  <a:pt x="0" y="297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811" b="-514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76396" y="-1395564"/>
            <a:ext cx="20460085" cy="13145604"/>
          </a:xfrm>
          <a:custGeom>
            <a:avLst/>
            <a:gdLst/>
            <a:ahLst/>
            <a:cxnLst/>
            <a:rect l="l" t="t" r="r" b="b"/>
            <a:pathLst>
              <a:path w="20460085" h="13145604">
                <a:moveTo>
                  <a:pt x="0" y="0"/>
                </a:moveTo>
                <a:lnTo>
                  <a:pt x="20460085" y="0"/>
                </a:lnTo>
                <a:lnTo>
                  <a:pt x="20460085" y="13145604"/>
                </a:lnTo>
                <a:lnTo>
                  <a:pt x="0" y="13145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9456" y="849790"/>
            <a:ext cx="11788732" cy="8587420"/>
          </a:xfrm>
          <a:custGeom>
            <a:avLst/>
            <a:gdLst/>
            <a:ahLst/>
            <a:cxnLst/>
            <a:rect l="l" t="t" r="r" b="b"/>
            <a:pathLst>
              <a:path w="11788732" h="8587420">
                <a:moveTo>
                  <a:pt x="0" y="0"/>
                </a:moveTo>
                <a:lnTo>
                  <a:pt x="11788732" y="0"/>
                </a:lnTo>
                <a:lnTo>
                  <a:pt x="11788732" y="8587420"/>
                </a:lnTo>
                <a:lnTo>
                  <a:pt x="0" y="8587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7" t="-4463" b="-17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14657" y="6871575"/>
            <a:ext cx="2241332" cy="2977456"/>
          </a:xfrm>
          <a:custGeom>
            <a:avLst/>
            <a:gdLst/>
            <a:ahLst/>
            <a:cxnLst/>
            <a:rect l="l" t="t" r="r" b="b"/>
            <a:pathLst>
              <a:path w="2241332" h="2977456">
                <a:moveTo>
                  <a:pt x="0" y="0"/>
                </a:moveTo>
                <a:lnTo>
                  <a:pt x="2241332" y="0"/>
                </a:lnTo>
                <a:lnTo>
                  <a:pt x="2241332" y="2977455"/>
                </a:lnTo>
                <a:lnTo>
                  <a:pt x="0" y="297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11" b="-51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01800" y="190500"/>
            <a:ext cx="2224245" cy="3073160"/>
          </a:xfrm>
          <a:custGeom>
            <a:avLst/>
            <a:gdLst/>
            <a:ahLst/>
            <a:cxnLst/>
            <a:rect l="l" t="t" r="r" b="b"/>
            <a:pathLst>
              <a:path w="2224245" h="3073160">
                <a:moveTo>
                  <a:pt x="0" y="0"/>
                </a:moveTo>
                <a:lnTo>
                  <a:pt x="2224245" y="0"/>
                </a:lnTo>
                <a:lnTo>
                  <a:pt x="2224245" y="3073160"/>
                </a:lnTo>
                <a:lnTo>
                  <a:pt x="0" y="307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324" b="-22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62764" y="3604411"/>
            <a:ext cx="2076138" cy="2893177"/>
          </a:xfrm>
          <a:custGeom>
            <a:avLst/>
            <a:gdLst/>
            <a:ahLst/>
            <a:cxnLst/>
            <a:rect l="l" t="t" r="r" b="b"/>
            <a:pathLst>
              <a:path w="2076138" h="2893177">
                <a:moveTo>
                  <a:pt x="0" y="0"/>
                </a:moveTo>
                <a:lnTo>
                  <a:pt x="2076138" y="0"/>
                </a:lnTo>
                <a:lnTo>
                  <a:pt x="2076138" y="2893176"/>
                </a:lnTo>
                <a:lnTo>
                  <a:pt x="0" y="2893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40" b="-38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B369DD-F48C-08E1-D3D5-54D9F68ABCB3}"/>
              </a:ext>
            </a:extLst>
          </p:cNvPr>
          <p:cNvGrpSpPr/>
          <p:nvPr/>
        </p:nvGrpSpPr>
        <p:grpSpPr>
          <a:xfrm>
            <a:off x="7391400" y="1181100"/>
            <a:ext cx="2224245" cy="2850679"/>
            <a:chOff x="7518807" y="1010055"/>
            <a:chExt cx="2224245" cy="2850679"/>
          </a:xfrm>
        </p:grpSpPr>
        <p:sp>
          <p:nvSpPr>
            <p:cNvPr id="7" name="Freeform 7"/>
            <p:cNvSpPr/>
            <p:nvPr/>
          </p:nvSpPr>
          <p:spPr>
            <a:xfrm>
              <a:off x="7518807" y="1028700"/>
              <a:ext cx="2224245" cy="2832034"/>
            </a:xfrm>
            <a:custGeom>
              <a:avLst/>
              <a:gdLst/>
              <a:ahLst/>
              <a:cxnLst/>
              <a:rect l="l" t="t" r="r" b="b"/>
              <a:pathLst>
                <a:path w="2224245" h="2832034">
                  <a:moveTo>
                    <a:pt x="0" y="0"/>
                  </a:moveTo>
                  <a:lnTo>
                    <a:pt x="2224246" y="0"/>
                  </a:lnTo>
                  <a:lnTo>
                    <a:pt x="2224246" y="2832034"/>
                  </a:lnTo>
                  <a:lnTo>
                    <a:pt x="0" y="283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863" b="-109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585728" y="1010055"/>
              <a:ext cx="2090401" cy="2832034"/>
            </a:xfrm>
            <a:custGeom>
              <a:avLst/>
              <a:gdLst/>
              <a:ahLst/>
              <a:cxnLst/>
              <a:rect l="l" t="t" r="r" b="b"/>
              <a:pathLst>
                <a:path w="2090401" h="2832034">
                  <a:moveTo>
                    <a:pt x="0" y="0"/>
                  </a:moveTo>
                  <a:lnTo>
                    <a:pt x="2090402" y="0"/>
                  </a:lnTo>
                  <a:lnTo>
                    <a:pt x="2090402" y="2832034"/>
                  </a:lnTo>
                  <a:lnTo>
                    <a:pt x="0" y="2832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6014" t="-40738" r="-76014" b="-4529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Freeform 5">
            <a:extLst>
              <a:ext uri="{FF2B5EF4-FFF2-40B4-BE49-F238E27FC236}">
                <a16:creationId xmlns:a16="http://schemas.microsoft.com/office/drawing/2014/main" id="{B6C4EB42-DB40-F290-A2B8-435F16CBB25D}"/>
              </a:ext>
            </a:extLst>
          </p:cNvPr>
          <p:cNvSpPr/>
          <p:nvPr/>
        </p:nvSpPr>
        <p:spPr>
          <a:xfrm>
            <a:off x="7432512" y="1060537"/>
            <a:ext cx="2224245" cy="3073160"/>
          </a:xfrm>
          <a:custGeom>
            <a:avLst/>
            <a:gdLst/>
            <a:ahLst/>
            <a:cxnLst/>
            <a:rect l="l" t="t" r="r" b="b"/>
            <a:pathLst>
              <a:path w="2224245" h="3073160">
                <a:moveTo>
                  <a:pt x="0" y="0"/>
                </a:moveTo>
                <a:lnTo>
                  <a:pt x="2224245" y="0"/>
                </a:lnTo>
                <a:lnTo>
                  <a:pt x="2224245" y="3073160"/>
                </a:lnTo>
                <a:lnTo>
                  <a:pt x="0" y="3073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324" b="-228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7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93E60B9C-809A-9004-4361-6AAB715A48E2}"/>
              </a:ext>
            </a:extLst>
          </p:cNvPr>
          <p:cNvSpPr/>
          <p:nvPr/>
        </p:nvSpPr>
        <p:spPr>
          <a:xfrm>
            <a:off x="415232" y="4733804"/>
            <a:ext cx="4112407" cy="2885809"/>
          </a:xfrm>
          <a:prstGeom prst="round2Same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Freeform 2"/>
          <p:cNvSpPr/>
          <p:nvPr/>
        </p:nvSpPr>
        <p:spPr>
          <a:xfrm rot="139744">
            <a:off x="2426176" y="915216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139744">
            <a:off x="-3003905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rot="-336965" flipH="1">
            <a:off x="8616063" y="909226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625472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336965" flipH="1">
            <a:off x="13916870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flipH="1">
            <a:off x="11731186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4365837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7795331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0" name="Group 10"/>
          <p:cNvGrpSpPr/>
          <p:nvPr/>
        </p:nvGrpSpPr>
        <p:grpSpPr>
          <a:xfrm>
            <a:off x="7342602" y="6696044"/>
            <a:ext cx="3090580" cy="900935"/>
            <a:chOff x="0" y="0"/>
            <a:chExt cx="948174" cy="2764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45446" y="135675"/>
            <a:ext cx="13806882" cy="1589543"/>
            <a:chOff x="0" y="0"/>
            <a:chExt cx="1988424" cy="2289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8424" cy="228921"/>
            </a:xfrm>
            <a:custGeom>
              <a:avLst/>
              <a:gdLst/>
              <a:ahLst/>
              <a:cxnLst/>
              <a:rect l="l" t="t" r="r" b="b"/>
              <a:pathLst>
                <a:path w="1988424" h="228921">
                  <a:moveTo>
                    <a:pt x="25233" y="0"/>
                  </a:moveTo>
                  <a:lnTo>
                    <a:pt x="1963191" y="0"/>
                  </a:lnTo>
                  <a:cubicBezTo>
                    <a:pt x="1977127" y="0"/>
                    <a:pt x="1988424" y="11297"/>
                    <a:pt x="1988424" y="25233"/>
                  </a:cubicBezTo>
                  <a:lnTo>
                    <a:pt x="1988424" y="203688"/>
                  </a:lnTo>
                  <a:cubicBezTo>
                    <a:pt x="1988424" y="210380"/>
                    <a:pt x="1985765" y="216798"/>
                    <a:pt x="1981033" y="221530"/>
                  </a:cubicBezTo>
                  <a:cubicBezTo>
                    <a:pt x="1976301" y="226263"/>
                    <a:pt x="1969883" y="228921"/>
                    <a:pt x="1963191" y="228921"/>
                  </a:cubicBezTo>
                  <a:lnTo>
                    <a:pt x="25233" y="228921"/>
                  </a:lnTo>
                  <a:cubicBezTo>
                    <a:pt x="11297" y="228921"/>
                    <a:pt x="0" y="217624"/>
                    <a:pt x="0" y="203688"/>
                  </a:cubicBezTo>
                  <a:lnTo>
                    <a:pt x="0" y="25233"/>
                  </a:lnTo>
                  <a:cubicBezTo>
                    <a:pt x="0" y="11297"/>
                    <a:pt x="11297" y="0"/>
                    <a:pt x="25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8424" cy="27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883814">
            <a:off x="11841103" y="229950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617065" flipH="1" flipV="1">
            <a:off x="780166" y="44337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rot="-1640656" flipH="1" flipV="1">
            <a:off x="-90719" y="2587172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-1030818">
            <a:off x="12768653" y="309883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 rot="884810">
            <a:off x="1684494" y="438259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 rot="884810">
            <a:off x="16559717" y="329224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 rot="884810">
            <a:off x="3849013" y="7033944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23"/>
          <p:cNvSpPr/>
          <p:nvPr/>
        </p:nvSpPr>
        <p:spPr>
          <a:xfrm rot="884810">
            <a:off x="12929831" y="908633"/>
            <a:ext cx="280411" cy="240134"/>
          </a:xfrm>
          <a:custGeom>
            <a:avLst/>
            <a:gdLst/>
            <a:ahLst/>
            <a:cxnLst/>
            <a:rect l="l" t="t" r="r" b="b"/>
            <a:pathLst>
              <a:path w="280411" h="240134">
                <a:moveTo>
                  <a:pt x="0" y="0"/>
                </a:moveTo>
                <a:lnTo>
                  <a:pt x="280411" y="0"/>
                </a:lnTo>
                <a:lnTo>
                  <a:pt x="280411" y="240134"/>
                </a:lnTo>
                <a:lnTo>
                  <a:pt x="0" y="240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Freeform 24"/>
          <p:cNvSpPr/>
          <p:nvPr/>
        </p:nvSpPr>
        <p:spPr>
          <a:xfrm rot="-817137">
            <a:off x="2908273" y="531829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4"/>
                </a:lnTo>
                <a:lnTo>
                  <a:pt x="0" y="341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25"/>
          <p:cNvSpPr/>
          <p:nvPr/>
        </p:nvSpPr>
        <p:spPr>
          <a:xfrm rot="891815">
            <a:off x="14448018" y="7160281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3"/>
                </a:lnTo>
                <a:lnTo>
                  <a:pt x="0" y="3419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6" name="Group 26"/>
          <p:cNvGrpSpPr/>
          <p:nvPr/>
        </p:nvGrpSpPr>
        <p:grpSpPr>
          <a:xfrm>
            <a:off x="13248145" y="6680926"/>
            <a:ext cx="3090580" cy="900935"/>
            <a:chOff x="0" y="0"/>
            <a:chExt cx="948174" cy="27640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16075" y="6732202"/>
            <a:ext cx="3090580" cy="900935"/>
            <a:chOff x="0" y="0"/>
            <a:chExt cx="948174" cy="27640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2427913" y="2610686"/>
            <a:ext cx="3619328" cy="3881656"/>
          </a:xfrm>
          <a:custGeom>
            <a:avLst/>
            <a:gdLst/>
            <a:ahLst/>
            <a:cxnLst/>
            <a:rect l="l" t="t" r="r" b="b"/>
            <a:pathLst>
              <a:path w="3619328" h="3881656">
                <a:moveTo>
                  <a:pt x="0" y="0"/>
                </a:moveTo>
                <a:lnTo>
                  <a:pt x="3619328" y="0"/>
                </a:lnTo>
                <a:lnTo>
                  <a:pt x="3619328" y="3881657"/>
                </a:lnTo>
                <a:lnTo>
                  <a:pt x="0" y="388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430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4" name="Freeform 34"/>
          <p:cNvSpPr/>
          <p:nvPr/>
        </p:nvSpPr>
        <p:spPr>
          <a:xfrm>
            <a:off x="7148513" y="2799269"/>
            <a:ext cx="3054920" cy="3881656"/>
          </a:xfrm>
          <a:custGeom>
            <a:avLst/>
            <a:gdLst/>
            <a:ahLst/>
            <a:cxnLst/>
            <a:rect l="l" t="t" r="r" b="b"/>
            <a:pathLst>
              <a:path w="3054920" h="3881656">
                <a:moveTo>
                  <a:pt x="0" y="0"/>
                </a:moveTo>
                <a:lnTo>
                  <a:pt x="3054920" y="0"/>
                </a:lnTo>
                <a:lnTo>
                  <a:pt x="3054920" y="3881657"/>
                </a:lnTo>
                <a:lnTo>
                  <a:pt x="0" y="38816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06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5" name="TextBox 35"/>
          <p:cNvSpPr txBox="1"/>
          <p:nvPr/>
        </p:nvSpPr>
        <p:spPr>
          <a:xfrm>
            <a:off x="3821999" y="207965"/>
            <a:ext cx="997380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656"/>
              </a:lnSpc>
            </a:pPr>
            <a:r>
              <a:rPr lang="ar-EG" sz="7611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من يصف لنا الدواء؟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29642" y="6712334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شرطي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335185" y="6697215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معلمة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896885" y="6748491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طبيبة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F9077F1-E7A0-7E6A-918B-1537F254A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3282191" y="2013589"/>
            <a:ext cx="2219769" cy="2219769"/>
          </a:xfrm>
          <a:prstGeom prst="rect">
            <a:avLst/>
          </a:prstGeom>
        </p:spPr>
      </p:pic>
      <p:sp>
        <p:nvSpPr>
          <p:cNvPr id="42" name="Freeform 32">
            <a:extLst>
              <a:ext uri="{FF2B5EF4-FFF2-40B4-BE49-F238E27FC236}">
                <a16:creationId xmlns:a16="http://schemas.microsoft.com/office/drawing/2014/main" id="{00E9C4E6-C4FD-A65B-AADD-6C27F84E5173}"/>
              </a:ext>
            </a:extLst>
          </p:cNvPr>
          <p:cNvSpPr/>
          <p:nvPr/>
        </p:nvSpPr>
        <p:spPr>
          <a:xfrm>
            <a:off x="1285440" y="2362778"/>
            <a:ext cx="2208653" cy="4257644"/>
          </a:xfrm>
          <a:custGeom>
            <a:avLst/>
            <a:gdLst/>
            <a:ahLst/>
            <a:cxnLst/>
            <a:rect l="l" t="t" r="r" b="b"/>
            <a:pathLst>
              <a:path w="2208653" h="4257644">
                <a:moveTo>
                  <a:pt x="0" y="0"/>
                </a:moveTo>
                <a:lnTo>
                  <a:pt x="2208653" y="0"/>
                </a:lnTo>
                <a:lnTo>
                  <a:pt x="2208653" y="4257644"/>
                </a:lnTo>
                <a:lnTo>
                  <a:pt x="0" y="4257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 animBg="1"/>
      <p:bldP spid="16" grpId="0" animBg="1"/>
      <p:bldP spid="20" grpId="0" animBg="1"/>
      <p:bldP spid="21" grpId="0" animBg="1"/>
      <p:bldP spid="22" grpId="0" animBg="1"/>
      <p:bldP spid="25" grpId="0" animBg="1"/>
      <p:bldP spid="33" grpId="0" animBg="1"/>
      <p:bldP spid="34" grpId="0" animBg="1"/>
      <p:bldP spid="36" grpId="0"/>
      <p:bldP spid="37" grpId="0"/>
      <p:bldP spid="38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2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Doctor Doctor Song | Feel Better Soon with Rhymington Square | Super Simple Songs">
            <a:hlinkClick r:id="" action="ppaction://media"/>
            <a:extLst>
              <a:ext uri="{FF2B5EF4-FFF2-40B4-BE49-F238E27FC236}">
                <a16:creationId xmlns:a16="http://schemas.microsoft.com/office/drawing/2014/main" id="{05DB9668-0D56-0FCA-BADC-CDF231C147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8779" y="965200"/>
            <a:ext cx="14790440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3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2200781" y="5767282"/>
            <a:ext cx="4585259" cy="2814202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8" y="0"/>
                </a:lnTo>
                <a:lnTo>
                  <a:pt x="4585258" y="2814203"/>
                </a:lnTo>
                <a:lnTo>
                  <a:pt x="0" y="2814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/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الجزء الناقص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72030E-26FC-0D0B-E922-7E4E43F49017}"/>
              </a:ext>
            </a:extLst>
          </p:cNvPr>
          <p:cNvGrpSpPr/>
          <p:nvPr/>
        </p:nvGrpSpPr>
        <p:grpSpPr>
          <a:xfrm>
            <a:off x="12192000" y="3472298"/>
            <a:ext cx="4585259" cy="2814202"/>
            <a:chOff x="12192000" y="3472298"/>
            <a:chExt cx="4585259" cy="2814202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C6BC687-BA7B-EAFA-9D1D-AF258DD30238}"/>
                </a:ext>
              </a:extLst>
            </p:cNvPr>
            <p:cNvSpPr/>
            <p:nvPr/>
          </p:nvSpPr>
          <p:spPr>
            <a:xfrm>
              <a:off x="12192000" y="3472298"/>
              <a:ext cx="4585259" cy="2814202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8" y="0"/>
                  </a:lnTo>
                  <a:lnTo>
                    <a:pt x="4585258" y="2814203"/>
                  </a:lnTo>
                  <a:lnTo>
                    <a:pt x="0" y="2814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FAE977-7A98-84AB-88FB-BC1ED0CCD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101"/>
            <a:stretch>
              <a:fillRect/>
            </a:stretch>
          </p:blipFill>
          <p:spPr>
            <a:xfrm>
              <a:off x="13140175" y="3984188"/>
              <a:ext cx="2688907" cy="230231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817FFC-82C6-988A-60E2-C04B7006CC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146"/>
          <a:stretch>
            <a:fillRect/>
          </a:stretch>
        </p:blipFill>
        <p:spPr>
          <a:xfrm>
            <a:off x="13160693" y="6286500"/>
            <a:ext cx="2688907" cy="2209800"/>
          </a:xfrm>
          <a:prstGeom prst="rect">
            <a:avLst/>
          </a:prstGeom>
        </p:spPr>
      </p:pic>
      <p:sp>
        <p:nvSpPr>
          <p:cNvPr id="22" name="Freeform 9">
            <a:extLst>
              <a:ext uri="{FF2B5EF4-FFF2-40B4-BE49-F238E27FC236}">
                <a16:creationId xmlns:a16="http://schemas.microsoft.com/office/drawing/2014/main" id="{A12A65C4-5713-16F3-87D2-463B1A02ECBB}"/>
              </a:ext>
            </a:extLst>
          </p:cNvPr>
          <p:cNvSpPr/>
          <p:nvPr/>
        </p:nvSpPr>
        <p:spPr>
          <a:xfrm>
            <a:off x="1501961" y="1784641"/>
            <a:ext cx="4585259" cy="2814202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8" y="0"/>
                </a:lnTo>
                <a:lnTo>
                  <a:pt x="4585258" y="2814203"/>
                </a:lnTo>
                <a:lnTo>
                  <a:pt x="0" y="2814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58F1C7-3D1A-F4DE-C9CF-3AC691FA6F0D}"/>
              </a:ext>
            </a:extLst>
          </p:cNvPr>
          <p:cNvGrpSpPr/>
          <p:nvPr/>
        </p:nvGrpSpPr>
        <p:grpSpPr>
          <a:xfrm>
            <a:off x="1501961" y="5693276"/>
            <a:ext cx="4585259" cy="2814202"/>
            <a:chOff x="1501961" y="5693276"/>
            <a:chExt cx="4585259" cy="2814202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DCC153F-1990-8BEF-13A6-EBCEC47BB0A1}"/>
                </a:ext>
              </a:extLst>
            </p:cNvPr>
            <p:cNvSpPr/>
            <p:nvPr/>
          </p:nvSpPr>
          <p:spPr>
            <a:xfrm>
              <a:off x="1501961" y="5693276"/>
              <a:ext cx="4585259" cy="2814202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8" y="0"/>
                  </a:lnTo>
                  <a:lnTo>
                    <a:pt x="4585258" y="2814203"/>
                  </a:lnTo>
                  <a:lnTo>
                    <a:pt x="0" y="2814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5C680C1-B7AC-DD35-86AD-36BDC0B6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101"/>
            <a:stretch>
              <a:fillRect/>
            </a:stretch>
          </p:blipFill>
          <p:spPr>
            <a:xfrm>
              <a:off x="2195099" y="6205166"/>
              <a:ext cx="2688907" cy="230231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B5C8079-75E4-7A0E-99E6-FD7FCF7960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241"/>
          <a:stretch>
            <a:fillRect/>
          </a:stretch>
        </p:blipFill>
        <p:spPr>
          <a:xfrm>
            <a:off x="2154945" y="2249418"/>
            <a:ext cx="3161269" cy="230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B057-36E4-9BC0-8331-9F6E1833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F7A733C-EB2D-5459-ABEE-AD8450B81597}"/>
              </a:ext>
            </a:extLst>
          </p:cNvPr>
          <p:cNvSpPr/>
          <p:nvPr/>
        </p:nvSpPr>
        <p:spPr>
          <a:xfrm>
            <a:off x="11457198" y="5684694"/>
            <a:ext cx="4780097" cy="2979377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9" y="0"/>
                </a:lnTo>
                <a:lnTo>
                  <a:pt x="4585259" y="2814202"/>
                </a:lnTo>
                <a:lnTo>
                  <a:pt x="0" y="2814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8A7E485-1579-932D-8FB1-9EA2F923768E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AB4026-FFBC-7F69-2CAB-AA2D7CB4BD6A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CF9BDCB-D259-15A2-9223-869D0025919F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E856820-F0E9-B679-7A05-E9732BB214D4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5511BC9-366A-0799-7A19-1717AFA5644D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5CD6A8-5F28-CA92-925D-E47A247E253F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610F571-FBB0-FB4D-2ACE-50563BD8339A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5DFD3BD-8D7C-94E3-94B8-74B9847E47FA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الجزء الناقص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4D28CE00-D08C-2664-47D9-3655F789F786}"/>
              </a:ext>
            </a:extLst>
          </p:cNvPr>
          <p:cNvSpPr/>
          <p:nvPr/>
        </p:nvSpPr>
        <p:spPr>
          <a:xfrm>
            <a:off x="1627463" y="5664518"/>
            <a:ext cx="4780097" cy="2979377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9" y="0"/>
                </a:lnTo>
                <a:lnTo>
                  <a:pt x="4585259" y="2814202"/>
                </a:lnTo>
                <a:lnTo>
                  <a:pt x="0" y="2814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495D1E-CEEF-5295-D940-FCE8C939796D}"/>
              </a:ext>
            </a:extLst>
          </p:cNvPr>
          <p:cNvGrpSpPr/>
          <p:nvPr/>
        </p:nvGrpSpPr>
        <p:grpSpPr>
          <a:xfrm>
            <a:off x="11457197" y="3280045"/>
            <a:ext cx="4780097" cy="2979377"/>
            <a:chOff x="11457197" y="3280045"/>
            <a:chExt cx="4780097" cy="2979377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D9F95F5-E12B-3569-8970-12BC606F1D66}"/>
                </a:ext>
              </a:extLst>
            </p:cNvPr>
            <p:cNvSpPr/>
            <p:nvPr/>
          </p:nvSpPr>
          <p:spPr>
            <a:xfrm>
              <a:off x="11457197" y="3280045"/>
              <a:ext cx="4780097" cy="2979377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9" y="0"/>
                  </a:lnTo>
                  <a:lnTo>
                    <a:pt x="4585259" y="2814202"/>
                  </a:lnTo>
                  <a:lnTo>
                    <a:pt x="0" y="281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EEDA0A-A27B-9BC5-BA83-F173C040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241"/>
            <a:stretch>
              <a:fillRect/>
            </a:stretch>
          </p:blipFill>
          <p:spPr>
            <a:xfrm>
              <a:off x="12496865" y="3924300"/>
              <a:ext cx="3161269" cy="230231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47163E3-385C-C415-BBDF-4CBEE43D02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74"/>
          <a:stretch>
            <a:fillRect/>
          </a:stretch>
        </p:blipFill>
        <p:spPr>
          <a:xfrm>
            <a:off x="12496800" y="6210300"/>
            <a:ext cx="3161269" cy="22372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5194412-1FB5-1D0C-65B6-F0B201CE03FA}"/>
              </a:ext>
            </a:extLst>
          </p:cNvPr>
          <p:cNvGrpSpPr/>
          <p:nvPr/>
        </p:nvGrpSpPr>
        <p:grpSpPr>
          <a:xfrm>
            <a:off x="1597411" y="1871993"/>
            <a:ext cx="4780097" cy="2979377"/>
            <a:chOff x="4597339" y="1790356"/>
            <a:chExt cx="4780097" cy="2979377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584B15-9466-25F8-1240-B93F51821B09}"/>
                </a:ext>
              </a:extLst>
            </p:cNvPr>
            <p:cNvSpPr/>
            <p:nvPr/>
          </p:nvSpPr>
          <p:spPr>
            <a:xfrm>
              <a:off x="4597339" y="1790356"/>
              <a:ext cx="4780097" cy="2979377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9" y="0"/>
                  </a:lnTo>
                  <a:lnTo>
                    <a:pt x="4585259" y="2814202"/>
                  </a:lnTo>
                  <a:lnTo>
                    <a:pt x="0" y="281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589A65-9ED7-A232-D54E-9AE791369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9241"/>
            <a:stretch>
              <a:fillRect/>
            </a:stretch>
          </p:blipFill>
          <p:spPr>
            <a:xfrm>
              <a:off x="5637007" y="2434611"/>
              <a:ext cx="3161269" cy="2302312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982AEA2-95A3-165D-BE65-79138247A4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979"/>
          <a:stretch>
            <a:fillRect/>
          </a:stretch>
        </p:blipFill>
        <p:spPr>
          <a:xfrm>
            <a:off x="1035537" y="6305912"/>
            <a:ext cx="4056808" cy="22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79EE-C8D7-DFE3-7146-37EDDA64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2D7B65-0161-C87B-3414-1F3166713C79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0F22F7E-9DB1-CBE3-4FCD-0D4E47FE153B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1521B7-F341-BFA2-71C8-57CB5B34BE49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B3F0AF5-FFBD-3FE5-676A-354D88E0D9B2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402DC13-3F14-A6A8-986F-FA4405B9C817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B1B272-74EA-9C6E-6C2A-7EE6144B9732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C8F83C3-E0D9-1B45-702B-89DEA3F17EC0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1571A3C-8167-2870-8290-0DE40231D207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أكمل الجزء الناقص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52B8406-CD7C-D183-4F5F-C393BA90BD58}"/>
              </a:ext>
            </a:extLst>
          </p:cNvPr>
          <p:cNvSpPr/>
          <p:nvPr/>
        </p:nvSpPr>
        <p:spPr>
          <a:xfrm>
            <a:off x="11734800" y="5570280"/>
            <a:ext cx="4856795" cy="2937198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9" y="0"/>
                </a:lnTo>
                <a:lnTo>
                  <a:pt x="4585259" y="2814203"/>
                </a:lnTo>
                <a:lnTo>
                  <a:pt x="0" y="2814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1B899993-96B9-B916-9CDC-4258AC4FF04B}"/>
              </a:ext>
            </a:extLst>
          </p:cNvPr>
          <p:cNvSpPr/>
          <p:nvPr/>
        </p:nvSpPr>
        <p:spPr>
          <a:xfrm>
            <a:off x="1066800" y="2217381"/>
            <a:ext cx="4856795" cy="2937198"/>
          </a:xfrm>
          <a:custGeom>
            <a:avLst/>
            <a:gdLst/>
            <a:ahLst/>
            <a:cxnLst/>
            <a:rect l="l" t="t" r="r" b="b"/>
            <a:pathLst>
              <a:path w="4585259" h="2814202">
                <a:moveTo>
                  <a:pt x="0" y="0"/>
                </a:moveTo>
                <a:lnTo>
                  <a:pt x="4585259" y="0"/>
                </a:lnTo>
                <a:lnTo>
                  <a:pt x="4585259" y="2814203"/>
                </a:lnTo>
                <a:lnTo>
                  <a:pt x="0" y="28142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F2A376-A9A3-A37D-9E5A-5180B258FA7A}"/>
              </a:ext>
            </a:extLst>
          </p:cNvPr>
          <p:cNvGrpSpPr/>
          <p:nvPr/>
        </p:nvGrpSpPr>
        <p:grpSpPr>
          <a:xfrm>
            <a:off x="11734800" y="3196902"/>
            <a:ext cx="4856795" cy="2937198"/>
            <a:chOff x="11734800" y="3196902"/>
            <a:chExt cx="4856795" cy="2937198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D8D9BC-2596-9DF0-9D33-292D7D5FA560}"/>
                </a:ext>
              </a:extLst>
            </p:cNvPr>
            <p:cNvSpPr/>
            <p:nvPr/>
          </p:nvSpPr>
          <p:spPr>
            <a:xfrm>
              <a:off x="11734800" y="3196902"/>
              <a:ext cx="4856795" cy="2937198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9" y="0"/>
                  </a:lnTo>
                  <a:lnTo>
                    <a:pt x="4585259" y="2814203"/>
                  </a:lnTo>
                  <a:lnTo>
                    <a:pt x="0" y="2814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09C0F6-D3DC-C995-B319-2FB1D6B3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1749"/>
            <a:stretch>
              <a:fillRect/>
            </a:stretch>
          </p:blipFill>
          <p:spPr>
            <a:xfrm>
              <a:off x="12134793" y="3956017"/>
              <a:ext cx="4056808" cy="210188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10872F6-3110-F784-864E-26581FDE11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979"/>
          <a:stretch>
            <a:fillRect/>
          </a:stretch>
        </p:blipFill>
        <p:spPr>
          <a:xfrm>
            <a:off x="12115800" y="6057900"/>
            <a:ext cx="4056808" cy="22225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1215AC-BBA0-1068-E672-C5C445A211E3}"/>
              </a:ext>
            </a:extLst>
          </p:cNvPr>
          <p:cNvGrpSpPr/>
          <p:nvPr/>
        </p:nvGrpSpPr>
        <p:grpSpPr>
          <a:xfrm>
            <a:off x="921784" y="6134100"/>
            <a:ext cx="4856795" cy="2937198"/>
            <a:chOff x="921784" y="6134100"/>
            <a:chExt cx="4856795" cy="2937198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A6806FA5-6E07-4E40-441A-6CC9495A5D0A}"/>
                </a:ext>
              </a:extLst>
            </p:cNvPr>
            <p:cNvSpPr/>
            <p:nvPr/>
          </p:nvSpPr>
          <p:spPr>
            <a:xfrm>
              <a:off x="921784" y="6134100"/>
              <a:ext cx="4856795" cy="2937198"/>
            </a:xfrm>
            <a:custGeom>
              <a:avLst/>
              <a:gdLst/>
              <a:ahLst/>
              <a:cxnLst/>
              <a:rect l="l" t="t" r="r" b="b"/>
              <a:pathLst>
                <a:path w="4585259" h="2814202">
                  <a:moveTo>
                    <a:pt x="0" y="0"/>
                  </a:moveTo>
                  <a:lnTo>
                    <a:pt x="4585259" y="0"/>
                  </a:lnTo>
                  <a:lnTo>
                    <a:pt x="4585259" y="2814203"/>
                  </a:lnTo>
                  <a:lnTo>
                    <a:pt x="0" y="2814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345D2B4-5F37-6054-48DE-8455A37F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1749"/>
            <a:stretch>
              <a:fillRect/>
            </a:stretch>
          </p:blipFill>
          <p:spPr>
            <a:xfrm>
              <a:off x="1346654" y="6940443"/>
              <a:ext cx="4056808" cy="2101883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EAEA130-F728-A3A8-120C-8A4254D69D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146"/>
          <a:stretch>
            <a:fillRect/>
          </a:stretch>
        </p:blipFill>
        <p:spPr>
          <a:xfrm>
            <a:off x="1600200" y="2744828"/>
            <a:ext cx="268890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077D-E100-B1A8-863D-42348D80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CC5CD6-7BAD-2954-B781-F63B98EC0540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324E865-91FA-673A-4507-EB3DBDFA2B46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D132E57-D00F-A7AD-5F59-E0B950ECCC42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63FD087-46AA-08BF-E84D-FE8884B0F530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16AE45E-A3A7-7D60-98FE-38950BBD8FEC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79A3469-CD2F-FEAF-F231-6EB431E25DD4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D9554F3-1683-C5FE-5674-EA1F6131C0B2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7105E78-FC9F-F332-B979-757ABE6D5070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ساعد الطبيب للوصول الى المريض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54794AC-9C97-81C9-CA27-C84A8356F7B6}"/>
              </a:ext>
            </a:extLst>
          </p:cNvPr>
          <p:cNvSpPr/>
          <p:nvPr/>
        </p:nvSpPr>
        <p:spPr>
          <a:xfrm>
            <a:off x="4050047" y="4629610"/>
            <a:ext cx="10132103" cy="2533026"/>
          </a:xfrm>
          <a:custGeom>
            <a:avLst/>
            <a:gdLst/>
            <a:ahLst/>
            <a:cxnLst/>
            <a:rect l="l" t="t" r="r" b="b"/>
            <a:pathLst>
              <a:path w="10132103" h="2533026">
                <a:moveTo>
                  <a:pt x="0" y="0"/>
                </a:moveTo>
                <a:lnTo>
                  <a:pt x="10132102" y="0"/>
                </a:lnTo>
                <a:lnTo>
                  <a:pt x="10132102" y="2533026"/>
                </a:lnTo>
                <a:lnTo>
                  <a:pt x="0" y="25330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EA9810CB-57AE-A043-4AF8-5F9E9F289DA8}"/>
              </a:ext>
            </a:extLst>
          </p:cNvPr>
          <p:cNvSpPr/>
          <p:nvPr/>
        </p:nvSpPr>
        <p:spPr>
          <a:xfrm>
            <a:off x="14443188" y="2531472"/>
            <a:ext cx="2956908" cy="4976656"/>
          </a:xfrm>
          <a:custGeom>
            <a:avLst/>
            <a:gdLst/>
            <a:ahLst/>
            <a:cxnLst/>
            <a:rect l="l" t="t" r="r" b="b"/>
            <a:pathLst>
              <a:path w="3116457" h="5381313">
                <a:moveTo>
                  <a:pt x="0" y="0"/>
                </a:moveTo>
                <a:lnTo>
                  <a:pt x="3116458" y="0"/>
                </a:lnTo>
                <a:lnTo>
                  <a:pt x="3116458" y="5381313"/>
                </a:lnTo>
                <a:lnTo>
                  <a:pt x="0" y="538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79" r="-335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A43797B-C17E-8F7A-88D6-D1A8FFD86B38}"/>
              </a:ext>
            </a:extLst>
          </p:cNvPr>
          <p:cNvSpPr/>
          <p:nvPr/>
        </p:nvSpPr>
        <p:spPr>
          <a:xfrm>
            <a:off x="14074535" y="2450618"/>
            <a:ext cx="3484856" cy="5057510"/>
          </a:xfrm>
          <a:custGeom>
            <a:avLst/>
            <a:gdLst/>
            <a:ahLst/>
            <a:cxnLst/>
            <a:rect l="l" t="t" r="r" b="b"/>
            <a:pathLst>
              <a:path w="3608595" h="5138364">
                <a:moveTo>
                  <a:pt x="0" y="0"/>
                </a:moveTo>
                <a:lnTo>
                  <a:pt x="3608595" y="0"/>
                </a:lnTo>
                <a:lnTo>
                  <a:pt x="3608595" y="5138364"/>
                </a:lnTo>
                <a:lnTo>
                  <a:pt x="0" y="5138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247" r="-181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D4D7188-7C2E-673F-3085-D0C8012EB3C4}"/>
              </a:ext>
            </a:extLst>
          </p:cNvPr>
          <p:cNvSpPr/>
          <p:nvPr/>
        </p:nvSpPr>
        <p:spPr>
          <a:xfrm>
            <a:off x="-719176" y="1311718"/>
            <a:ext cx="5553488" cy="5553488"/>
          </a:xfrm>
          <a:custGeom>
            <a:avLst/>
            <a:gdLst/>
            <a:ahLst/>
            <a:cxnLst/>
            <a:rect l="l" t="t" r="r" b="b"/>
            <a:pathLst>
              <a:path w="5553488" h="5553488">
                <a:moveTo>
                  <a:pt x="0" y="0"/>
                </a:moveTo>
                <a:lnTo>
                  <a:pt x="5553488" y="0"/>
                </a:lnTo>
                <a:lnTo>
                  <a:pt x="5553488" y="5553487"/>
                </a:lnTo>
                <a:lnTo>
                  <a:pt x="0" y="5553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26 0.11759 L 0.12526 0.11774 C 0.11536 0.05308 0.12127 0.09922 0.12309 -0.04136 C 0.12309 -0.04244 0.12396 -0.07068 0.12526 -0.07732 C 0.1263 -0.08318 0.12778 -0.08905 0.12951 -0.09445 C 0.13064 -0.09784 0.13203 -0.10124 0.13377 -0.10386 C 0.1349 -0.10571 0.13663 -0.10618 0.13802 -0.10757 C 0.1395 -0.10926 0.14054 -0.11281 0.14227 -0.11328 C 0.15104 -0.11544 0.15998 -0.11451 0.16884 -0.11513 C 0.17205 -0.11451 0.17526 -0.11405 0.17839 -0.11328 C 0.1816 -0.1125 0.1849 -0.11096 0.18802 -0.10957 C 0.18906 -0.10834 0.1901 -0.10695 0.19115 -0.10571 C 0.19253 -0.10432 0.1941 -0.1034 0.19549 -0.10201 C 0.19696 -0.10031 0.19818 -0.09784 0.19974 -0.0963 C 0.20139 -0.0946 0.20339 -0.09429 0.20503 -0.09244 C 0.21267 -0.08365 0.21415 -0.08102 0.21884 -0.06976 C 0.21962 -0.0679 0.22023 -0.06605 0.22101 -0.06405 C 0.22135 -0.06158 0.22161 -0.05911 0.22205 -0.05648 C 0.22509 -0.0375 0.22083 -0.06698 0.22413 -0.04337 C 0.22448 -0.03581 0.22465 -0.02809 0.22526 -0.02053 C 0.22535 -0.01868 0.22604 -0.01682 0.2263 -0.01497 C 0.22873 0.00432 0.22561 -0.01127 0.22951 0.00586 C 0.22986 0.0091 0.23003 0.01219 0.23056 0.01527 C 0.23203 0.02515 0.23281 0.02546 0.23377 0.03426 C 0.2342 0.03858 0.2342 0.04321 0.23481 0.04753 C 0.23524 0.05077 0.23628 0.0537 0.23689 0.05694 C 0.23767 0.06064 0.23845 0.0645 0.23906 0.06836 C 0.2395 0.07083 0.23967 0.07345 0.2401 0.07592 C 0.24071 0.07916 0.24167 0.0821 0.24227 0.08534 C 0.2434 0.09135 0.24288 0.09645 0.24653 0.10046 C 0.248 0.10216 0.25009 0.10169 0.25182 0.10231 C 0.27969 0.08827 0.23785 0.10833 0.31458 0.09676 C 0.31745 0.09629 0.31953 0.09151 0.32205 0.08919 C 0.32344 0.08781 0.325 0.08703 0.3263 0.08534 C 0.32943 0.08117 0.33142 0.07561 0.33377 0.07021 C 0.33307 0.06327 0.3322 0.05632 0.3316 0.04938 C 0.33108 0.04305 0.33108 0.03672 0.33056 0.03055 C 0.33003 0.02407 0.32917 0.0179 0.32839 0.01157 C 0.32951 -0.00402 0.32925 -0.01636 0.33264 -0.0301 C 0.33316 -0.0321 0.33411 -0.0338 0.33481 -0.03581 C 0.3355 -0.04229 0.33594 -0.04661 0.33689 -0.05278 C 0.33724 -0.05463 0.33733 -0.05695 0.33802 -0.05849 C 0.3388 -0.06019 0.34028 -0.06065 0.34115 -0.06219 C 0.3447 -0.06852 0.34766 -0.07778 0.35182 -0.08303 C 0.35339 -0.08503 0.35538 -0.0855 0.35712 -0.08689 L 0.37413 -0.08488 C 0.37734 -0.08442 0.38056 -0.08349 0.38377 -0.08303 L 0.4125 -0.07932 C 0.41632 -0.07747 0.42083 -0.07593 0.42413 -0.07176 C 0.42604 -0.06929 0.427 -0.06544 0.42839 -0.06219 C 0.42804 -0.05155 0.42804 -0.04074 0.42734 -0.0301 C 0.427 -0.02485 0.42509 -0.02007 0.42526 -0.01497 C 0.42543 -0.00587 0.42743 0.00262 0.42839 0.01157 C 0.42891 0.01589 0.42873 0.02052 0.42951 0.02484 C 0.43021 0.02885 0.43177 0.03225 0.43264 0.03611 C 0.43516 0.04676 0.4342 0.04722 0.43689 0.05694 C 0.43785 0.06018 0.43915 0.06327 0.4401 0.06635 C 0.44123 0.07021 0.44193 0.07438 0.44332 0.07777 C 0.44444 0.08071 0.44618 0.08287 0.44757 0.08534 C 0.44896 0.09135 0.44939 0.10015 0.45503 0.09861 C 0.45816 0.09768 0.4605 0.09259 0.46354 0.09105 C 0.46597 0.08981 0.46858 0.08873 0.47101 0.08719 C 0.47352 0.08564 0.47587 0.08302 0.47839 0.08163 C 0.48047 0.0804 0.48264 0.0804 0.48481 0.07963 C 0.49974 0.07484 0.47795 0.07978 0.51137 0.07592 C 0.51528 0.07546 0.51918 0.07469 0.52309 0.07407 C 0.52413 0.0733 0.52535 0.07314 0.5263 0.07206 C 0.52925 0.06867 0.53481 0.0608 0.53481 0.06095 C 0.53681 0.04321 0.5342 0.05879 0.53906 0.04367 C 0.53976 0.04166 0.54097 0.0321 0.54115 0.03055 C 0.54158 0.02222 0.54132 0.01389 0.54227 0.00586 C 0.5428 0.00123 0.5447 -0.00278 0.5454 -0.00741 C 0.54679 -0.01544 0.5474 -0.02392 0.54861 -0.03195 C 0.54983 -0.03966 0.55174 -0.04692 0.55286 -0.05463 C 0.55391 -0.06142 0.55399 -0.06868 0.55503 -0.07547 C 0.55608 -0.08226 0.55842 -0.09105 0.56137 -0.0963 C 0.56302 -0.09908 0.56493 -0.10139 0.56675 -0.10386 C 0.56771 -0.10525 0.56875 -0.10679 0.56988 -0.10757 C 0.57161 -0.1088 0.57344 -0.10895 0.57526 -0.10957 L 0.59436 -0.1 C 0.60634 -0.09429 0.6053 -0.09769 0.6263 -0.0963 C 0.62804 -0.09568 0.62986 -0.09537 0.6316 -0.09445 C 0.63307 -0.09352 0.63438 -0.09182 0.63585 -0.09059 C 0.63759 -0.0892 0.63941 -0.08812 0.64115 -0.08689 C 0.6441 -0.06605 0.64262 -0.07979 0.6401 -0.03766 C 0.63993 -0.0338 0.63941 -0.0301 0.63906 -0.02624 C 0.63872 -0.02192 0.63837 -0.01744 0.63802 -0.01297 C 0.63872 0.00524 0.63906 0.02361 0.6401 0.04182 C 0.64045 0.0483 0.64063 0.05493 0.64227 0.0608 L 0.64436 0.06836 C 0.64505 0.07469 0.64566 0.08102 0.64653 0.08719 C 0.64688 0.08981 0.6474 0.09228 0.64757 0.09475 C 0.64783 0.09922 0.64757 0.1037 0.64757 0.10802 L 0.64974 0.09676 L 0.64974 0.09861 " pathEditMode="relative" rAng="0" ptsTypes="AA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823A4-AD11-4457-2C67-F4CC5CC55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14DC4E-381C-EB27-4BA0-DCDF2403C1C3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3A3FC-163B-C900-EC2C-5ABD342CA67E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D1FAE8-62AE-22BC-C65D-9F17EEE80BD8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8C065F0-1D03-E882-BA7D-CFF82F2294BD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6F13927-8753-2FDA-5CC4-7D08B111F551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5C0AC81-4BF2-3FAB-DD2E-2CF5C3F30A21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4C463C-740F-03DD-2457-FB71786B278B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A17B171-3DE4-D06A-42DB-ED908F945538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ساعد الطبيب للوصول الى المريض</a:t>
            </a: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ة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A420B8BD-AE6B-0943-F82F-1F4E73E58DFB}"/>
              </a:ext>
            </a:extLst>
          </p:cNvPr>
          <p:cNvSpPr/>
          <p:nvPr/>
        </p:nvSpPr>
        <p:spPr>
          <a:xfrm>
            <a:off x="3510702" y="4527915"/>
            <a:ext cx="11391980" cy="1974610"/>
          </a:xfrm>
          <a:custGeom>
            <a:avLst/>
            <a:gdLst/>
            <a:ahLst/>
            <a:cxnLst/>
            <a:rect l="l" t="t" r="r" b="b"/>
            <a:pathLst>
              <a:path w="11391980" h="1974610">
                <a:moveTo>
                  <a:pt x="0" y="0"/>
                </a:moveTo>
                <a:lnTo>
                  <a:pt x="11391980" y="0"/>
                </a:lnTo>
                <a:lnTo>
                  <a:pt x="11391980" y="1974610"/>
                </a:lnTo>
                <a:lnTo>
                  <a:pt x="0" y="1974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33C6370-994F-83FD-8E16-CA247CA6B114}"/>
              </a:ext>
            </a:extLst>
          </p:cNvPr>
          <p:cNvSpPr/>
          <p:nvPr/>
        </p:nvSpPr>
        <p:spPr>
          <a:xfrm>
            <a:off x="14754485" y="3044533"/>
            <a:ext cx="2804906" cy="5057510"/>
          </a:xfrm>
          <a:custGeom>
            <a:avLst/>
            <a:gdLst/>
            <a:ahLst/>
            <a:cxnLst/>
            <a:rect l="l" t="t" r="r" b="b"/>
            <a:pathLst>
              <a:path w="2912310" h="5324492">
                <a:moveTo>
                  <a:pt x="0" y="0"/>
                </a:moveTo>
                <a:lnTo>
                  <a:pt x="2912310" y="0"/>
                </a:lnTo>
                <a:lnTo>
                  <a:pt x="2912310" y="5324492"/>
                </a:lnTo>
                <a:lnTo>
                  <a:pt x="0" y="532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51" r="-4317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CDE1569A-B727-BBB6-6CCF-B5BBC86E5943}"/>
              </a:ext>
            </a:extLst>
          </p:cNvPr>
          <p:cNvSpPr/>
          <p:nvPr/>
        </p:nvSpPr>
        <p:spPr>
          <a:xfrm>
            <a:off x="14447638" y="2691680"/>
            <a:ext cx="3418599" cy="5446941"/>
          </a:xfrm>
          <a:custGeom>
            <a:avLst/>
            <a:gdLst/>
            <a:ahLst/>
            <a:cxnLst/>
            <a:rect l="l" t="t" r="r" b="b"/>
            <a:pathLst>
              <a:path w="3450894" h="5669826">
                <a:moveTo>
                  <a:pt x="0" y="0"/>
                </a:moveTo>
                <a:lnTo>
                  <a:pt x="3450894" y="0"/>
                </a:lnTo>
                <a:lnTo>
                  <a:pt x="3450894" y="5669826"/>
                </a:lnTo>
                <a:lnTo>
                  <a:pt x="0" y="566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677" r="-316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FD6727FD-89E4-9321-2F03-CF6271BCBF50}"/>
              </a:ext>
            </a:extLst>
          </p:cNvPr>
          <p:cNvSpPr/>
          <p:nvPr/>
        </p:nvSpPr>
        <p:spPr>
          <a:xfrm>
            <a:off x="-692955" y="723900"/>
            <a:ext cx="5553488" cy="5553488"/>
          </a:xfrm>
          <a:custGeom>
            <a:avLst/>
            <a:gdLst/>
            <a:ahLst/>
            <a:cxnLst/>
            <a:rect l="l" t="t" r="r" b="b"/>
            <a:pathLst>
              <a:path w="5553488" h="5553488">
                <a:moveTo>
                  <a:pt x="0" y="0"/>
                </a:moveTo>
                <a:lnTo>
                  <a:pt x="5553488" y="0"/>
                </a:lnTo>
                <a:lnTo>
                  <a:pt x="5553488" y="5553487"/>
                </a:lnTo>
                <a:lnTo>
                  <a:pt x="0" y="5553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0617 L 0.17257 -0.03843 C 0.20859 -0.04861 0.26267 -0.05401 0.31927 -0.05401 C 0.38368 -0.05401 0.43533 -0.04861 0.47135 -0.03843 L 0.64401 0.0061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96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1A018-182D-10D7-BC3B-E8103064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0BDF101-6215-72A0-474F-11B7C57E9A2E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E0C3FF-D298-0BA4-1333-73274A43E055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7D9E27-F434-3ED5-F6AE-FDDE3EA1ACCE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02EE92A-EE56-1FB1-B137-E2A0727B8BF4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BA47290-F82C-C079-B062-152AE27E762E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1014890-7B7F-952A-7EAB-97C26AA63282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C376BA2-070D-A83F-0668-DF6287136054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D325033-69EB-2C1E-A2FB-402A636D46DB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ساعد الطبيب للوصول الى </a:t>
            </a: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القطة المريضة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532175A-0248-F517-E5A7-452C346BC98D}"/>
              </a:ext>
            </a:extLst>
          </p:cNvPr>
          <p:cNvSpPr/>
          <p:nvPr/>
        </p:nvSpPr>
        <p:spPr>
          <a:xfrm>
            <a:off x="4125146" y="6502525"/>
            <a:ext cx="10219989" cy="2227106"/>
          </a:xfrm>
          <a:custGeom>
            <a:avLst/>
            <a:gdLst/>
            <a:ahLst/>
            <a:cxnLst/>
            <a:rect l="l" t="t" r="r" b="b"/>
            <a:pathLst>
              <a:path w="10219989" h="2227106">
                <a:moveTo>
                  <a:pt x="0" y="0"/>
                </a:moveTo>
                <a:lnTo>
                  <a:pt x="10219990" y="0"/>
                </a:lnTo>
                <a:lnTo>
                  <a:pt x="10219990" y="2227106"/>
                </a:lnTo>
                <a:lnTo>
                  <a:pt x="0" y="22271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CB86ADD-9DDA-AE12-23A7-A0FA99548E2A}"/>
              </a:ext>
            </a:extLst>
          </p:cNvPr>
          <p:cNvSpPr/>
          <p:nvPr/>
        </p:nvSpPr>
        <p:spPr>
          <a:xfrm>
            <a:off x="-588191" y="2796544"/>
            <a:ext cx="5553488" cy="5553488"/>
          </a:xfrm>
          <a:custGeom>
            <a:avLst/>
            <a:gdLst/>
            <a:ahLst/>
            <a:cxnLst/>
            <a:rect l="l" t="t" r="r" b="b"/>
            <a:pathLst>
              <a:path w="5553488" h="5553488">
                <a:moveTo>
                  <a:pt x="0" y="0"/>
                </a:moveTo>
                <a:lnTo>
                  <a:pt x="5553488" y="0"/>
                </a:lnTo>
                <a:lnTo>
                  <a:pt x="5553488" y="5553487"/>
                </a:lnTo>
                <a:lnTo>
                  <a:pt x="0" y="5553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2AC2BC25-BCCD-2142-6DB5-2A5266874FB0}"/>
              </a:ext>
            </a:extLst>
          </p:cNvPr>
          <p:cNvSpPr/>
          <p:nvPr/>
        </p:nvSpPr>
        <p:spPr>
          <a:xfrm>
            <a:off x="14600885" y="4452006"/>
            <a:ext cx="3687115" cy="4590320"/>
          </a:xfrm>
          <a:custGeom>
            <a:avLst/>
            <a:gdLst/>
            <a:ahLst/>
            <a:cxnLst/>
            <a:rect l="l" t="t" r="r" b="b"/>
            <a:pathLst>
              <a:path w="4039112" h="5048890">
                <a:moveTo>
                  <a:pt x="0" y="0"/>
                </a:moveTo>
                <a:lnTo>
                  <a:pt x="4039112" y="0"/>
                </a:lnTo>
                <a:lnTo>
                  <a:pt x="4039112" y="5048890"/>
                </a:lnTo>
                <a:lnTo>
                  <a:pt x="0" y="5048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27EDCE5D-F793-B28E-2652-9F1AEED70134}"/>
              </a:ext>
            </a:extLst>
          </p:cNvPr>
          <p:cNvSpPr/>
          <p:nvPr/>
        </p:nvSpPr>
        <p:spPr>
          <a:xfrm>
            <a:off x="14345135" y="4337706"/>
            <a:ext cx="3854531" cy="4818920"/>
          </a:xfrm>
          <a:custGeom>
            <a:avLst/>
            <a:gdLst/>
            <a:ahLst/>
            <a:cxnLst/>
            <a:rect l="l" t="t" r="r" b="b"/>
            <a:pathLst>
              <a:path w="4072123" h="5090153">
                <a:moveTo>
                  <a:pt x="0" y="0"/>
                </a:moveTo>
                <a:lnTo>
                  <a:pt x="4072122" y="0"/>
                </a:lnTo>
                <a:lnTo>
                  <a:pt x="4072122" y="5090153"/>
                </a:lnTo>
                <a:lnTo>
                  <a:pt x="0" y="5090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29 -0.08472 L 0.08229 -0.08457 C 0.09861 -0.06373 0.10321 -0.05864 0.11814 -0.03642 C 0.12187 -0.03086 0.12569 -0.02531 0.12899 -0.01898 C 0.14618 0.01358 0.12283 -0.02268 0.14097 0.00417 C 0.14201 0.00803 0.14271 0.01235 0.14418 0.01574 C 0.14861 0.02546 0.1605 0.04491 0.16701 0.05046 C 0.17179 0.05463 0.17717 0.05571 0.1822 0.05818 C 0.19054 0.05695 0.19922 0.05833 0.2072 0.05432 C 0.21753 0.04923 0.23663 0.03117 0.23663 0.03133 C 0.23837 0.02793 0.24045 0.02516 0.24201 0.02161 C 0.25295 -0.00447 0.25338 -0.01034 0.26267 -0.03842 C 0.2651 -0.04552 0.26788 -0.05247 0.27031 -0.05957 C 0.27222 -0.06528 0.27352 -0.0716 0.27569 -0.07701 C 0.27795 -0.08256 0.28099 -0.08704 0.28333 -0.09244 C 0.28568 -0.09799 0.28698 -0.10509 0.28984 -0.10988 C 0.29496 -0.11836 0.30677 -0.12376 0.31267 -0.12716 C 0.32109 -0.12592 0.32864 -0.12592 0.33654 -0.11944 C 0.34088 -0.11605 0.34436 -0.10972 0.34852 -0.10602 C 0.35807 -0.09753 0.36814 -0.09074 0.37786 -0.08287 C 0.38081 -0.0804 0.38403 -0.07855 0.38654 -0.075 L 0.39635 -0.06157 C 0.40095 -0.04506 0.40165 -0.04151 0.40833 -0.02484 C 0.41102 -0.01805 0.41441 -0.01234 0.41701 -0.00555 C 0.4191 -9.87654E-7 0.42022 0.00664 0.42248 0.01188 C 0.42951 0.02824 0.42995 0.02485 0.43767 0.03503 C 0.43993 0.03812 0.44175 0.04228 0.44418 0.04475 C 0.44757 0.04815 0.45156 0.04954 0.45503 0.05247 C 0.45911 0.05587 0.46267 0.06173 0.46701 0.06404 C 0.47118 0.06636 0.47569 0.06528 0.48003 0.06605 C 0.48368 0.06466 0.48811 0.06636 0.49088 0.06204 C 0.51163 0.02994 0.51666 0.00602 0.52899 -0.03457 L 0.52899 -0.03441 C 0.53576 -0.0483 0.53785 -0.05386 0.54635 -0.06543 C 0.54904 -0.06913 0.55191 -0.07253 0.55503 -0.075 C 0.55851 -0.07778 0.56232 -0.07886 0.56588 -0.08086 C 0.57265 -0.08457 0.57361 -0.08611 0.58116 -0.08858 C 0.58403 -0.08951 0.58689 -0.08981 0.58984 -0.09059 C 0.59635 -0.08796 0.60304 -0.08626 0.60937 -0.08287 C 0.61458 -0.07994 0.62092 -0.07253 0.62465 -0.06543 C 0.62778 -0.05941 0.63064 -0.05278 0.63333 -0.04614 C 0.63576 -0.03997 0.63758 -0.03302 0.63984 -0.0267 C 0.6408 -0.02407 0.64201 -0.0216 0.64305 -0.01898 C 0.64514 -0.00478 0.64297 -0.01775 0.64635 -0.00355 C 0.64679 -0.0017 0.64748 0.00216 0.64748 0.00232 " pathEditMode="relative" rAng="0" ptsTypes="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808C8-50AC-0601-50E3-7403BB64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21AF7C-F9A7-4A1D-6EA6-495A03E234A4}"/>
              </a:ext>
            </a:extLst>
          </p:cNvPr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E7732E7-77C0-0307-E7A7-2AE0487088B0}"/>
                </a:ext>
              </a:extLst>
            </p:cNvPr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1472ADA-EEC2-D889-7FFB-3483C24E9873}"/>
                </a:ext>
              </a:extLst>
            </p:cNvPr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B709EBE-3768-FA48-2DA1-831380CB0D5F}"/>
              </a:ext>
            </a:extLst>
          </p:cNvPr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5018C0D-331F-8A18-14C6-54F0FD185DE2}"/>
              </a:ext>
            </a:extLst>
          </p:cNvPr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A5A681-A0C4-E105-1593-0AFEA1A43486}"/>
              </a:ext>
            </a:extLst>
          </p:cNvPr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8A051AA-938E-3718-420A-F1CF9FB87C16}"/>
              </a:ext>
            </a:extLst>
          </p:cNvPr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2FB45B2-DE1A-5901-D5C9-92D3FD08A25E}"/>
              </a:ext>
            </a:extLst>
          </p:cNvPr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ساعد الطبيب للوصول الى </a:t>
            </a:r>
            <a:r>
              <a:rPr lang="ar-AE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القرد المريض</a:t>
            </a:r>
            <a:endParaRPr lang="ar-EG" sz="4398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1B89902E-F1EF-0D11-F861-D511DB2E94ED}"/>
              </a:ext>
            </a:extLst>
          </p:cNvPr>
          <p:cNvSpPr/>
          <p:nvPr/>
        </p:nvSpPr>
        <p:spPr>
          <a:xfrm>
            <a:off x="3631028" y="4699618"/>
            <a:ext cx="11025944" cy="1630921"/>
          </a:xfrm>
          <a:custGeom>
            <a:avLst/>
            <a:gdLst/>
            <a:ahLst/>
            <a:cxnLst/>
            <a:rect l="l" t="t" r="r" b="b"/>
            <a:pathLst>
              <a:path w="11025944" h="1630921">
                <a:moveTo>
                  <a:pt x="0" y="0"/>
                </a:moveTo>
                <a:lnTo>
                  <a:pt x="11025944" y="0"/>
                </a:lnTo>
                <a:lnTo>
                  <a:pt x="11025944" y="1630920"/>
                </a:lnTo>
                <a:lnTo>
                  <a:pt x="0" y="16309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91467822-626B-4B3F-DA17-A2A3288CDD8C}"/>
              </a:ext>
            </a:extLst>
          </p:cNvPr>
          <p:cNvSpPr/>
          <p:nvPr/>
        </p:nvSpPr>
        <p:spPr>
          <a:xfrm>
            <a:off x="-691275" y="1790700"/>
            <a:ext cx="5553488" cy="5553488"/>
          </a:xfrm>
          <a:custGeom>
            <a:avLst/>
            <a:gdLst/>
            <a:ahLst/>
            <a:cxnLst/>
            <a:rect l="l" t="t" r="r" b="b"/>
            <a:pathLst>
              <a:path w="5553488" h="5553488">
                <a:moveTo>
                  <a:pt x="0" y="0"/>
                </a:moveTo>
                <a:lnTo>
                  <a:pt x="5553488" y="0"/>
                </a:lnTo>
                <a:lnTo>
                  <a:pt x="5553488" y="5553487"/>
                </a:lnTo>
                <a:lnTo>
                  <a:pt x="0" y="5553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CC7491D9-04FE-E58E-C7C9-24D69EC91488}"/>
              </a:ext>
            </a:extLst>
          </p:cNvPr>
          <p:cNvSpPr/>
          <p:nvPr/>
        </p:nvSpPr>
        <p:spPr>
          <a:xfrm>
            <a:off x="14597019" y="3425374"/>
            <a:ext cx="3690981" cy="4613726"/>
          </a:xfrm>
          <a:custGeom>
            <a:avLst/>
            <a:gdLst/>
            <a:ahLst/>
            <a:cxnLst/>
            <a:rect l="l" t="t" r="r" b="b"/>
            <a:pathLst>
              <a:path w="3910890" h="4888613">
                <a:moveTo>
                  <a:pt x="0" y="0"/>
                </a:moveTo>
                <a:lnTo>
                  <a:pt x="3910890" y="0"/>
                </a:lnTo>
                <a:lnTo>
                  <a:pt x="3910890" y="4888613"/>
                </a:lnTo>
                <a:lnTo>
                  <a:pt x="0" y="4888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0E45E012-91B3-C8F6-0E01-0FB94C74F4B7}"/>
              </a:ext>
            </a:extLst>
          </p:cNvPr>
          <p:cNvSpPr/>
          <p:nvPr/>
        </p:nvSpPr>
        <p:spPr>
          <a:xfrm>
            <a:off x="14597018" y="3125066"/>
            <a:ext cx="3690981" cy="4683145"/>
          </a:xfrm>
          <a:custGeom>
            <a:avLst/>
            <a:gdLst/>
            <a:ahLst/>
            <a:cxnLst/>
            <a:rect l="l" t="t" r="r" b="b"/>
            <a:pathLst>
              <a:path w="3690981" h="4613726">
                <a:moveTo>
                  <a:pt x="0" y="0"/>
                </a:moveTo>
                <a:lnTo>
                  <a:pt x="3690980" y="0"/>
                </a:lnTo>
                <a:lnTo>
                  <a:pt x="3690980" y="4613726"/>
                </a:lnTo>
                <a:lnTo>
                  <a:pt x="0" y="4613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44 -0.01358 L 0.07344 -0.01342 C 0.07717 -0.02515 0.08768 -0.06157 0.09575 -0.07608 C 0.09757 -0.07917 0.1 -0.08102 0.10209 -0.08364 C 0.10321 -0.08734 0.10365 -0.09197 0.1053 -0.09491 C 0.10764 -0.09907 0.11103 -0.10108 0.1138 -0.10432 C 0.11632 -0.10741 0.11867 -0.11096 0.12127 -0.11389 C 0.12327 -0.11605 0.12561 -0.11728 0.12769 -0.11944 C 0.14028 -0.13379 0.127 -0.12006 0.1362 -0.13457 C 0.1395 -0.13981 0.14297 -0.14259 0.14679 -0.14599 C 0.15391 -0.14537 0.16111 -0.1466 0.16806 -0.14413 C 0.17335 -0.14213 0.17795 -0.13626 0.18299 -0.13271 C 0.18611 -0.13055 0.18933 -0.12901 0.19254 -0.127 C 0.19471 -0.12392 0.1967 -0.12037 0.19896 -0.11759 C 0.20026 -0.11605 0.20217 -0.11589 0.20321 -0.11389 C 0.20825 -0.10324 0.21242 -0.0912 0.21702 -0.07978 C 0.21841 -0.07639 0.21875 -0.07176 0.22023 -0.06852 C 0.22127 -0.06605 0.22301 -0.06466 0.22448 -0.06281 C 0.22691 -0.06651 0.22978 -0.0696 0.23195 -0.07407 C 0.23342 -0.07731 0.23386 -0.08194 0.23507 -0.08549 C 0.23698 -0.09074 0.23915 -0.09583 0.2415 -0.10062 C 0.24636 -0.11065 0.25443 -0.12222 0.25955 -0.13086 C 0.26216 -0.13503 0.26415 -0.14058 0.26702 -0.14413 C 0.27318 -0.15154 0.27648 -0.15154 0.28299 -0.15355 C 0.28438 -0.15478 0.28568 -0.15648 0.28724 -0.15725 C 0.29696 -0.16204 0.30278 -0.15679 0.3138 -0.15355 C 0.31771 -0.15092 0.32162 -0.1483 0.32552 -0.14599 C 0.32795 -0.14444 0.33082 -0.14475 0.33299 -0.14213 C 0.33525 -0.1395 0.33646 -0.13441 0.33828 -0.13086 C 0.34002 -0.12747 0.34193 -0.12469 0.34358 -0.12145 C 0.35625 -0.09552 0.34722 -0.10941 0.35747 -0.09491 C 0.35955 -0.08858 0.36181 -0.08241 0.3638 -0.07608 C 0.36832 -0.06173 0.36467 -0.06744 0.37023 -0.06096 C 0.37058 -0.05833 0.36988 -0.05278 0.37127 -0.05339 C 0.37683 -0.05555 0.38064 -0.06713 0.38403 -0.07407 C 0.38507 -0.07608 0.38629 -0.07778 0.38724 -0.07978 C 0.39879 -0.10355 0.39462 -0.09568 0.40209 -0.11188 C 0.40391 -0.11574 0.40573 -0.11944 0.40747 -0.1233 C 0.40886 -0.12639 0.41068 -0.12917 0.41172 -0.13271 C 0.41242 -0.13518 0.41259 -0.13858 0.4138 -0.14028 C 0.41945 -0.14815 0.42761 -0.14691 0.43403 -0.14784 C 0.4415 -0.14722 0.44905 -0.14815 0.45643 -0.14599 C 0.46189 -0.14429 0.46736 -0.1412 0.47231 -0.13657 C 0.479 -0.13025 0.49636 -0.11096 0.50426 -0.09676 C 0.50825 -0.08966 0.5099 -0.08302 0.51276 -0.07407 C 0.51311 -0.06589 0.50955 -0.05262 0.5138 -0.04954 C 0.51771 -0.04676 0.5165 -0.06358 0.51806 -0.07037 C 0.52005 -0.0787 0.52214 -0.08688 0.52448 -0.09491 C 0.52639 -0.10139 0.52813 -0.10833 0.53082 -0.11389 C 0.53759 -0.12731 0.53941 -0.12762 0.54783 -0.12901 C 0.55321 -0.12978 0.55851 -0.13025 0.5638 -0.13086 C 0.57379 -0.13025 0.58377 -0.13086 0.59358 -0.12901 C 0.59731 -0.12824 0.60078 -0.12546 0.60426 -0.1233 C 0.60677 -0.1216 0.60938 -0.11991 0.61172 -0.11759 C 0.61606 -0.11327 0.61936 -0.10525 0.62231 -0.09876 C 0.62457 -0.09383 0.62674 -0.08889 0.62874 -0.08364 C 0.63099 -0.07747 0.63325 -0.07129 0.63507 -0.06466 C 0.63681 -0.05864 0.63724 -0.05216 0.63828 -0.04583 C 0.6395 -0.03842 0.63933 -0.04244 0.63933 -0.03827 " pathEditMode="relative" rAng="0" ptsTypes="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0" y="-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TextBox 15"/>
          <p:cNvSpPr txBox="1"/>
          <p:nvPr/>
        </p:nvSpPr>
        <p:spPr>
          <a:xfrm>
            <a:off x="7044126" y="698499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اختر الأطباء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1E159B-C80E-DE9B-D14E-EED031389699}"/>
              </a:ext>
            </a:extLst>
          </p:cNvPr>
          <p:cNvSpPr/>
          <p:nvPr/>
        </p:nvSpPr>
        <p:spPr>
          <a:xfrm>
            <a:off x="533400" y="3314700"/>
            <a:ext cx="3657600" cy="279499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36955498-88E8-2E65-9F7F-64AB6CCD8C76}"/>
              </a:ext>
            </a:extLst>
          </p:cNvPr>
          <p:cNvSpPr/>
          <p:nvPr/>
        </p:nvSpPr>
        <p:spPr>
          <a:xfrm>
            <a:off x="838870" y="1655190"/>
            <a:ext cx="3065526" cy="41148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8DEA0A-21F2-4D0D-1F5E-C889655050EA}"/>
              </a:ext>
            </a:extLst>
          </p:cNvPr>
          <p:cNvSpPr/>
          <p:nvPr/>
        </p:nvSpPr>
        <p:spPr>
          <a:xfrm>
            <a:off x="13618818" y="3600954"/>
            <a:ext cx="3657600" cy="253335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DC1F7C05-5F76-DE3B-DE46-0021A2CAA309}"/>
              </a:ext>
            </a:extLst>
          </p:cNvPr>
          <p:cNvSpPr/>
          <p:nvPr/>
        </p:nvSpPr>
        <p:spPr>
          <a:xfrm>
            <a:off x="14392258" y="1768859"/>
            <a:ext cx="1955231" cy="4114800"/>
          </a:xfrm>
          <a:custGeom>
            <a:avLst/>
            <a:gdLst/>
            <a:ahLst/>
            <a:cxnLst/>
            <a:rect l="l" t="t" r="r" b="b"/>
            <a:pathLst>
              <a:path w="1955231" h="4114800">
                <a:moveTo>
                  <a:pt x="0" y="0"/>
                </a:moveTo>
                <a:lnTo>
                  <a:pt x="1955231" y="0"/>
                </a:lnTo>
                <a:lnTo>
                  <a:pt x="1955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61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8FD59A-5D95-EC85-5AD1-F00D84E2F807}"/>
              </a:ext>
            </a:extLst>
          </p:cNvPr>
          <p:cNvSpPr/>
          <p:nvPr/>
        </p:nvSpPr>
        <p:spPr>
          <a:xfrm>
            <a:off x="3027361" y="7468231"/>
            <a:ext cx="3657600" cy="279867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6B658912-5D80-D083-49CC-B2940E0684F2}"/>
              </a:ext>
            </a:extLst>
          </p:cNvPr>
          <p:cNvSpPr/>
          <p:nvPr/>
        </p:nvSpPr>
        <p:spPr>
          <a:xfrm>
            <a:off x="3200400" y="5012941"/>
            <a:ext cx="3459158" cy="4854959"/>
          </a:xfrm>
          <a:custGeom>
            <a:avLst/>
            <a:gdLst/>
            <a:ahLst/>
            <a:cxnLst/>
            <a:rect l="l" t="t" r="r" b="b"/>
            <a:pathLst>
              <a:path w="3459158" h="4854959">
                <a:moveTo>
                  <a:pt x="0" y="0"/>
                </a:moveTo>
                <a:lnTo>
                  <a:pt x="3459158" y="0"/>
                </a:lnTo>
                <a:lnTo>
                  <a:pt x="3459158" y="4854959"/>
                </a:lnTo>
                <a:lnTo>
                  <a:pt x="0" y="4854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3535F2-8821-6B2A-BFB8-F04646BA5F06}"/>
              </a:ext>
            </a:extLst>
          </p:cNvPr>
          <p:cNvSpPr/>
          <p:nvPr/>
        </p:nvSpPr>
        <p:spPr>
          <a:xfrm>
            <a:off x="9371437" y="7338756"/>
            <a:ext cx="3657600" cy="2798677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28A1A259-7213-19BD-1C5C-0D696724FCD7}"/>
              </a:ext>
            </a:extLst>
          </p:cNvPr>
          <p:cNvSpPr/>
          <p:nvPr/>
        </p:nvSpPr>
        <p:spPr>
          <a:xfrm>
            <a:off x="9503315" y="5105399"/>
            <a:ext cx="3280921" cy="4915238"/>
          </a:xfrm>
          <a:custGeom>
            <a:avLst/>
            <a:gdLst/>
            <a:ahLst/>
            <a:cxnLst/>
            <a:rect l="l" t="t" r="r" b="b"/>
            <a:pathLst>
              <a:path w="3280921" h="4915238">
                <a:moveTo>
                  <a:pt x="0" y="0"/>
                </a:moveTo>
                <a:lnTo>
                  <a:pt x="3280921" y="0"/>
                </a:lnTo>
                <a:lnTo>
                  <a:pt x="3280921" y="4915238"/>
                </a:lnTo>
                <a:lnTo>
                  <a:pt x="0" y="491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03E862-D4C2-B4A4-B5BC-DA1E68A83768}"/>
              </a:ext>
            </a:extLst>
          </p:cNvPr>
          <p:cNvSpPr/>
          <p:nvPr/>
        </p:nvSpPr>
        <p:spPr>
          <a:xfrm>
            <a:off x="6577930" y="3327400"/>
            <a:ext cx="3657600" cy="27986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9557F9C7-CF8B-1ECA-02A9-03C0F7164557}"/>
              </a:ext>
            </a:extLst>
          </p:cNvPr>
          <p:cNvSpPr/>
          <p:nvPr/>
        </p:nvSpPr>
        <p:spPr>
          <a:xfrm>
            <a:off x="7216538" y="1720397"/>
            <a:ext cx="2518251" cy="4114800"/>
          </a:xfrm>
          <a:custGeom>
            <a:avLst/>
            <a:gdLst/>
            <a:ahLst/>
            <a:cxnLst/>
            <a:rect l="l" t="t" r="r" b="b"/>
            <a:pathLst>
              <a:path w="2518251" h="4114800">
                <a:moveTo>
                  <a:pt x="0" y="0"/>
                </a:moveTo>
                <a:lnTo>
                  <a:pt x="2518250" y="0"/>
                </a:lnTo>
                <a:lnTo>
                  <a:pt x="2518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8513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3CFDBF-6C5D-F196-C12F-C74103B28BAD}"/>
              </a:ext>
            </a:extLst>
          </p:cNvPr>
          <p:cNvSpPr/>
          <p:nvPr/>
        </p:nvSpPr>
        <p:spPr>
          <a:xfrm>
            <a:off x="14392258" y="7488323"/>
            <a:ext cx="3657600" cy="27986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07C5BDEC-A926-5799-E618-52178FFFE13A}"/>
              </a:ext>
            </a:extLst>
          </p:cNvPr>
          <p:cNvSpPr/>
          <p:nvPr/>
        </p:nvSpPr>
        <p:spPr>
          <a:xfrm>
            <a:off x="14730487" y="6387412"/>
            <a:ext cx="2899935" cy="3671326"/>
          </a:xfrm>
          <a:custGeom>
            <a:avLst/>
            <a:gdLst/>
            <a:ahLst/>
            <a:cxnLst/>
            <a:rect l="l" t="t" r="r" b="b"/>
            <a:pathLst>
              <a:path w="2899935" h="3671326">
                <a:moveTo>
                  <a:pt x="0" y="0"/>
                </a:moveTo>
                <a:lnTo>
                  <a:pt x="2899935" y="0"/>
                </a:lnTo>
                <a:lnTo>
                  <a:pt x="2899935" y="3671326"/>
                </a:lnTo>
                <a:lnTo>
                  <a:pt x="0" y="36713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2002"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77171" y="2597899"/>
            <a:ext cx="3783414" cy="2374092"/>
          </a:xfrm>
          <a:custGeom>
            <a:avLst/>
            <a:gdLst/>
            <a:ahLst/>
            <a:cxnLst/>
            <a:rect l="l" t="t" r="r" b="b"/>
            <a:pathLst>
              <a:path w="3783414" h="2374092">
                <a:moveTo>
                  <a:pt x="0" y="0"/>
                </a:moveTo>
                <a:lnTo>
                  <a:pt x="3783415" y="0"/>
                </a:lnTo>
                <a:lnTo>
                  <a:pt x="3783415" y="2374092"/>
                </a:lnTo>
                <a:lnTo>
                  <a:pt x="0" y="2374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5360586" y="5801031"/>
            <a:ext cx="3783414" cy="2374092"/>
          </a:xfrm>
          <a:custGeom>
            <a:avLst/>
            <a:gdLst/>
            <a:ahLst/>
            <a:cxnLst/>
            <a:rect l="l" t="t" r="r" b="b"/>
            <a:pathLst>
              <a:path w="3783414" h="2374092">
                <a:moveTo>
                  <a:pt x="0" y="0"/>
                </a:moveTo>
                <a:lnTo>
                  <a:pt x="3783414" y="0"/>
                </a:lnTo>
                <a:lnTo>
                  <a:pt x="3783414" y="2374093"/>
                </a:lnTo>
                <a:lnTo>
                  <a:pt x="0" y="2374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1942742" y="5222736"/>
            <a:ext cx="2511990" cy="2952387"/>
          </a:xfrm>
          <a:custGeom>
            <a:avLst/>
            <a:gdLst/>
            <a:ahLst/>
            <a:cxnLst/>
            <a:rect l="l" t="t" r="r" b="b"/>
            <a:pathLst>
              <a:path w="2511990" h="2952387">
                <a:moveTo>
                  <a:pt x="0" y="0"/>
                </a:moveTo>
                <a:lnTo>
                  <a:pt x="2511990" y="0"/>
                </a:lnTo>
                <a:lnTo>
                  <a:pt x="2511990" y="2952388"/>
                </a:lnTo>
                <a:lnTo>
                  <a:pt x="0" y="2952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5488045" y="2835692"/>
            <a:ext cx="2148485" cy="2660663"/>
          </a:xfrm>
          <a:custGeom>
            <a:avLst/>
            <a:gdLst/>
            <a:ahLst/>
            <a:cxnLst/>
            <a:rect l="l" t="t" r="r" b="b"/>
            <a:pathLst>
              <a:path w="2148485" h="2660663">
                <a:moveTo>
                  <a:pt x="0" y="0"/>
                </a:moveTo>
                <a:lnTo>
                  <a:pt x="2148485" y="0"/>
                </a:lnTo>
                <a:lnTo>
                  <a:pt x="2148485" y="2660663"/>
                </a:lnTo>
                <a:lnTo>
                  <a:pt x="0" y="2660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TextBox 13"/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gona ExtraLight" panose="02020303050505020204" pitchFamily="18" charset="0"/>
                <a:ea typeface="Rubik One"/>
                <a:cs typeface="Sakkal Majalla" panose="02000000000000000000" pitchFamily="2" charset="-78"/>
                <a:sym typeface="Rubik One"/>
                <a:rtl/>
              </a:rPr>
              <a:t>عد أدوات الطبيب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21268B-62B1-CF4F-18FE-A9E332D151CA}"/>
              </a:ext>
            </a:extLst>
          </p:cNvPr>
          <p:cNvSpPr/>
          <p:nvPr/>
        </p:nvSpPr>
        <p:spPr>
          <a:xfrm>
            <a:off x="15009957" y="2490886"/>
            <a:ext cx="3104659" cy="331014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3198737" y="5801031"/>
            <a:ext cx="1991631" cy="2952387"/>
          </a:xfrm>
          <a:custGeom>
            <a:avLst/>
            <a:gdLst/>
            <a:ahLst/>
            <a:cxnLst/>
            <a:rect l="l" t="t" r="r" b="b"/>
            <a:pathLst>
              <a:path w="1991631" h="2952387">
                <a:moveTo>
                  <a:pt x="0" y="0"/>
                </a:moveTo>
                <a:lnTo>
                  <a:pt x="1991631" y="0"/>
                </a:lnTo>
                <a:lnTo>
                  <a:pt x="1991631" y="2952388"/>
                </a:lnTo>
                <a:lnTo>
                  <a:pt x="0" y="2952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15565184" y="2763199"/>
            <a:ext cx="2099772" cy="2878042"/>
          </a:xfrm>
          <a:custGeom>
            <a:avLst/>
            <a:gdLst/>
            <a:ahLst/>
            <a:cxnLst/>
            <a:rect l="l" t="t" r="r" b="b"/>
            <a:pathLst>
              <a:path w="2099772" h="2878042">
                <a:moveTo>
                  <a:pt x="0" y="0"/>
                </a:moveTo>
                <a:lnTo>
                  <a:pt x="2099772" y="0"/>
                </a:lnTo>
                <a:lnTo>
                  <a:pt x="2099772" y="2878042"/>
                </a:lnTo>
                <a:lnTo>
                  <a:pt x="0" y="2878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4067760" y="2135280"/>
            <a:ext cx="5841204" cy="3008220"/>
          </a:xfrm>
          <a:custGeom>
            <a:avLst/>
            <a:gdLst/>
            <a:ahLst/>
            <a:cxnLst/>
            <a:rect l="l" t="t" r="r" b="b"/>
            <a:pathLst>
              <a:path w="5841204" h="3008220">
                <a:moveTo>
                  <a:pt x="0" y="0"/>
                </a:moveTo>
                <a:lnTo>
                  <a:pt x="5841204" y="0"/>
                </a:lnTo>
                <a:lnTo>
                  <a:pt x="5841204" y="3008220"/>
                </a:lnTo>
                <a:lnTo>
                  <a:pt x="0" y="3008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/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عد أدوات الطبيب</a:t>
            </a:r>
          </a:p>
        </p:txBody>
      </p:sp>
      <p:sp>
        <p:nvSpPr>
          <p:cNvPr id="13" name="Freeform 13"/>
          <p:cNvSpPr/>
          <p:nvPr/>
        </p:nvSpPr>
        <p:spPr>
          <a:xfrm>
            <a:off x="7214502" y="2532810"/>
            <a:ext cx="5841204" cy="3008220"/>
          </a:xfrm>
          <a:custGeom>
            <a:avLst/>
            <a:gdLst/>
            <a:ahLst/>
            <a:cxnLst/>
            <a:rect l="l" t="t" r="r" b="b"/>
            <a:pathLst>
              <a:path w="5841204" h="3008220">
                <a:moveTo>
                  <a:pt x="0" y="0"/>
                </a:moveTo>
                <a:lnTo>
                  <a:pt x="5841205" y="0"/>
                </a:lnTo>
                <a:lnTo>
                  <a:pt x="5841205" y="3008220"/>
                </a:lnTo>
                <a:lnTo>
                  <a:pt x="0" y="3008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246016" y="2017310"/>
            <a:ext cx="5841204" cy="3008220"/>
          </a:xfrm>
          <a:custGeom>
            <a:avLst/>
            <a:gdLst/>
            <a:ahLst/>
            <a:cxnLst/>
            <a:rect l="l" t="t" r="r" b="b"/>
            <a:pathLst>
              <a:path w="5841204" h="3008220">
                <a:moveTo>
                  <a:pt x="0" y="0"/>
                </a:moveTo>
                <a:lnTo>
                  <a:pt x="5841204" y="0"/>
                </a:lnTo>
                <a:lnTo>
                  <a:pt x="5841204" y="3008220"/>
                </a:lnTo>
                <a:lnTo>
                  <a:pt x="0" y="3008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5834057" y="4801803"/>
            <a:ext cx="5841204" cy="3008220"/>
          </a:xfrm>
          <a:custGeom>
            <a:avLst/>
            <a:gdLst/>
            <a:ahLst/>
            <a:cxnLst/>
            <a:rect l="l" t="t" r="r" b="b"/>
            <a:pathLst>
              <a:path w="5841204" h="3008220">
                <a:moveTo>
                  <a:pt x="0" y="0"/>
                </a:moveTo>
                <a:lnTo>
                  <a:pt x="5841204" y="0"/>
                </a:lnTo>
                <a:lnTo>
                  <a:pt x="5841204" y="3008220"/>
                </a:lnTo>
                <a:lnTo>
                  <a:pt x="0" y="3008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722514" y="5025530"/>
            <a:ext cx="5841204" cy="3008220"/>
          </a:xfrm>
          <a:custGeom>
            <a:avLst/>
            <a:gdLst/>
            <a:ahLst/>
            <a:cxnLst/>
            <a:rect l="l" t="t" r="r" b="b"/>
            <a:pathLst>
              <a:path w="5841204" h="3008220">
                <a:moveTo>
                  <a:pt x="0" y="0"/>
                </a:moveTo>
                <a:lnTo>
                  <a:pt x="5841204" y="0"/>
                </a:lnTo>
                <a:lnTo>
                  <a:pt x="5841204" y="3008221"/>
                </a:lnTo>
                <a:lnTo>
                  <a:pt x="0" y="3008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1A7217-5048-4D38-95E6-FD19090B4B4F}"/>
              </a:ext>
            </a:extLst>
          </p:cNvPr>
          <p:cNvSpPr/>
          <p:nvPr/>
        </p:nvSpPr>
        <p:spPr>
          <a:xfrm>
            <a:off x="15009957" y="2490886"/>
            <a:ext cx="3104659" cy="331014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7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9744">
            <a:off x="2426176" y="915216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139744">
            <a:off x="-3003905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rot="-336965" flipH="1">
            <a:off x="8616063" y="909226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625472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336965" flipH="1">
            <a:off x="13916870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flipH="1">
            <a:off x="11731186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4365837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7795331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0" name="Group 10"/>
          <p:cNvGrpSpPr/>
          <p:nvPr/>
        </p:nvGrpSpPr>
        <p:grpSpPr>
          <a:xfrm>
            <a:off x="1650978" y="8367765"/>
            <a:ext cx="14401349" cy="1919235"/>
            <a:chOff x="0" y="0"/>
            <a:chExt cx="2074037" cy="2764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4037" cy="276402"/>
            </a:xfrm>
            <a:custGeom>
              <a:avLst/>
              <a:gdLst/>
              <a:ahLst/>
              <a:cxnLst/>
              <a:rect l="l" t="t" r="r" b="b"/>
              <a:pathLst>
                <a:path w="2074037" h="276402">
                  <a:moveTo>
                    <a:pt x="33330" y="0"/>
                  </a:moveTo>
                  <a:lnTo>
                    <a:pt x="2040707" y="0"/>
                  </a:lnTo>
                  <a:cubicBezTo>
                    <a:pt x="2049547" y="0"/>
                    <a:pt x="2058024" y="3512"/>
                    <a:pt x="2064275" y="9762"/>
                  </a:cubicBezTo>
                  <a:cubicBezTo>
                    <a:pt x="2070526" y="16013"/>
                    <a:pt x="2074037" y="24490"/>
                    <a:pt x="2074037" y="33330"/>
                  </a:cubicBezTo>
                  <a:lnTo>
                    <a:pt x="2074037" y="243072"/>
                  </a:lnTo>
                  <a:cubicBezTo>
                    <a:pt x="2074037" y="261480"/>
                    <a:pt x="2059115" y="276402"/>
                    <a:pt x="2040707" y="276402"/>
                  </a:cubicBezTo>
                  <a:lnTo>
                    <a:pt x="33330" y="276402"/>
                  </a:lnTo>
                  <a:cubicBezTo>
                    <a:pt x="14922" y="276402"/>
                    <a:pt x="0" y="261480"/>
                    <a:pt x="0" y="243072"/>
                  </a:cubicBezTo>
                  <a:lnTo>
                    <a:pt x="0" y="33330"/>
                  </a:lnTo>
                  <a:cubicBezTo>
                    <a:pt x="0" y="14922"/>
                    <a:pt x="14922" y="0"/>
                    <a:pt x="33330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74037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3371" y="8139511"/>
            <a:ext cx="14418956" cy="1589543"/>
            <a:chOff x="0" y="0"/>
            <a:chExt cx="1988424" cy="2289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8424" cy="228921"/>
            </a:xfrm>
            <a:custGeom>
              <a:avLst/>
              <a:gdLst/>
              <a:ahLst/>
              <a:cxnLst/>
              <a:rect l="l" t="t" r="r" b="b"/>
              <a:pathLst>
                <a:path w="1988424" h="228921">
                  <a:moveTo>
                    <a:pt x="25233" y="0"/>
                  </a:moveTo>
                  <a:lnTo>
                    <a:pt x="1963191" y="0"/>
                  </a:lnTo>
                  <a:cubicBezTo>
                    <a:pt x="1977127" y="0"/>
                    <a:pt x="1988424" y="11297"/>
                    <a:pt x="1988424" y="25233"/>
                  </a:cubicBezTo>
                  <a:lnTo>
                    <a:pt x="1988424" y="203688"/>
                  </a:lnTo>
                  <a:cubicBezTo>
                    <a:pt x="1988424" y="210380"/>
                    <a:pt x="1985765" y="216798"/>
                    <a:pt x="1981033" y="221530"/>
                  </a:cubicBezTo>
                  <a:cubicBezTo>
                    <a:pt x="1976301" y="226263"/>
                    <a:pt x="1969883" y="228921"/>
                    <a:pt x="1963191" y="228921"/>
                  </a:cubicBezTo>
                  <a:lnTo>
                    <a:pt x="25233" y="228921"/>
                  </a:lnTo>
                  <a:cubicBezTo>
                    <a:pt x="11297" y="228921"/>
                    <a:pt x="0" y="217624"/>
                    <a:pt x="0" y="203688"/>
                  </a:cubicBezTo>
                  <a:lnTo>
                    <a:pt x="0" y="25233"/>
                  </a:lnTo>
                  <a:cubicBezTo>
                    <a:pt x="0" y="11297"/>
                    <a:pt x="11297" y="0"/>
                    <a:pt x="25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8424" cy="27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883814">
            <a:off x="11841103" y="229950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617065" flipH="1" flipV="1">
            <a:off x="780166" y="44337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rot="-1640656" flipH="1" flipV="1">
            <a:off x="-90719" y="2587172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-1030818">
            <a:off x="12768653" y="309883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 rot="884810">
            <a:off x="1684494" y="438259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 rot="884810">
            <a:off x="16559717" y="329224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 rot="884810">
            <a:off x="3849013" y="7033944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23"/>
          <p:cNvSpPr/>
          <p:nvPr/>
        </p:nvSpPr>
        <p:spPr>
          <a:xfrm rot="884810">
            <a:off x="12929831" y="908633"/>
            <a:ext cx="280411" cy="240134"/>
          </a:xfrm>
          <a:custGeom>
            <a:avLst/>
            <a:gdLst/>
            <a:ahLst/>
            <a:cxnLst/>
            <a:rect l="l" t="t" r="r" b="b"/>
            <a:pathLst>
              <a:path w="280411" h="240134">
                <a:moveTo>
                  <a:pt x="0" y="0"/>
                </a:moveTo>
                <a:lnTo>
                  <a:pt x="280411" y="0"/>
                </a:lnTo>
                <a:lnTo>
                  <a:pt x="280411" y="240134"/>
                </a:lnTo>
                <a:lnTo>
                  <a:pt x="0" y="240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Freeform 24"/>
          <p:cNvSpPr/>
          <p:nvPr/>
        </p:nvSpPr>
        <p:spPr>
          <a:xfrm rot="-817137">
            <a:off x="2908273" y="531829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4"/>
                </a:lnTo>
                <a:lnTo>
                  <a:pt x="0" y="341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25"/>
          <p:cNvSpPr/>
          <p:nvPr/>
        </p:nvSpPr>
        <p:spPr>
          <a:xfrm rot="891815">
            <a:off x="14448018" y="7160281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3"/>
                </a:lnTo>
                <a:lnTo>
                  <a:pt x="0" y="3419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26"/>
          <p:cNvSpPr/>
          <p:nvPr/>
        </p:nvSpPr>
        <p:spPr>
          <a:xfrm>
            <a:off x="11967371" y="3297427"/>
            <a:ext cx="4084956" cy="4190832"/>
          </a:xfrm>
          <a:custGeom>
            <a:avLst/>
            <a:gdLst/>
            <a:ahLst/>
            <a:cxnLst/>
            <a:rect l="l" t="t" r="r" b="b"/>
            <a:pathLst>
              <a:path w="4840010" h="4755310">
                <a:moveTo>
                  <a:pt x="0" y="0"/>
                </a:moveTo>
                <a:lnTo>
                  <a:pt x="4840010" y="0"/>
                </a:lnTo>
                <a:lnTo>
                  <a:pt x="4840010" y="4755310"/>
                </a:lnTo>
                <a:lnTo>
                  <a:pt x="0" y="4755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7" name="Freeform 27"/>
          <p:cNvSpPr/>
          <p:nvPr/>
        </p:nvSpPr>
        <p:spPr>
          <a:xfrm>
            <a:off x="6083776" y="2907500"/>
            <a:ext cx="3747533" cy="4598200"/>
          </a:xfrm>
          <a:custGeom>
            <a:avLst/>
            <a:gdLst/>
            <a:ahLst/>
            <a:cxnLst/>
            <a:rect l="l" t="t" r="r" b="b"/>
            <a:pathLst>
              <a:path w="3747533" h="4598200">
                <a:moveTo>
                  <a:pt x="0" y="0"/>
                </a:moveTo>
                <a:lnTo>
                  <a:pt x="3747533" y="0"/>
                </a:lnTo>
                <a:lnTo>
                  <a:pt x="3747533" y="4598200"/>
                </a:lnTo>
                <a:lnTo>
                  <a:pt x="0" y="4598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8" name="Freeform 28"/>
          <p:cNvSpPr/>
          <p:nvPr/>
        </p:nvSpPr>
        <p:spPr>
          <a:xfrm>
            <a:off x="1193851" y="3606872"/>
            <a:ext cx="3544704" cy="3801291"/>
          </a:xfrm>
          <a:custGeom>
            <a:avLst/>
            <a:gdLst/>
            <a:ahLst/>
            <a:cxnLst/>
            <a:rect l="l" t="t" r="r" b="b"/>
            <a:pathLst>
              <a:path w="3544704" h="3801291">
                <a:moveTo>
                  <a:pt x="0" y="0"/>
                </a:moveTo>
                <a:lnTo>
                  <a:pt x="3544704" y="0"/>
                </a:lnTo>
                <a:lnTo>
                  <a:pt x="3544704" y="3801290"/>
                </a:lnTo>
                <a:lnTo>
                  <a:pt x="0" y="3801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9" name="TextBox 29"/>
          <p:cNvSpPr txBox="1"/>
          <p:nvPr/>
        </p:nvSpPr>
        <p:spPr>
          <a:xfrm>
            <a:off x="-1804085" y="314369"/>
            <a:ext cx="19655045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13721"/>
              </a:lnSpc>
            </a:pPr>
            <a:r>
              <a:rPr lang="ar-EG" sz="9801" dirty="0">
                <a:solidFill>
                  <a:srgbClr val="FFFFFF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متى نذهب الى الطبيب؟</a:t>
            </a: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DA709C68-C327-B1A2-D65B-BD0B03D38FF6}"/>
              </a:ext>
            </a:extLst>
          </p:cNvPr>
          <p:cNvSpPr/>
          <p:nvPr/>
        </p:nvSpPr>
        <p:spPr>
          <a:xfrm rot="884810">
            <a:off x="4038904" y="7756589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EA3CDE-606B-55B2-7346-DA9DB331ABE5}"/>
              </a:ext>
            </a:extLst>
          </p:cNvPr>
          <p:cNvGrpSpPr/>
          <p:nvPr/>
        </p:nvGrpSpPr>
        <p:grpSpPr>
          <a:xfrm>
            <a:off x="1205966" y="7454847"/>
            <a:ext cx="3090580" cy="900935"/>
            <a:chOff x="0" y="0"/>
            <a:chExt cx="948174" cy="276402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29F1723-19D6-372C-6E61-649B444A572A}"/>
                </a:ext>
              </a:extLst>
            </p:cNvPr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F29C4E-EFD2-0843-7FBB-2A5372697167}"/>
                </a:ext>
              </a:extLst>
            </p:cNvPr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8">
            <a:extLst>
              <a:ext uri="{FF2B5EF4-FFF2-40B4-BE49-F238E27FC236}">
                <a16:creationId xmlns:a16="http://schemas.microsoft.com/office/drawing/2014/main" id="{5C61E66C-85C0-00A3-0794-624CE10A7BEC}"/>
              </a:ext>
            </a:extLst>
          </p:cNvPr>
          <p:cNvSpPr txBox="1"/>
          <p:nvPr/>
        </p:nvSpPr>
        <p:spPr>
          <a:xfrm>
            <a:off x="-706994" y="7471136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AE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ألم في الأسنان</a:t>
            </a:r>
            <a:endParaRPr lang="ar-EG" sz="4600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67028510-E313-EBC5-D572-C86D34809B55}"/>
              </a:ext>
            </a:extLst>
          </p:cNvPr>
          <p:cNvSpPr/>
          <p:nvPr/>
        </p:nvSpPr>
        <p:spPr>
          <a:xfrm rot="884810">
            <a:off x="9411973" y="7770663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5D9D7AEA-5FBE-D987-9D3E-2B4A94338A24}"/>
              </a:ext>
            </a:extLst>
          </p:cNvPr>
          <p:cNvGrpSpPr/>
          <p:nvPr/>
        </p:nvGrpSpPr>
        <p:grpSpPr>
          <a:xfrm>
            <a:off x="6579035" y="7468921"/>
            <a:ext cx="3090580" cy="900935"/>
            <a:chOff x="0" y="0"/>
            <a:chExt cx="948174" cy="276402"/>
          </a:xfrm>
        </p:grpSpPr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8256133E-092B-3F27-27A1-A6444AC8632F}"/>
                </a:ext>
              </a:extLst>
            </p:cNvPr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8" name="TextBox 32">
              <a:extLst>
                <a:ext uri="{FF2B5EF4-FFF2-40B4-BE49-F238E27FC236}">
                  <a16:creationId xmlns:a16="http://schemas.microsoft.com/office/drawing/2014/main" id="{151A9DCA-F9DD-E79C-27E8-D2FEE124CCDA}"/>
                </a:ext>
              </a:extLst>
            </p:cNvPr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76C7E8-3E32-2C5E-0FC9-CAA252FC8A7F}"/>
              </a:ext>
            </a:extLst>
          </p:cNvPr>
          <p:cNvSpPr txBox="1"/>
          <p:nvPr/>
        </p:nvSpPr>
        <p:spPr>
          <a:xfrm>
            <a:off x="4666075" y="7485210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AE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ألم في الرأس</a:t>
            </a:r>
            <a:endParaRPr lang="ar-EG" sz="4600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327E88B7-36DD-828C-2602-5F16615315F3}"/>
              </a:ext>
            </a:extLst>
          </p:cNvPr>
          <p:cNvSpPr/>
          <p:nvPr/>
        </p:nvSpPr>
        <p:spPr>
          <a:xfrm rot="884810">
            <a:off x="15464577" y="7820909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AC63C869-DE27-B7C9-6500-ACCC273CC62F}"/>
              </a:ext>
            </a:extLst>
          </p:cNvPr>
          <p:cNvGrpSpPr/>
          <p:nvPr/>
        </p:nvGrpSpPr>
        <p:grpSpPr>
          <a:xfrm>
            <a:off x="12631639" y="7519167"/>
            <a:ext cx="3090580" cy="900935"/>
            <a:chOff x="0" y="0"/>
            <a:chExt cx="948174" cy="276402"/>
          </a:xfrm>
        </p:grpSpPr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B1AA9D74-E1D3-54C2-205B-8798D61CD56C}"/>
                </a:ext>
              </a:extLst>
            </p:cNvPr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43" name="TextBox 32">
              <a:extLst>
                <a:ext uri="{FF2B5EF4-FFF2-40B4-BE49-F238E27FC236}">
                  <a16:creationId xmlns:a16="http://schemas.microsoft.com/office/drawing/2014/main" id="{DA842FF3-0CD6-FC72-1B51-5F090630435A}"/>
                </a:ext>
              </a:extLst>
            </p:cNvPr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38">
            <a:extLst>
              <a:ext uri="{FF2B5EF4-FFF2-40B4-BE49-F238E27FC236}">
                <a16:creationId xmlns:a16="http://schemas.microsoft.com/office/drawing/2014/main" id="{FE028AD7-35F2-65BA-5634-291B179866BD}"/>
              </a:ext>
            </a:extLst>
          </p:cNvPr>
          <p:cNvSpPr txBox="1"/>
          <p:nvPr/>
        </p:nvSpPr>
        <p:spPr>
          <a:xfrm>
            <a:off x="10718679" y="7535456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AE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ارتفاع في الحرارة</a:t>
            </a:r>
            <a:endParaRPr lang="ar-EG" sz="4600" dirty="0">
              <a:solidFill>
                <a:srgbClr val="000000"/>
              </a:solidFill>
              <a:latin typeface="Sakkal Majalla" panose="02000000000000000000" pitchFamily="2" charset="-78"/>
              <a:ea typeface="Rubik One"/>
              <a:cs typeface="Sakkal Majalla" panose="02000000000000000000" pitchFamily="2" charset="-78"/>
              <a:sym typeface="Rubik One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4" grpId="0"/>
      <p:bldP spid="35" grpId="0" animBg="1"/>
      <p:bldP spid="39" grpId="0"/>
      <p:bldP spid="40" grpId="0" animBg="1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5195019" y="3075446"/>
            <a:ext cx="1615045" cy="2382562"/>
          </a:xfrm>
          <a:custGeom>
            <a:avLst/>
            <a:gdLst/>
            <a:ahLst/>
            <a:cxnLst/>
            <a:rect l="l" t="t" r="r" b="b"/>
            <a:pathLst>
              <a:path w="1615045" h="2382562">
                <a:moveTo>
                  <a:pt x="0" y="0"/>
                </a:moveTo>
                <a:lnTo>
                  <a:pt x="1615046" y="0"/>
                </a:lnTo>
                <a:lnTo>
                  <a:pt x="1615046" y="2382562"/>
                </a:lnTo>
                <a:lnTo>
                  <a:pt x="0" y="2382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12562065" y="6296798"/>
            <a:ext cx="1800107" cy="2725585"/>
          </a:xfrm>
          <a:custGeom>
            <a:avLst/>
            <a:gdLst/>
            <a:ahLst/>
            <a:cxnLst/>
            <a:rect l="l" t="t" r="r" b="b"/>
            <a:pathLst>
              <a:path w="1800107" h="2725585">
                <a:moveTo>
                  <a:pt x="0" y="0"/>
                </a:moveTo>
                <a:lnTo>
                  <a:pt x="1800107" y="0"/>
                </a:lnTo>
                <a:lnTo>
                  <a:pt x="1800107" y="2725585"/>
                </a:lnTo>
                <a:lnTo>
                  <a:pt x="0" y="2725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-720241" y="2052073"/>
            <a:ext cx="7162974" cy="4772331"/>
          </a:xfrm>
          <a:custGeom>
            <a:avLst/>
            <a:gdLst/>
            <a:ahLst/>
            <a:cxnLst/>
            <a:rect l="l" t="t" r="r" b="b"/>
            <a:pathLst>
              <a:path w="7162974" h="4772331">
                <a:moveTo>
                  <a:pt x="0" y="0"/>
                </a:moveTo>
                <a:lnTo>
                  <a:pt x="7162974" y="0"/>
                </a:lnTo>
                <a:lnTo>
                  <a:pt x="7162974" y="4772331"/>
                </a:lnTo>
                <a:lnTo>
                  <a:pt x="0" y="4772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TextBox 12"/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عد أدوات الطبيب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35763" y="2052073"/>
            <a:ext cx="7162974" cy="4772331"/>
          </a:xfrm>
          <a:custGeom>
            <a:avLst/>
            <a:gdLst/>
            <a:ahLst/>
            <a:cxnLst/>
            <a:rect l="l" t="t" r="r" b="b"/>
            <a:pathLst>
              <a:path w="7162974" h="4772331">
                <a:moveTo>
                  <a:pt x="0" y="0"/>
                </a:moveTo>
                <a:lnTo>
                  <a:pt x="7162974" y="0"/>
                </a:lnTo>
                <a:lnTo>
                  <a:pt x="7162974" y="4772331"/>
                </a:lnTo>
                <a:lnTo>
                  <a:pt x="0" y="4772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2579641" y="6197534"/>
            <a:ext cx="7162974" cy="4772331"/>
          </a:xfrm>
          <a:custGeom>
            <a:avLst/>
            <a:gdLst/>
            <a:ahLst/>
            <a:cxnLst/>
            <a:rect l="l" t="t" r="r" b="b"/>
            <a:pathLst>
              <a:path w="7162974" h="4772331">
                <a:moveTo>
                  <a:pt x="0" y="0"/>
                </a:moveTo>
                <a:lnTo>
                  <a:pt x="7162974" y="0"/>
                </a:lnTo>
                <a:lnTo>
                  <a:pt x="7162974" y="4772332"/>
                </a:lnTo>
                <a:lnTo>
                  <a:pt x="0" y="4772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6D2E1B-3029-A9F5-8A31-063F9F7C4D60}"/>
              </a:ext>
            </a:extLst>
          </p:cNvPr>
          <p:cNvSpPr/>
          <p:nvPr/>
        </p:nvSpPr>
        <p:spPr>
          <a:xfrm>
            <a:off x="11909790" y="6004519"/>
            <a:ext cx="3104659" cy="331014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909742" y="2585878"/>
            <a:ext cx="2557622" cy="2557622"/>
          </a:xfrm>
          <a:custGeom>
            <a:avLst/>
            <a:gdLst/>
            <a:ahLst/>
            <a:cxnLst/>
            <a:rect l="l" t="t" r="r" b="b"/>
            <a:pathLst>
              <a:path w="2557622" h="2557622">
                <a:moveTo>
                  <a:pt x="0" y="0"/>
                </a:moveTo>
                <a:lnTo>
                  <a:pt x="2557622" y="0"/>
                </a:lnTo>
                <a:lnTo>
                  <a:pt x="2557622" y="2557622"/>
                </a:lnTo>
                <a:lnTo>
                  <a:pt x="0" y="2557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5844286" y="2755740"/>
            <a:ext cx="2526521" cy="2684219"/>
          </a:xfrm>
          <a:custGeom>
            <a:avLst/>
            <a:gdLst/>
            <a:ahLst/>
            <a:cxnLst/>
            <a:rect l="l" t="t" r="r" b="b"/>
            <a:pathLst>
              <a:path w="2526521" h="2684219">
                <a:moveTo>
                  <a:pt x="0" y="0"/>
                </a:moveTo>
                <a:lnTo>
                  <a:pt x="2526521" y="0"/>
                </a:lnTo>
                <a:lnTo>
                  <a:pt x="2526521" y="2684219"/>
                </a:lnTo>
                <a:lnTo>
                  <a:pt x="0" y="2684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4854922" y="2755740"/>
            <a:ext cx="2945073" cy="2514356"/>
          </a:xfrm>
          <a:custGeom>
            <a:avLst/>
            <a:gdLst/>
            <a:ahLst/>
            <a:cxnLst/>
            <a:rect l="l" t="t" r="r" b="b"/>
            <a:pathLst>
              <a:path w="2945073" h="2514356">
                <a:moveTo>
                  <a:pt x="0" y="0"/>
                </a:moveTo>
                <a:lnTo>
                  <a:pt x="2945073" y="0"/>
                </a:lnTo>
                <a:lnTo>
                  <a:pt x="2945073" y="2514357"/>
                </a:lnTo>
                <a:lnTo>
                  <a:pt x="0" y="2514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380085" y="5962650"/>
            <a:ext cx="1983097" cy="2948842"/>
          </a:xfrm>
          <a:custGeom>
            <a:avLst/>
            <a:gdLst/>
            <a:ahLst/>
            <a:cxnLst/>
            <a:rect l="l" t="t" r="r" b="b"/>
            <a:pathLst>
              <a:path w="1983097" h="2948842">
                <a:moveTo>
                  <a:pt x="0" y="0"/>
                </a:moveTo>
                <a:lnTo>
                  <a:pt x="1983096" y="0"/>
                </a:lnTo>
                <a:lnTo>
                  <a:pt x="1983096" y="2948842"/>
                </a:lnTo>
                <a:lnTo>
                  <a:pt x="0" y="2948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10925448" y="6162985"/>
            <a:ext cx="2245886" cy="2879341"/>
          </a:xfrm>
          <a:custGeom>
            <a:avLst/>
            <a:gdLst/>
            <a:ahLst/>
            <a:cxnLst/>
            <a:rect l="l" t="t" r="r" b="b"/>
            <a:pathLst>
              <a:path w="2245886" h="2879341">
                <a:moveTo>
                  <a:pt x="0" y="0"/>
                </a:moveTo>
                <a:lnTo>
                  <a:pt x="2245886" y="0"/>
                </a:lnTo>
                <a:lnTo>
                  <a:pt x="2245886" y="2879341"/>
                </a:lnTo>
                <a:lnTo>
                  <a:pt x="0" y="2879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10747729" y="3086100"/>
            <a:ext cx="2332707" cy="2183997"/>
          </a:xfrm>
          <a:custGeom>
            <a:avLst/>
            <a:gdLst/>
            <a:ahLst/>
            <a:cxnLst/>
            <a:rect l="l" t="t" r="r" b="b"/>
            <a:pathLst>
              <a:path w="2332707" h="2183997">
                <a:moveTo>
                  <a:pt x="0" y="0"/>
                </a:moveTo>
                <a:lnTo>
                  <a:pt x="2332706" y="0"/>
                </a:lnTo>
                <a:lnTo>
                  <a:pt x="2332706" y="2183997"/>
                </a:lnTo>
                <a:lnTo>
                  <a:pt x="0" y="21839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5871134" y="6296467"/>
            <a:ext cx="1762821" cy="2952387"/>
          </a:xfrm>
          <a:custGeom>
            <a:avLst/>
            <a:gdLst/>
            <a:ahLst/>
            <a:cxnLst/>
            <a:rect l="l" t="t" r="r" b="b"/>
            <a:pathLst>
              <a:path w="1762821" h="2952387">
                <a:moveTo>
                  <a:pt x="0" y="0"/>
                </a:moveTo>
                <a:lnTo>
                  <a:pt x="1762821" y="0"/>
                </a:lnTo>
                <a:lnTo>
                  <a:pt x="1762821" y="2952387"/>
                </a:lnTo>
                <a:lnTo>
                  <a:pt x="0" y="29523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238041" y="6502994"/>
            <a:ext cx="2539332" cy="2539332"/>
          </a:xfrm>
          <a:custGeom>
            <a:avLst/>
            <a:gdLst/>
            <a:ahLst/>
            <a:cxnLst/>
            <a:rect l="l" t="t" r="r" b="b"/>
            <a:pathLst>
              <a:path w="2539332" h="2539332">
                <a:moveTo>
                  <a:pt x="0" y="0"/>
                </a:moveTo>
                <a:lnTo>
                  <a:pt x="2539332" y="0"/>
                </a:lnTo>
                <a:lnTo>
                  <a:pt x="2539332" y="2539332"/>
                </a:lnTo>
                <a:lnTo>
                  <a:pt x="0" y="2539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TextBox 17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اختر أدوات الطبيب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4391534" y="1829174"/>
            <a:ext cx="3178973" cy="2117991"/>
          </a:xfrm>
          <a:custGeom>
            <a:avLst/>
            <a:gdLst/>
            <a:ahLst/>
            <a:cxnLst/>
            <a:rect l="l" t="t" r="r" b="b"/>
            <a:pathLst>
              <a:path w="3178973" h="2117991">
                <a:moveTo>
                  <a:pt x="0" y="0"/>
                </a:moveTo>
                <a:lnTo>
                  <a:pt x="3178973" y="0"/>
                </a:lnTo>
                <a:lnTo>
                  <a:pt x="3178973" y="2117990"/>
                </a:lnTo>
                <a:lnTo>
                  <a:pt x="0" y="2117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5965027" y="7735036"/>
            <a:ext cx="3178973" cy="2117991"/>
          </a:xfrm>
          <a:custGeom>
            <a:avLst/>
            <a:gdLst/>
            <a:ahLst/>
            <a:cxnLst/>
            <a:rect l="l" t="t" r="r" b="b"/>
            <a:pathLst>
              <a:path w="3178973" h="2117991">
                <a:moveTo>
                  <a:pt x="0" y="0"/>
                </a:moveTo>
                <a:lnTo>
                  <a:pt x="3178973" y="0"/>
                </a:lnTo>
                <a:lnTo>
                  <a:pt x="3178973" y="2117991"/>
                </a:lnTo>
                <a:lnTo>
                  <a:pt x="0" y="2117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807409" y="1049530"/>
            <a:ext cx="2153846" cy="3232789"/>
          </a:xfrm>
          <a:custGeom>
            <a:avLst/>
            <a:gdLst/>
            <a:ahLst/>
            <a:cxnLst/>
            <a:rect l="l" t="t" r="r" b="b"/>
            <a:pathLst>
              <a:path w="2153846" h="3232789">
                <a:moveTo>
                  <a:pt x="0" y="0"/>
                </a:moveTo>
                <a:lnTo>
                  <a:pt x="2153846" y="0"/>
                </a:lnTo>
                <a:lnTo>
                  <a:pt x="2153846" y="3232789"/>
                </a:lnTo>
                <a:lnTo>
                  <a:pt x="0" y="323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11044891" y="6620238"/>
            <a:ext cx="2153846" cy="3232789"/>
          </a:xfrm>
          <a:custGeom>
            <a:avLst/>
            <a:gdLst/>
            <a:ahLst/>
            <a:cxnLst/>
            <a:rect l="l" t="t" r="r" b="b"/>
            <a:pathLst>
              <a:path w="2153846" h="3232789">
                <a:moveTo>
                  <a:pt x="0" y="0"/>
                </a:moveTo>
                <a:lnTo>
                  <a:pt x="2153846" y="0"/>
                </a:lnTo>
                <a:lnTo>
                  <a:pt x="2153846" y="3232789"/>
                </a:lnTo>
                <a:lnTo>
                  <a:pt x="0" y="323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4307026" y="1666140"/>
            <a:ext cx="3662758" cy="2444059"/>
          </a:xfrm>
          <a:custGeom>
            <a:avLst/>
            <a:gdLst/>
            <a:ahLst/>
            <a:cxnLst/>
            <a:rect l="l" t="t" r="r" b="b"/>
            <a:pathLst>
              <a:path w="3662758" h="2444059">
                <a:moveTo>
                  <a:pt x="0" y="0"/>
                </a:moveTo>
                <a:lnTo>
                  <a:pt x="3662758" y="0"/>
                </a:lnTo>
                <a:lnTo>
                  <a:pt x="3662758" y="2444058"/>
                </a:lnTo>
                <a:lnTo>
                  <a:pt x="0" y="2444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540254" y="7014603"/>
            <a:ext cx="3662758" cy="2444059"/>
          </a:xfrm>
          <a:custGeom>
            <a:avLst/>
            <a:gdLst/>
            <a:ahLst/>
            <a:cxnLst/>
            <a:rect l="l" t="t" r="r" b="b"/>
            <a:pathLst>
              <a:path w="3662758" h="2444059">
                <a:moveTo>
                  <a:pt x="0" y="0"/>
                </a:moveTo>
                <a:lnTo>
                  <a:pt x="3662758" y="0"/>
                </a:lnTo>
                <a:lnTo>
                  <a:pt x="3662758" y="2444059"/>
                </a:lnTo>
                <a:lnTo>
                  <a:pt x="0" y="24440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0352938" y="2324220"/>
            <a:ext cx="3537752" cy="1622944"/>
          </a:xfrm>
          <a:custGeom>
            <a:avLst/>
            <a:gdLst/>
            <a:ahLst/>
            <a:cxnLst/>
            <a:rect l="l" t="t" r="r" b="b"/>
            <a:pathLst>
              <a:path w="3537752" h="1622944">
                <a:moveTo>
                  <a:pt x="0" y="0"/>
                </a:moveTo>
                <a:lnTo>
                  <a:pt x="3537752" y="0"/>
                </a:lnTo>
                <a:lnTo>
                  <a:pt x="3537752" y="1622944"/>
                </a:lnTo>
                <a:lnTo>
                  <a:pt x="0" y="162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4793412" y="7835718"/>
            <a:ext cx="3537752" cy="1622944"/>
          </a:xfrm>
          <a:custGeom>
            <a:avLst/>
            <a:gdLst/>
            <a:ahLst/>
            <a:cxnLst/>
            <a:rect l="l" t="t" r="r" b="b"/>
            <a:pathLst>
              <a:path w="3537752" h="1622944">
                <a:moveTo>
                  <a:pt x="0" y="0"/>
                </a:moveTo>
                <a:lnTo>
                  <a:pt x="3537752" y="0"/>
                </a:lnTo>
                <a:lnTo>
                  <a:pt x="3537752" y="1622944"/>
                </a:lnTo>
                <a:lnTo>
                  <a:pt x="0" y="162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TextBox 17"/>
          <p:cNvSpPr txBox="1"/>
          <p:nvPr/>
        </p:nvSpPr>
        <p:spPr>
          <a:xfrm>
            <a:off x="7969784" y="942975"/>
            <a:ext cx="1045790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صل الصور مع مثيلاتها: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7B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1F889C0E-50A9-0F00-4DB4-06766958BDEB}"/>
              </a:ext>
            </a:extLst>
          </p:cNvPr>
          <p:cNvSpPr/>
          <p:nvPr/>
        </p:nvSpPr>
        <p:spPr>
          <a:xfrm>
            <a:off x="6538023" y="2219769"/>
            <a:ext cx="4627258" cy="4366603"/>
          </a:xfrm>
          <a:prstGeom prst="round2Same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Freeform 2"/>
          <p:cNvSpPr/>
          <p:nvPr/>
        </p:nvSpPr>
        <p:spPr>
          <a:xfrm rot="139744">
            <a:off x="2426176" y="915216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139744">
            <a:off x="-3003905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rot="-336965" flipH="1">
            <a:off x="8616063" y="909226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-625472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336965" flipH="1">
            <a:off x="13916870" y="7831770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flipH="1">
            <a:off x="11731186" y="835263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flipH="1">
            <a:off x="4365837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flipH="1">
            <a:off x="7795331" y="959940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0"/>
                </a:moveTo>
                <a:lnTo>
                  <a:pt x="0" y="0"/>
                </a:lnTo>
                <a:lnTo>
                  <a:pt x="0" y="2832978"/>
                </a:lnTo>
                <a:lnTo>
                  <a:pt x="7315200" y="2832978"/>
                </a:lnTo>
                <a:lnTo>
                  <a:pt x="73152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0" name="Group 10"/>
          <p:cNvGrpSpPr/>
          <p:nvPr/>
        </p:nvGrpSpPr>
        <p:grpSpPr>
          <a:xfrm>
            <a:off x="7342602" y="6696044"/>
            <a:ext cx="3090580" cy="900935"/>
            <a:chOff x="0" y="0"/>
            <a:chExt cx="948174" cy="2764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45446" y="135675"/>
            <a:ext cx="13806882" cy="1589543"/>
            <a:chOff x="0" y="0"/>
            <a:chExt cx="1988424" cy="2289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8424" cy="228921"/>
            </a:xfrm>
            <a:custGeom>
              <a:avLst/>
              <a:gdLst/>
              <a:ahLst/>
              <a:cxnLst/>
              <a:rect l="l" t="t" r="r" b="b"/>
              <a:pathLst>
                <a:path w="1988424" h="228921">
                  <a:moveTo>
                    <a:pt x="25233" y="0"/>
                  </a:moveTo>
                  <a:lnTo>
                    <a:pt x="1963191" y="0"/>
                  </a:lnTo>
                  <a:cubicBezTo>
                    <a:pt x="1977127" y="0"/>
                    <a:pt x="1988424" y="11297"/>
                    <a:pt x="1988424" y="25233"/>
                  </a:cubicBezTo>
                  <a:lnTo>
                    <a:pt x="1988424" y="203688"/>
                  </a:lnTo>
                  <a:cubicBezTo>
                    <a:pt x="1988424" y="210380"/>
                    <a:pt x="1985765" y="216798"/>
                    <a:pt x="1981033" y="221530"/>
                  </a:cubicBezTo>
                  <a:cubicBezTo>
                    <a:pt x="1976301" y="226263"/>
                    <a:pt x="1969883" y="228921"/>
                    <a:pt x="1963191" y="228921"/>
                  </a:cubicBezTo>
                  <a:lnTo>
                    <a:pt x="25233" y="228921"/>
                  </a:lnTo>
                  <a:cubicBezTo>
                    <a:pt x="11297" y="228921"/>
                    <a:pt x="0" y="217624"/>
                    <a:pt x="0" y="203688"/>
                  </a:cubicBezTo>
                  <a:lnTo>
                    <a:pt x="0" y="25233"/>
                  </a:lnTo>
                  <a:cubicBezTo>
                    <a:pt x="0" y="11297"/>
                    <a:pt x="11297" y="0"/>
                    <a:pt x="252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8424" cy="27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883814">
            <a:off x="11841103" y="229950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617065" flipH="1" flipV="1">
            <a:off x="780166" y="443376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rot="-1640656" flipH="1" flipV="1">
            <a:off x="-90719" y="2587172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1173621" y="1522386"/>
                </a:moveTo>
                <a:lnTo>
                  <a:pt x="0" y="1522386"/>
                </a:lnTo>
                <a:lnTo>
                  <a:pt x="0" y="0"/>
                </a:lnTo>
                <a:lnTo>
                  <a:pt x="1173621" y="0"/>
                </a:lnTo>
                <a:lnTo>
                  <a:pt x="1173621" y="1522386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-1030818">
            <a:off x="12768653" y="309883"/>
            <a:ext cx="1173621" cy="1522386"/>
          </a:xfrm>
          <a:custGeom>
            <a:avLst/>
            <a:gdLst/>
            <a:ahLst/>
            <a:cxnLst/>
            <a:rect l="l" t="t" r="r" b="b"/>
            <a:pathLst>
              <a:path w="1173621" h="1522386">
                <a:moveTo>
                  <a:pt x="0" y="0"/>
                </a:moveTo>
                <a:lnTo>
                  <a:pt x="1173621" y="0"/>
                </a:lnTo>
                <a:lnTo>
                  <a:pt x="1173621" y="1522386"/>
                </a:lnTo>
                <a:lnTo>
                  <a:pt x="0" y="15223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 rot="884810">
            <a:off x="1684494" y="438259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 rot="884810">
            <a:off x="16559717" y="3292242"/>
            <a:ext cx="362248" cy="310216"/>
          </a:xfrm>
          <a:custGeom>
            <a:avLst/>
            <a:gdLst/>
            <a:ahLst/>
            <a:cxnLst/>
            <a:rect l="l" t="t" r="r" b="b"/>
            <a:pathLst>
              <a:path w="362248" h="310216">
                <a:moveTo>
                  <a:pt x="0" y="0"/>
                </a:moveTo>
                <a:lnTo>
                  <a:pt x="362248" y="0"/>
                </a:lnTo>
                <a:lnTo>
                  <a:pt x="362248" y="310216"/>
                </a:lnTo>
                <a:lnTo>
                  <a:pt x="0" y="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 rot="884810">
            <a:off x="3849013" y="7033944"/>
            <a:ext cx="262897" cy="225135"/>
          </a:xfrm>
          <a:custGeom>
            <a:avLst/>
            <a:gdLst/>
            <a:ahLst/>
            <a:cxnLst/>
            <a:rect l="l" t="t" r="r" b="b"/>
            <a:pathLst>
              <a:path w="262897" h="225135">
                <a:moveTo>
                  <a:pt x="0" y="0"/>
                </a:moveTo>
                <a:lnTo>
                  <a:pt x="262897" y="0"/>
                </a:lnTo>
                <a:lnTo>
                  <a:pt x="262897" y="225135"/>
                </a:lnTo>
                <a:lnTo>
                  <a:pt x="0" y="2251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23"/>
          <p:cNvSpPr/>
          <p:nvPr/>
        </p:nvSpPr>
        <p:spPr>
          <a:xfrm rot="884810">
            <a:off x="12929831" y="908633"/>
            <a:ext cx="280411" cy="240134"/>
          </a:xfrm>
          <a:custGeom>
            <a:avLst/>
            <a:gdLst/>
            <a:ahLst/>
            <a:cxnLst/>
            <a:rect l="l" t="t" r="r" b="b"/>
            <a:pathLst>
              <a:path w="280411" h="240134">
                <a:moveTo>
                  <a:pt x="0" y="0"/>
                </a:moveTo>
                <a:lnTo>
                  <a:pt x="280411" y="0"/>
                </a:lnTo>
                <a:lnTo>
                  <a:pt x="280411" y="240134"/>
                </a:lnTo>
                <a:lnTo>
                  <a:pt x="0" y="2401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Freeform 24"/>
          <p:cNvSpPr/>
          <p:nvPr/>
        </p:nvSpPr>
        <p:spPr>
          <a:xfrm rot="-817137">
            <a:off x="2908273" y="531829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4"/>
                </a:lnTo>
                <a:lnTo>
                  <a:pt x="0" y="341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25"/>
          <p:cNvSpPr/>
          <p:nvPr/>
        </p:nvSpPr>
        <p:spPr>
          <a:xfrm rot="891815">
            <a:off x="14448018" y="7160281"/>
            <a:ext cx="269833" cy="341954"/>
          </a:xfrm>
          <a:custGeom>
            <a:avLst/>
            <a:gdLst/>
            <a:ahLst/>
            <a:cxnLst/>
            <a:rect l="l" t="t" r="r" b="b"/>
            <a:pathLst>
              <a:path w="269833" h="341954">
                <a:moveTo>
                  <a:pt x="0" y="0"/>
                </a:moveTo>
                <a:lnTo>
                  <a:pt x="269833" y="0"/>
                </a:lnTo>
                <a:lnTo>
                  <a:pt x="269833" y="341953"/>
                </a:lnTo>
                <a:lnTo>
                  <a:pt x="0" y="3419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26"/>
          <p:cNvSpPr/>
          <p:nvPr/>
        </p:nvSpPr>
        <p:spPr>
          <a:xfrm>
            <a:off x="6919337" y="3251246"/>
            <a:ext cx="3864632" cy="3352568"/>
          </a:xfrm>
          <a:custGeom>
            <a:avLst/>
            <a:gdLst/>
            <a:ahLst/>
            <a:cxnLst/>
            <a:rect l="l" t="t" r="r" b="b"/>
            <a:pathLst>
              <a:path w="3864632" h="3352568">
                <a:moveTo>
                  <a:pt x="0" y="0"/>
                </a:moveTo>
                <a:lnTo>
                  <a:pt x="3864632" y="0"/>
                </a:lnTo>
                <a:lnTo>
                  <a:pt x="3864632" y="3352569"/>
                </a:lnTo>
                <a:lnTo>
                  <a:pt x="0" y="33525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27" name="Group 27"/>
          <p:cNvGrpSpPr/>
          <p:nvPr/>
        </p:nvGrpSpPr>
        <p:grpSpPr>
          <a:xfrm>
            <a:off x="13248145" y="6680926"/>
            <a:ext cx="3090580" cy="900935"/>
            <a:chOff x="0" y="0"/>
            <a:chExt cx="948174" cy="27640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6075" y="6732202"/>
            <a:ext cx="3090580" cy="900935"/>
            <a:chOff x="0" y="0"/>
            <a:chExt cx="948174" cy="2764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8174" cy="276402"/>
            </a:xfrm>
            <a:custGeom>
              <a:avLst/>
              <a:gdLst/>
              <a:ahLst/>
              <a:cxnLst/>
              <a:rect l="l" t="t" r="r" b="b"/>
              <a:pathLst>
                <a:path w="948174" h="276402">
                  <a:moveTo>
                    <a:pt x="138201" y="0"/>
                  </a:moveTo>
                  <a:lnTo>
                    <a:pt x="809973" y="0"/>
                  </a:lnTo>
                  <a:cubicBezTo>
                    <a:pt x="886299" y="0"/>
                    <a:pt x="948174" y="61875"/>
                    <a:pt x="948174" y="138201"/>
                  </a:cubicBezTo>
                  <a:lnTo>
                    <a:pt x="948174" y="138201"/>
                  </a:lnTo>
                  <a:cubicBezTo>
                    <a:pt x="948174" y="174854"/>
                    <a:pt x="933613" y="210006"/>
                    <a:pt x="907696" y="235924"/>
                  </a:cubicBezTo>
                  <a:cubicBezTo>
                    <a:pt x="881778" y="261842"/>
                    <a:pt x="846626" y="276402"/>
                    <a:pt x="809973" y="276402"/>
                  </a:cubicBezTo>
                  <a:lnTo>
                    <a:pt x="138201" y="276402"/>
                  </a:lnTo>
                  <a:cubicBezTo>
                    <a:pt x="101548" y="276402"/>
                    <a:pt x="66396" y="261842"/>
                    <a:pt x="40478" y="235924"/>
                  </a:cubicBezTo>
                  <a:cubicBezTo>
                    <a:pt x="14560" y="210006"/>
                    <a:pt x="0" y="174854"/>
                    <a:pt x="0" y="138201"/>
                  </a:cubicBezTo>
                  <a:lnTo>
                    <a:pt x="0" y="138201"/>
                  </a:lnTo>
                  <a:cubicBezTo>
                    <a:pt x="0" y="101548"/>
                    <a:pt x="14560" y="66396"/>
                    <a:pt x="40478" y="40478"/>
                  </a:cubicBezTo>
                  <a:cubicBezTo>
                    <a:pt x="66396" y="14560"/>
                    <a:pt x="101548" y="0"/>
                    <a:pt x="138201" y="0"/>
                  </a:cubicBezTo>
                  <a:close/>
                </a:path>
              </a:pathLst>
            </a:custGeom>
            <a:solidFill>
              <a:srgbClr val="85D2D0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948174" cy="324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3253070" y="3251246"/>
            <a:ext cx="3085654" cy="3273903"/>
          </a:xfrm>
          <a:custGeom>
            <a:avLst/>
            <a:gdLst/>
            <a:ahLst/>
            <a:cxnLst/>
            <a:rect l="l" t="t" r="r" b="b"/>
            <a:pathLst>
              <a:path w="3085654" h="3273903">
                <a:moveTo>
                  <a:pt x="0" y="0"/>
                </a:moveTo>
                <a:lnTo>
                  <a:pt x="3085654" y="0"/>
                </a:lnTo>
                <a:lnTo>
                  <a:pt x="3085654" y="3273904"/>
                </a:lnTo>
                <a:lnTo>
                  <a:pt x="0" y="32739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4" name="Freeform 34"/>
          <p:cNvSpPr/>
          <p:nvPr/>
        </p:nvSpPr>
        <p:spPr>
          <a:xfrm>
            <a:off x="975019" y="3643453"/>
            <a:ext cx="3005443" cy="2960361"/>
          </a:xfrm>
          <a:custGeom>
            <a:avLst/>
            <a:gdLst/>
            <a:ahLst/>
            <a:cxnLst/>
            <a:rect l="l" t="t" r="r" b="b"/>
            <a:pathLst>
              <a:path w="3005443" h="2960361">
                <a:moveTo>
                  <a:pt x="0" y="0"/>
                </a:moveTo>
                <a:lnTo>
                  <a:pt x="3005443" y="0"/>
                </a:lnTo>
                <a:lnTo>
                  <a:pt x="3005443" y="2960362"/>
                </a:lnTo>
                <a:lnTo>
                  <a:pt x="0" y="2960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5" name="TextBox 35"/>
          <p:cNvSpPr txBox="1"/>
          <p:nvPr/>
        </p:nvSpPr>
        <p:spPr>
          <a:xfrm>
            <a:off x="3821999" y="207965"/>
            <a:ext cx="997380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656"/>
              </a:lnSpc>
            </a:pPr>
            <a:r>
              <a:rPr lang="ar-EG" sz="7611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أين يعمل الطبيب؟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29642" y="6712334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المستشفى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335185" y="6697215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مركز الشرطة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896885" y="6748491"/>
            <a:ext cx="684402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41"/>
              </a:lnSpc>
            </a:pPr>
            <a:r>
              <a:rPr lang="ar-EG" sz="4600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المطعم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68733A3-0B02-A168-5BB5-B24754B2D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>
          <a:xfrm>
            <a:off x="5683259" y="1646810"/>
            <a:ext cx="2219769" cy="221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9" grpId="0" animBg="1"/>
      <p:bldP spid="20" grpId="0" animBg="1"/>
      <p:bldP spid="22" grpId="0" animBg="1"/>
      <p:bldP spid="25" grpId="0" animBg="1"/>
      <p:bldP spid="26" grpId="0" animBg="1"/>
      <p:bldP spid="33" grpId="0" animBg="1"/>
      <p:bldP spid="34" grpId="0" animBg="1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A45F0F5D-6D1E-0C1B-D298-C788280253BE}"/>
              </a:ext>
            </a:extLst>
          </p:cNvPr>
          <p:cNvSpPr/>
          <p:nvPr/>
        </p:nvSpPr>
        <p:spPr>
          <a:xfrm>
            <a:off x="2842232" y="2705100"/>
            <a:ext cx="5227450" cy="6262399"/>
          </a:xfrm>
          <a:prstGeom prst="round2Same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12590239" y="3389557"/>
            <a:ext cx="3137560" cy="5262156"/>
          </a:xfrm>
          <a:custGeom>
            <a:avLst/>
            <a:gdLst/>
            <a:ahLst/>
            <a:cxnLst/>
            <a:rect l="l" t="t" r="r" b="b"/>
            <a:pathLst>
              <a:path w="3137560" h="5262156">
                <a:moveTo>
                  <a:pt x="0" y="0"/>
                </a:moveTo>
                <a:lnTo>
                  <a:pt x="3137560" y="0"/>
                </a:lnTo>
                <a:lnTo>
                  <a:pt x="3137560" y="5262155"/>
                </a:lnTo>
                <a:lnTo>
                  <a:pt x="0" y="5262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11311425" y="1038702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ابحث عن لباس الطبيب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634A9E-4260-32E0-DE87-B3182C73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175853" y="1635287"/>
            <a:ext cx="2219769" cy="2219769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3493F3BE-2EBE-0827-859F-6DACE05561D5}"/>
              </a:ext>
            </a:extLst>
          </p:cNvPr>
          <p:cNvSpPr/>
          <p:nvPr/>
        </p:nvSpPr>
        <p:spPr>
          <a:xfrm>
            <a:off x="2912048" y="3674834"/>
            <a:ext cx="5012203" cy="5262156"/>
          </a:xfrm>
          <a:custGeom>
            <a:avLst/>
            <a:gdLst/>
            <a:ahLst/>
            <a:cxnLst/>
            <a:rect l="l" t="t" r="r" b="b"/>
            <a:pathLst>
              <a:path w="5012203" h="5262156">
                <a:moveTo>
                  <a:pt x="0" y="0"/>
                </a:moveTo>
                <a:lnTo>
                  <a:pt x="5012203" y="0"/>
                </a:lnTo>
                <a:lnTo>
                  <a:pt x="5012203" y="5262155"/>
                </a:lnTo>
                <a:lnTo>
                  <a:pt x="0" y="52621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أدوات الطبيب هي..</a:t>
            </a:r>
          </a:p>
        </p:txBody>
      </p:sp>
      <p:sp>
        <p:nvSpPr>
          <p:cNvPr id="6" name="Freeform 6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2371633" y="3005251"/>
            <a:ext cx="3971947" cy="5906241"/>
          </a:xfrm>
          <a:custGeom>
            <a:avLst/>
            <a:gdLst/>
            <a:ahLst/>
            <a:cxnLst/>
            <a:rect l="l" t="t" r="r" b="b"/>
            <a:pathLst>
              <a:path w="3971947" h="5906241">
                <a:moveTo>
                  <a:pt x="0" y="0"/>
                </a:moveTo>
                <a:lnTo>
                  <a:pt x="3971947" y="0"/>
                </a:lnTo>
                <a:lnTo>
                  <a:pt x="3971947" y="5906241"/>
                </a:lnTo>
                <a:lnTo>
                  <a:pt x="0" y="5906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7040903" y="4271236"/>
            <a:ext cx="10014976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700"/>
              </a:lnSpc>
            </a:pPr>
            <a:r>
              <a:rPr lang="ar-EG" sz="9072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سماعة الطبيب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028700" y="2143499"/>
            <a:ext cx="5224824" cy="6698492"/>
          </a:xfrm>
          <a:custGeom>
            <a:avLst/>
            <a:gdLst/>
            <a:ahLst/>
            <a:cxnLst/>
            <a:rect l="l" t="t" r="r" b="b"/>
            <a:pathLst>
              <a:path w="5224824" h="6698492">
                <a:moveTo>
                  <a:pt x="0" y="0"/>
                </a:moveTo>
                <a:lnTo>
                  <a:pt x="5224824" y="0"/>
                </a:lnTo>
                <a:lnTo>
                  <a:pt x="5224824" y="6698492"/>
                </a:lnTo>
                <a:lnTo>
                  <a:pt x="0" y="6698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أدوات الطبيب هي..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40903" y="4271236"/>
            <a:ext cx="10014976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700"/>
              </a:lnSpc>
            </a:pPr>
            <a:r>
              <a:rPr lang="ar-EG" sz="9072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مقياس الحرارة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028700" y="2629144"/>
            <a:ext cx="5644103" cy="4818653"/>
          </a:xfrm>
          <a:custGeom>
            <a:avLst/>
            <a:gdLst/>
            <a:ahLst/>
            <a:cxnLst/>
            <a:rect l="l" t="t" r="r" b="b"/>
            <a:pathLst>
              <a:path w="5644103" h="4818653">
                <a:moveTo>
                  <a:pt x="0" y="0"/>
                </a:moveTo>
                <a:lnTo>
                  <a:pt x="5644103" y="0"/>
                </a:lnTo>
                <a:lnTo>
                  <a:pt x="5644103" y="4818653"/>
                </a:lnTo>
                <a:lnTo>
                  <a:pt x="0" y="4818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أدوات الطبيب هي..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40903" y="4271236"/>
            <a:ext cx="10014976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700"/>
              </a:lnSpc>
            </a:pPr>
            <a:r>
              <a:rPr lang="ar-EG" sz="9072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صندوق اسعافات أولية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5104" y="-2304814"/>
            <a:ext cx="12854367" cy="4448312"/>
            <a:chOff x="0" y="0"/>
            <a:chExt cx="17139156" cy="5931083"/>
          </a:xfrm>
        </p:grpSpPr>
        <p:sp>
          <p:nvSpPr>
            <p:cNvPr id="3" name="Freeform 3"/>
            <p:cNvSpPr/>
            <p:nvPr/>
          </p:nvSpPr>
          <p:spPr>
            <a:xfrm rot="-10660255">
              <a:off x="72724" y="196627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Freeform 4"/>
            <p:cNvSpPr/>
            <p:nvPr/>
          </p:nvSpPr>
          <p:spPr>
            <a:xfrm rot="-10660255">
              <a:off x="7312832" y="1957153"/>
              <a:ext cx="9753600" cy="3777303"/>
            </a:xfrm>
            <a:custGeom>
              <a:avLst/>
              <a:gdLst/>
              <a:ahLst/>
              <a:cxnLst/>
              <a:rect l="l" t="t" r="r" b="b"/>
              <a:pathLst>
                <a:path w="9753600" h="3777303">
                  <a:moveTo>
                    <a:pt x="0" y="0"/>
                  </a:moveTo>
                  <a:lnTo>
                    <a:pt x="9753600" y="0"/>
                  </a:lnTo>
                  <a:lnTo>
                    <a:pt x="9753600" y="3777303"/>
                  </a:lnTo>
                  <a:lnTo>
                    <a:pt x="0" y="377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Freeform 5"/>
          <p:cNvSpPr/>
          <p:nvPr/>
        </p:nvSpPr>
        <p:spPr>
          <a:xfrm rot="-10660255">
            <a:off x="-4998110" y="-121158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 rot="-10660255" flipH="1" flipV="1">
            <a:off x="15619728" y="8642249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8"/>
                </a:moveTo>
                <a:lnTo>
                  <a:pt x="0" y="283297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9415854" flipH="1" flipV="1">
            <a:off x="-4998110" y="7625838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 rot="-9907407" flipH="1" flipV="1">
            <a:off x="-1469047" y="938634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7315200" y="2832977"/>
                </a:moveTo>
                <a:lnTo>
                  <a:pt x="0" y="2832977"/>
                </a:lnTo>
                <a:lnTo>
                  <a:pt x="0" y="0"/>
                </a:lnTo>
                <a:lnTo>
                  <a:pt x="7315200" y="0"/>
                </a:lnTo>
                <a:lnTo>
                  <a:pt x="7315200" y="283297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2188553" y="2459281"/>
            <a:ext cx="5809583" cy="6172200"/>
          </a:xfrm>
          <a:custGeom>
            <a:avLst/>
            <a:gdLst/>
            <a:ahLst/>
            <a:cxnLst/>
            <a:rect l="l" t="t" r="r" b="b"/>
            <a:pathLst>
              <a:path w="5809583" h="6172200">
                <a:moveTo>
                  <a:pt x="0" y="0"/>
                </a:moveTo>
                <a:lnTo>
                  <a:pt x="5809583" y="0"/>
                </a:lnTo>
                <a:lnTo>
                  <a:pt x="580958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TextBox 10"/>
          <p:cNvSpPr txBox="1"/>
          <p:nvPr/>
        </p:nvSpPr>
        <p:spPr>
          <a:xfrm>
            <a:off x="12048391" y="942975"/>
            <a:ext cx="637929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57"/>
              </a:lnSpc>
            </a:pPr>
            <a:r>
              <a:rPr lang="ar-EG" sz="4398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أدوات الطبيب هي..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40903" y="4271236"/>
            <a:ext cx="10014976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700"/>
              </a:lnSpc>
            </a:pPr>
            <a:r>
              <a:rPr lang="ar-EG" sz="9072" dirty="0">
                <a:solidFill>
                  <a:srgbClr val="000000"/>
                </a:solidFill>
                <a:latin typeface="Sakkal Majalla" panose="02000000000000000000" pitchFamily="2" charset="-78"/>
                <a:ea typeface="Rubik One"/>
                <a:cs typeface="Sakkal Majalla" panose="02000000000000000000" pitchFamily="2" charset="-78"/>
                <a:sym typeface="Rubik One"/>
                <a:rtl/>
              </a:rPr>
              <a:t>قفازات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132</Words>
  <Application>Microsoft Office PowerPoint</Application>
  <PresentationFormat>Custom</PresentationFormat>
  <Paragraphs>45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Canva Sans</vt:lpstr>
      <vt:lpstr>Calibri</vt:lpstr>
      <vt:lpstr>Sagona ExtraLight</vt:lpstr>
      <vt:lpstr>Sakkal Majalla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طبيب</dc:title>
  <cp:lastModifiedBy>Shaima Abdelrahman Abdalla Almaazmi</cp:lastModifiedBy>
  <cp:revision>6</cp:revision>
  <dcterms:created xsi:type="dcterms:W3CDTF">2006-08-16T00:00:00Z</dcterms:created>
  <dcterms:modified xsi:type="dcterms:W3CDTF">2026-05-10T16:17:50Z</dcterms:modified>
  <dc:identifier>DAHFaCxOGHQ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2026-05-01T05:49:02Z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58a71a32-f441-496e-80dd-518a8ae40b29</vt:lpwstr>
  </property>
  <property fmtid="{D5CDD505-2E9C-101B-9397-08002B2CF9AE}" pid="7" name="MSIP_Label_defa4170-0d19-0005-0004-bc88714345d2_ActionId">
    <vt:lpwstr>19c37b73-fb42-4a38-8330-518c2b04c4d1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