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9" r:id="rId26"/>
    <p:sldId id="290" r:id="rId27"/>
    <p:sldId id="291" r:id="rId28"/>
    <p:sldId id="292" r:id="rId29"/>
    <p:sldId id="278" r:id="rId30"/>
    <p:sldId id="279" r:id="rId31"/>
    <p:sldId id="280" r:id="rId32"/>
    <p:sldId id="281" r:id="rId33"/>
    <p:sldId id="284" r:id="rId34"/>
    <p:sldId id="285" r:id="rId35"/>
  </p:sldIdLst>
  <p:sldSz cx="18288000" cy="10287000"/>
  <p:notesSz cx="6858000" cy="9144000"/>
  <p:embeddedFontLst>
    <p:embeddedFont>
      <p:font typeface="Gumela Arabic" panose="020B0604020202020204" charset="-78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872" y="3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2B04D-EAE2-4C3F-8687-5376B2E8D03C}" type="datetimeFigureOut">
              <a:rPr lang="en-AE" smtClean="0"/>
              <a:t>19/05/2026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B9D5B-5BB4-47BC-8B6A-F32D66DF7DB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5596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B9D5B-5BB4-47BC-8B6A-F32D66DF7DBA}" type="slidenum">
              <a:rPr lang="en-AE" smtClean="0"/>
              <a:t>33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820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76356EF-BD13-4008-47B5-DEB8CFF7AEC8}"/>
              </a:ext>
            </a:extLst>
          </p:cNvPr>
          <p:cNvSpPr txBox="1"/>
          <p:nvPr userDrawn="1"/>
        </p:nvSpPr>
        <p:spPr>
          <a:xfrm>
            <a:off x="-6019800" y="-1790700"/>
            <a:ext cx="13759674" cy="220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038"/>
              </a:lnSpc>
            </a:pPr>
            <a:r>
              <a:rPr lang="ar-AE" sz="1400" dirty="0">
                <a:latin typeface="Gumela Arabic"/>
                <a:ea typeface="Gumela Arabic"/>
                <a:cs typeface="Gumela Arabic"/>
                <a:sym typeface="Gumela Arabic"/>
                <a:rtl/>
              </a:rPr>
              <a:t>شيماء المازمي</a:t>
            </a:r>
            <a:endParaRPr lang="ar-EG" sz="1400" dirty="0">
              <a:latin typeface="Gumela Arabic"/>
              <a:ea typeface="Gumela Arabic"/>
              <a:cs typeface="Gumela Arabic"/>
              <a:sym typeface="Gumela Arabic"/>
              <a:rtl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3.svg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4.jpg"/><Relationship Id="rId7" Type="http://schemas.openxmlformats.org/officeDocument/2006/relationships/image" Target="../media/image2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9.jpg"/><Relationship Id="rId5" Type="http://schemas.openxmlformats.org/officeDocument/2006/relationships/image" Target="../media/image13.svg"/><Relationship Id="rId10" Type="http://schemas.openxmlformats.org/officeDocument/2006/relationships/image" Target="../media/image38.jpg"/><Relationship Id="rId4" Type="http://schemas.openxmlformats.org/officeDocument/2006/relationships/image" Target="../media/image35.jpg"/><Relationship Id="rId9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3.sv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0.png"/><Relationship Id="rId4" Type="http://schemas.openxmlformats.org/officeDocument/2006/relationships/image" Target="../media/image5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2.sv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gif"/><Relationship Id="rId11" Type="http://schemas.openxmlformats.org/officeDocument/2006/relationships/image" Target="../media/image50.png"/><Relationship Id="rId5" Type="http://schemas.openxmlformats.org/officeDocument/2006/relationships/image" Target="../media/image46.jpe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52154" y="0"/>
            <a:ext cx="5471693" cy="3770494"/>
          </a:xfrm>
          <a:custGeom>
            <a:avLst/>
            <a:gdLst/>
            <a:ahLst/>
            <a:cxnLst/>
            <a:rect l="l" t="t" r="r" b="b"/>
            <a:pathLst>
              <a:path w="5471693" h="3770494">
                <a:moveTo>
                  <a:pt x="0" y="0"/>
                </a:moveTo>
                <a:lnTo>
                  <a:pt x="5471692" y="0"/>
                </a:lnTo>
                <a:lnTo>
                  <a:pt x="5471692" y="3770494"/>
                </a:lnTo>
                <a:lnTo>
                  <a:pt x="0" y="37704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 rot="3325410">
            <a:off x="8258743" y="8802576"/>
            <a:ext cx="1770513" cy="2968848"/>
          </a:xfrm>
          <a:custGeom>
            <a:avLst/>
            <a:gdLst/>
            <a:ahLst/>
            <a:cxnLst/>
            <a:rect l="l" t="t" r="r" b="b"/>
            <a:pathLst>
              <a:path w="1770513" h="2968848">
                <a:moveTo>
                  <a:pt x="0" y="0"/>
                </a:moveTo>
                <a:lnTo>
                  <a:pt x="1770514" y="0"/>
                </a:lnTo>
                <a:lnTo>
                  <a:pt x="1770514" y="2968848"/>
                </a:lnTo>
                <a:lnTo>
                  <a:pt x="0" y="29688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-457200" y="-342900"/>
            <a:ext cx="2156903" cy="2027489"/>
          </a:xfrm>
          <a:custGeom>
            <a:avLst/>
            <a:gdLst/>
            <a:ahLst/>
            <a:cxnLst/>
            <a:rect l="l" t="t" r="r" b="b"/>
            <a:pathLst>
              <a:path w="2156903" h="2027489">
                <a:moveTo>
                  <a:pt x="0" y="0"/>
                </a:moveTo>
                <a:lnTo>
                  <a:pt x="2156904" y="0"/>
                </a:lnTo>
                <a:lnTo>
                  <a:pt x="2156904" y="2027490"/>
                </a:lnTo>
                <a:lnTo>
                  <a:pt x="0" y="20274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 dirty="0"/>
          </a:p>
        </p:txBody>
      </p:sp>
      <p:sp>
        <p:nvSpPr>
          <p:cNvPr id="5" name="Freeform 5"/>
          <p:cNvSpPr/>
          <p:nvPr/>
        </p:nvSpPr>
        <p:spPr>
          <a:xfrm>
            <a:off x="7133092" y="-1861359"/>
            <a:ext cx="4593586" cy="3722719"/>
          </a:xfrm>
          <a:custGeom>
            <a:avLst/>
            <a:gdLst/>
            <a:ahLst/>
            <a:cxnLst/>
            <a:rect l="l" t="t" r="r" b="b"/>
            <a:pathLst>
              <a:path w="4593586" h="3722719">
                <a:moveTo>
                  <a:pt x="0" y="0"/>
                </a:moveTo>
                <a:lnTo>
                  <a:pt x="4593586" y="0"/>
                </a:lnTo>
                <a:lnTo>
                  <a:pt x="4593586" y="3722718"/>
                </a:lnTo>
                <a:lnTo>
                  <a:pt x="0" y="3722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6269054" y="6709427"/>
            <a:ext cx="4037893" cy="5176785"/>
          </a:xfrm>
          <a:custGeom>
            <a:avLst/>
            <a:gdLst/>
            <a:ahLst/>
            <a:cxnLst/>
            <a:rect l="l" t="t" r="r" b="b"/>
            <a:pathLst>
              <a:path w="4037893" h="5176785">
                <a:moveTo>
                  <a:pt x="0" y="0"/>
                </a:moveTo>
                <a:lnTo>
                  <a:pt x="4037892" y="0"/>
                </a:lnTo>
                <a:lnTo>
                  <a:pt x="4037892" y="5176785"/>
                </a:lnTo>
                <a:lnTo>
                  <a:pt x="0" y="5176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-1435067" y="4715903"/>
            <a:ext cx="7149922" cy="6148933"/>
          </a:xfrm>
          <a:custGeom>
            <a:avLst/>
            <a:gdLst/>
            <a:ahLst/>
            <a:cxnLst/>
            <a:rect l="l" t="t" r="r" b="b"/>
            <a:pathLst>
              <a:path w="7149922" h="6148933">
                <a:moveTo>
                  <a:pt x="0" y="0"/>
                </a:moveTo>
                <a:lnTo>
                  <a:pt x="7149923" y="0"/>
                </a:lnTo>
                <a:lnTo>
                  <a:pt x="7149923" y="6148933"/>
                </a:lnTo>
                <a:lnTo>
                  <a:pt x="0" y="6148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TextBox 8"/>
          <p:cNvSpPr txBox="1"/>
          <p:nvPr/>
        </p:nvSpPr>
        <p:spPr>
          <a:xfrm>
            <a:off x="2264163" y="3489238"/>
            <a:ext cx="13759674" cy="28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038"/>
              </a:lnSpc>
            </a:pPr>
            <a:r>
              <a:rPr lang="ar-EG" sz="20034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اطفائي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5026B02-D8AD-E94F-6A23-E60D69A7C2A2}"/>
              </a:ext>
            </a:extLst>
          </p:cNvPr>
          <p:cNvSpPr txBox="1"/>
          <p:nvPr/>
        </p:nvSpPr>
        <p:spPr>
          <a:xfrm>
            <a:off x="2264163" y="5398372"/>
            <a:ext cx="13759674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038"/>
              </a:lnSpc>
            </a:pPr>
            <a:r>
              <a:rPr lang="ar-AE" sz="5000" dirty="0">
                <a:latin typeface="Gumela Arabic"/>
                <a:ea typeface="Gumela Arabic"/>
                <a:cs typeface="Gumela Arabic"/>
                <a:sym typeface="Gumela Arabic"/>
                <a:rtl/>
              </a:rPr>
              <a:t>شيماء المازمي</a:t>
            </a:r>
            <a:endParaRPr lang="ar-EG" sz="5000" dirty="0">
              <a:latin typeface="Gumela Arabic"/>
              <a:ea typeface="Gumela Arabic"/>
              <a:cs typeface="Gumela Arabic"/>
              <a:sym typeface="Gumela Arabic"/>
              <a:rtl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أحسنت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!</a:t>
            </a:r>
          </a:p>
        </p:txBody>
      </p:sp>
      <p:sp>
        <p:nvSpPr>
          <p:cNvPr id="3" name="Freeform 3"/>
          <p:cNvSpPr/>
          <p:nvPr/>
        </p:nvSpPr>
        <p:spPr>
          <a:xfrm>
            <a:off x="5258924" y="1028700"/>
            <a:ext cx="7176002" cy="8970003"/>
          </a:xfrm>
          <a:custGeom>
            <a:avLst/>
            <a:gdLst/>
            <a:ahLst/>
            <a:cxnLst/>
            <a:rect l="l" t="t" r="r" b="b"/>
            <a:pathLst>
              <a:path w="7176002" h="8970003">
                <a:moveTo>
                  <a:pt x="0" y="0"/>
                </a:moveTo>
                <a:lnTo>
                  <a:pt x="7176002" y="0"/>
                </a:lnTo>
                <a:lnTo>
                  <a:pt x="7176002" y="8970003"/>
                </a:lnTo>
                <a:lnTo>
                  <a:pt x="0" y="8970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6949" y="658499"/>
            <a:ext cx="7176002" cy="8970003"/>
          </a:xfrm>
          <a:custGeom>
            <a:avLst/>
            <a:gdLst/>
            <a:ahLst/>
            <a:cxnLst/>
            <a:rect l="l" t="t" r="r" b="b"/>
            <a:pathLst>
              <a:path w="7176002" h="8970003">
                <a:moveTo>
                  <a:pt x="0" y="0"/>
                </a:moveTo>
                <a:lnTo>
                  <a:pt x="7176002" y="0"/>
                </a:lnTo>
                <a:lnTo>
                  <a:pt x="7176002" y="8970002"/>
                </a:lnTo>
                <a:lnTo>
                  <a:pt x="0" y="897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1256392" y="6648627"/>
            <a:ext cx="5482051" cy="2192005"/>
          </a:xfrm>
          <a:custGeom>
            <a:avLst/>
            <a:gdLst/>
            <a:ahLst/>
            <a:cxnLst/>
            <a:rect l="l" t="t" r="r" b="b"/>
            <a:pathLst>
              <a:path w="5482051" h="2192005">
                <a:moveTo>
                  <a:pt x="0" y="0"/>
                </a:moveTo>
                <a:lnTo>
                  <a:pt x="5482051" y="0"/>
                </a:lnTo>
                <a:lnTo>
                  <a:pt x="5482051" y="2192005"/>
                </a:lnTo>
                <a:lnTo>
                  <a:pt x="0" y="2192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777" t="-469338" r="-6287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5791200" y="2492939"/>
            <a:ext cx="3786252" cy="2404270"/>
          </a:xfrm>
          <a:custGeom>
            <a:avLst/>
            <a:gdLst/>
            <a:ahLst/>
            <a:cxnLst/>
            <a:rect l="l" t="t" r="r" b="b"/>
            <a:pathLst>
              <a:path w="3786252" h="2404270">
                <a:moveTo>
                  <a:pt x="0" y="0"/>
                </a:moveTo>
                <a:lnTo>
                  <a:pt x="3786252" y="0"/>
                </a:lnTo>
                <a:lnTo>
                  <a:pt x="3786252" y="2404270"/>
                </a:lnTo>
                <a:lnTo>
                  <a:pt x="0" y="2404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TextBox 5"/>
          <p:cNvSpPr txBox="1"/>
          <p:nvPr/>
        </p:nvSpPr>
        <p:spPr>
          <a:xfrm>
            <a:off x="4874136" y="603258"/>
            <a:ext cx="853972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ساعدني في اختيار </a:t>
            </a:r>
            <a:r>
              <a:rPr lang="ar-EG" dirty="0">
                <a:solidFill>
                  <a:srgbClr val="FF0000"/>
                </a:solidFill>
                <a:sym typeface="Gumela Arabic"/>
              </a:rPr>
              <a:t>الحذاء</a:t>
            </a:r>
            <a:r>
              <a:rPr lang="ar-EG" dirty="0">
                <a:sym typeface="Gumela Arabic"/>
              </a:rPr>
              <a:t> الصحيح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F499C24-D51E-1189-43A6-A68380117405}"/>
              </a:ext>
            </a:extLst>
          </p:cNvPr>
          <p:cNvSpPr/>
          <p:nvPr/>
        </p:nvSpPr>
        <p:spPr>
          <a:xfrm>
            <a:off x="865049" y="5143500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أحسنت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!</a:t>
            </a:r>
          </a:p>
        </p:txBody>
      </p:sp>
      <p:sp>
        <p:nvSpPr>
          <p:cNvPr id="3" name="Freeform 3"/>
          <p:cNvSpPr/>
          <p:nvPr/>
        </p:nvSpPr>
        <p:spPr>
          <a:xfrm>
            <a:off x="5866716" y="1403779"/>
            <a:ext cx="6554568" cy="8193210"/>
          </a:xfrm>
          <a:custGeom>
            <a:avLst/>
            <a:gdLst/>
            <a:ahLst/>
            <a:cxnLst/>
            <a:rect l="l" t="t" r="r" b="b"/>
            <a:pathLst>
              <a:path w="6554568" h="8193210">
                <a:moveTo>
                  <a:pt x="0" y="0"/>
                </a:moveTo>
                <a:lnTo>
                  <a:pt x="6554568" y="0"/>
                </a:lnTo>
                <a:lnTo>
                  <a:pt x="6554568" y="8193209"/>
                </a:lnTo>
                <a:lnTo>
                  <a:pt x="0" y="8193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90237" y="1619208"/>
            <a:ext cx="6554568" cy="8193210"/>
          </a:xfrm>
          <a:custGeom>
            <a:avLst/>
            <a:gdLst/>
            <a:ahLst/>
            <a:cxnLst/>
            <a:rect l="l" t="t" r="r" b="b"/>
            <a:pathLst>
              <a:path w="6554568" h="8193210">
                <a:moveTo>
                  <a:pt x="0" y="0"/>
                </a:moveTo>
                <a:lnTo>
                  <a:pt x="6554568" y="0"/>
                </a:lnTo>
                <a:lnTo>
                  <a:pt x="6554568" y="8193210"/>
                </a:lnTo>
                <a:lnTo>
                  <a:pt x="0" y="8193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1028700" y="1748861"/>
            <a:ext cx="4411762" cy="4411762"/>
          </a:xfrm>
          <a:custGeom>
            <a:avLst/>
            <a:gdLst/>
            <a:ahLst/>
            <a:cxnLst/>
            <a:rect l="l" t="t" r="r" b="b"/>
            <a:pathLst>
              <a:path w="4411762" h="4411762">
                <a:moveTo>
                  <a:pt x="0" y="0"/>
                </a:moveTo>
                <a:lnTo>
                  <a:pt x="4411762" y="0"/>
                </a:lnTo>
                <a:lnTo>
                  <a:pt x="4411762" y="4411761"/>
                </a:lnTo>
                <a:lnTo>
                  <a:pt x="0" y="4411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5440462" y="4732820"/>
            <a:ext cx="4367237" cy="4367237"/>
          </a:xfrm>
          <a:custGeom>
            <a:avLst/>
            <a:gdLst/>
            <a:ahLst/>
            <a:cxnLst/>
            <a:rect l="l" t="t" r="r" b="b"/>
            <a:pathLst>
              <a:path w="4367237" h="4367237">
                <a:moveTo>
                  <a:pt x="0" y="0"/>
                </a:moveTo>
                <a:lnTo>
                  <a:pt x="4367237" y="0"/>
                </a:lnTo>
                <a:lnTo>
                  <a:pt x="4367237" y="4367238"/>
                </a:lnTo>
                <a:lnTo>
                  <a:pt x="0" y="4367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TextBox 5"/>
          <p:cNvSpPr txBox="1"/>
          <p:nvPr/>
        </p:nvSpPr>
        <p:spPr>
          <a:xfrm>
            <a:off x="4874136" y="603258"/>
            <a:ext cx="853972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والآن ساعدني في اختيار </a:t>
            </a:r>
            <a:r>
              <a:rPr lang="ar-EG" dirty="0">
                <a:solidFill>
                  <a:srgbClr val="FF0000"/>
                </a:solidFill>
                <a:sym typeface="Gumela Arabic"/>
              </a:rPr>
              <a:t>القبعة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DCCB3A-6A61-D4B9-977F-38465ACFD4B5}"/>
              </a:ext>
            </a:extLst>
          </p:cNvPr>
          <p:cNvSpPr/>
          <p:nvPr/>
        </p:nvSpPr>
        <p:spPr>
          <a:xfrm>
            <a:off x="3886200" y="1214366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92008" y="1720070"/>
            <a:ext cx="6657583" cy="8321979"/>
          </a:xfrm>
          <a:custGeom>
            <a:avLst/>
            <a:gdLst/>
            <a:ahLst/>
            <a:cxnLst/>
            <a:rect l="l" t="t" r="r" b="b"/>
            <a:pathLst>
              <a:path w="6657583" h="8321979">
                <a:moveTo>
                  <a:pt x="0" y="0"/>
                </a:moveTo>
                <a:lnTo>
                  <a:pt x="6657583" y="0"/>
                </a:lnTo>
                <a:lnTo>
                  <a:pt x="6657583" y="8321979"/>
                </a:lnTo>
                <a:lnTo>
                  <a:pt x="0" y="832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ممتاز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ere Comes The Fire Truck _ Kids Songs _ Super Simple Songs">
            <a:hlinkClick r:id="" action="ppaction://media"/>
            <a:extLst>
              <a:ext uri="{FF2B5EF4-FFF2-40B4-BE49-F238E27FC236}">
                <a16:creationId xmlns:a16="http://schemas.microsoft.com/office/drawing/2014/main" id="{B502A386-01D2-9C89-EF3C-7E5C45D61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71451"/>
            <a:ext cx="17678399" cy="99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0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1" y="2691882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مـا هي أدواتي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05570" y="4352267"/>
            <a:ext cx="8097144" cy="337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968"/>
              </a:lnSpc>
            </a:pPr>
            <a:r>
              <a:rPr lang="ar-EG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شاحنة الإطفاء</a:t>
            </a:r>
            <a:endParaRPr lang="en-US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  <a:p>
            <a:pPr algn="ctr" rtl="1">
              <a:lnSpc>
                <a:spcPts val="12968"/>
              </a:lnSpc>
            </a:pPr>
            <a:r>
              <a:rPr lang="en-US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Fire truck</a:t>
            </a:r>
            <a:endParaRPr lang="ar-EG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606702"/>
            <a:ext cx="7566749" cy="6053399"/>
          </a:xfrm>
          <a:custGeom>
            <a:avLst/>
            <a:gdLst/>
            <a:ahLst/>
            <a:cxnLst/>
            <a:rect l="l" t="t" r="r" b="b"/>
            <a:pathLst>
              <a:path w="7566749" h="6053399">
                <a:moveTo>
                  <a:pt x="0" y="0"/>
                </a:moveTo>
                <a:lnTo>
                  <a:pt x="7566749" y="0"/>
                </a:lnTo>
                <a:lnTo>
                  <a:pt x="756674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مـا هي أدواتي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05570" y="4352267"/>
            <a:ext cx="8097144" cy="337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968"/>
              </a:lnSpc>
            </a:pPr>
            <a:r>
              <a:rPr lang="ar-EG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الخوذة</a:t>
            </a:r>
            <a:endParaRPr lang="ar-AE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  <a:p>
            <a:pPr algn="ctr" rtl="1">
              <a:lnSpc>
                <a:spcPts val="12968"/>
              </a:lnSpc>
            </a:pPr>
            <a:r>
              <a:rPr lang="en-US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Helmet</a:t>
            </a:r>
            <a:endParaRPr lang="ar-EG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814" y="1641390"/>
            <a:ext cx="6547201" cy="7850366"/>
          </a:xfrm>
          <a:custGeom>
            <a:avLst/>
            <a:gdLst/>
            <a:ahLst/>
            <a:cxnLst/>
            <a:rect l="l" t="t" r="r" b="b"/>
            <a:pathLst>
              <a:path w="6547201" h="7850366">
                <a:moveTo>
                  <a:pt x="0" y="0"/>
                </a:moveTo>
                <a:lnTo>
                  <a:pt x="6547201" y="0"/>
                </a:lnTo>
                <a:lnTo>
                  <a:pt x="6547201" y="7850366"/>
                </a:lnTo>
                <a:lnTo>
                  <a:pt x="0" y="7850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24" b="-21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مـا هي أدواتي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67015" y="4626035"/>
            <a:ext cx="10274129" cy="3370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2968"/>
              </a:lnSpc>
            </a:pPr>
            <a:r>
              <a:rPr lang="ar-EG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طفاية الحريق</a:t>
            </a:r>
            <a:endParaRPr lang="en-US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  <a:p>
            <a:pPr algn="ctr" rtl="1">
              <a:lnSpc>
                <a:spcPts val="12968"/>
              </a:lnSpc>
            </a:pPr>
            <a:r>
              <a:rPr lang="en-US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Fire extinguisher</a:t>
            </a:r>
            <a:endParaRPr lang="ar-EG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2082" y="873837"/>
            <a:ext cx="11263771" cy="9011017"/>
          </a:xfrm>
          <a:custGeom>
            <a:avLst/>
            <a:gdLst/>
            <a:ahLst/>
            <a:cxnLst/>
            <a:rect l="l" t="t" r="r" b="b"/>
            <a:pathLst>
              <a:path w="11263771" h="9011017">
                <a:moveTo>
                  <a:pt x="0" y="0"/>
                </a:moveTo>
                <a:lnTo>
                  <a:pt x="11263771" y="0"/>
                </a:lnTo>
                <a:lnTo>
                  <a:pt x="11263771" y="9011017"/>
                </a:lnTo>
                <a:lnTo>
                  <a:pt x="0" y="9011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مـا هي أدواتي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4626035"/>
            <a:ext cx="8097144" cy="337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968"/>
              </a:lnSpc>
            </a:pPr>
            <a:r>
              <a:rPr lang="ar-EG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السلم</a:t>
            </a:r>
            <a:endParaRPr lang="en-US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  <a:p>
            <a:pPr algn="ctr" rtl="1">
              <a:lnSpc>
                <a:spcPts val="12968"/>
              </a:lnSpc>
            </a:pPr>
            <a:r>
              <a:rPr lang="en-US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Ladder</a:t>
            </a:r>
            <a:endParaRPr lang="ar-EG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irefighter Rescue Squad _ Alphabet Occupation Song _ Nursery Rhymes &amp; Kids Songs _ Yes! Neo">
            <a:hlinkClick r:id="" action="ppaction://media"/>
            <a:extLst>
              <a:ext uri="{FF2B5EF4-FFF2-40B4-BE49-F238E27FC236}">
                <a16:creationId xmlns:a16="http://schemas.microsoft.com/office/drawing/2014/main" id="{ECB4AA4F-A552-F48F-D03D-CC2AB0C86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71451"/>
            <a:ext cx="17678399" cy="99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878" y="2894879"/>
            <a:ext cx="7566749" cy="6053399"/>
          </a:xfrm>
          <a:custGeom>
            <a:avLst/>
            <a:gdLst/>
            <a:ahLst/>
            <a:cxnLst/>
            <a:rect l="l" t="t" r="r" b="b"/>
            <a:pathLst>
              <a:path w="7566749" h="6053399">
                <a:moveTo>
                  <a:pt x="0" y="0"/>
                </a:moveTo>
                <a:lnTo>
                  <a:pt x="7566749" y="0"/>
                </a:lnTo>
                <a:lnTo>
                  <a:pt x="756674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مـا هي أدواتي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4626035"/>
            <a:ext cx="8097144" cy="337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968"/>
              </a:lnSpc>
            </a:pPr>
            <a:r>
              <a:rPr lang="ar-EG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خرطوم الماء</a:t>
            </a:r>
            <a:endParaRPr lang="en-US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  <a:p>
            <a:pPr algn="ctr" rtl="1">
              <a:lnSpc>
                <a:spcPts val="12968"/>
              </a:lnSpc>
            </a:pPr>
            <a:r>
              <a:rPr lang="en-US" sz="11789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Hose</a:t>
            </a:r>
            <a:endParaRPr lang="ar-EG" sz="11789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  <a:rtl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93667" y="1284827"/>
            <a:ext cx="4594401" cy="3675521"/>
          </a:xfrm>
          <a:custGeom>
            <a:avLst/>
            <a:gdLst/>
            <a:ahLst/>
            <a:cxnLst/>
            <a:rect l="l" t="t" r="r" b="b"/>
            <a:pathLst>
              <a:path w="4594401" h="3675521">
                <a:moveTo>
                  <a:pt x="0" y="0"/>
                </a:moveTo>
                <a:lnTo>
                  <a:pt x="4594402" y="0"/>
                </a:lnTo>
                <a:lnTo>
                  <a:pt x="4594402" y="3675521"/>
                </a:lnTo>
                <a:lnTo>
                  <a:pt x="0" y="3675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730917" y="3036536"/>
            <a:ext cx="7034793" cy="5627835"/>
          </a:xfrm>
          <a:custGeom>
            <a:avLst/>
            <a:gdLst/>
            <a:ahLst/>
            <a:cxnLst/>
            <a:rect l="l" t="t" r="r" b="b"/>
            <a:pathLst>
              <a:path w="7034793" h="5627835">
                <a:moveTo>
                  <a:pt x="0" y="0"/>
                </a:moveTo>
                <a:lnTo>
                  <a:pt x="7034793" y="0"/>
                </a:lnTo>
                <a:lnTo>
                  <a:pt x="7034793" y="5627835"/>
                </a:lnTo>
                <a:lnTo>
                  <a:pt x="0" y="5627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 rot="-5400000">
            <a:off x="7122732" y="2966590"/>
            <a:ext cx="4622156" cy="311996"/>
          </a:xfrm>
          <a:custGeom>
            <a:avLst/>
            <a:gdLst/>
            <a:ahLst/>
            <a:cxnLst/>
            <a:rect l="l" t="t" r="r" b="b"/>
            <a:pathLst>
              <a:path w="4622156" h="311996">
                <a:moveTo>
                  <a:pt x="0" y="0"/>
                </a:moveTo>
                <a:lnTo>
                  <a:pt x="4622156" y="0"/>
                </a:lnTo>
                <a:lnTo>
                  <a:pt x="4622156" y="311996"/>
                </a:lnTo>
                <a:lnTo>
                  <a:pt x="0" y="311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TextBox 6"/>
          <p:cNvSpPr txBox="1"/>
          <p:nvPr/>
        </p:nvSpPr>
        <p:spPr>
          <a:xfrm>
            <a:off x="5007949" y="-38100"/>
            <a:ext cx="853972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ابحث عن </a:t>
            </a:r>
            <a:r>
              <a:rPr lang="ar-EG" dirty="0">
                <a:solidFill>
                  <a:srgbClr val="FF0000"/>
                </a:solidFill>
                <a:sym typeface="Gumela Arabic"/>
              </a:rPr>
              <a:t>خرطوم الماء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7122732" y="6614301"/>
            <a:ext cx="4622156" cy="311996"/>
          </a:xfrm>
          <a:custGeom>
            <a:avLst/>
            <a:gdLst/>
            <a:ahLst/>
            <a:cxnLst/>
            <a:rect l="l" t="t" r="r" b="b"/>
            <a:pathLst>
              <a:path w="4622156" h="311996">
                <a:moveTo>
                  <a:pt x="0" y="0"/>
                </a:moveTo>
                <a:lnTo>
                  <a:pt x="4622156" y="0"/>
                </a:lnTo>
                <a:lnTo>
                  <a:pt x="4622156" y="311996"/>
                </a:lnTo>
                <a:lnTo>
                  <a:pt x="0" y="311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683EB0C-4201-9CCF-0F35-3B462B6D7A99}"/>
              </a:ext>
            </a:extLst>
          </p:cNvPr>
          <p:cNvSpPr/>
          <p:nvPr/>
        </p:nvSpPr>
        <p:spPr>
          <a:xfrm>
            <a:off x="16611600" y="4593597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11658600" y="4076700"/>
            <a:ext cx="6629400" cy="5808472"/>
          </a:xfrm>
          <a:custGeom>
            <a:avLst/>
            <a:gdLst/>
            <a:ahLst/>
            <a:cxnLst/>
            <a:rect l="l" t="t" r="r" b="b"/>
            <a:pathLst>
              <a:path w="5679780" h="4543824">
                <a:moveTo>
                  <a:pt x="0" y="0"/>
                </a:moveTo>
                <a:lnTo>
                  <a:pt x="5679780" y="0"/>
                </a:lnTo>
                <a:lnTo>
                  <a:pt x="5679780" y="4543824"/>
                </a:lnTo>
                <a:lnTo>
                  <a:pt x="0" y="4543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6.17284E-7 L -0.58542 -0.119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7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122732" y="2966590"/>
            <a:ext cx="4622156" cy="311996"/>
          </a:xfrm>
          <a:custGeom>
            <a:avLst/>
            <a:gdLst/>
            <a:ahLst/>
            <a:cxnLst/>
            <a:rect l="l" t="t" r="r" b="b"/>
            <a:pathLst>
              <a:path w="4622156" h="311996">
                <a:moveTo>
                  <a:pt x="0" y="0"/>
                </a:moveTo>
                <a:lnTo>
                  <a:pt x="4622156" y="0"/>
                </a:lnTo>
                <a:lnTo>
                  <a:pt x="4622156" y="311996"/>
                </a:lnTo>
                <a:lnTo>
                  <a:pt x="0" y="311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5007949" y="-38100"/>
            <a:ext cx="853972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ابحث عن </a:t>
            </a:r>
            <a:r>
              <a:rPr lang="ar-EG" dirty="0">
                <a:solidFill>
                  <a:srgbClr val="FF0000"/>
                </a:solidFill>
                <a:sym typeface="Gumela Arabic"/>
              </a:rPr>
              <a:t>السلم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7122732" y="6614301"/>
            <a:ext cx="4622156" cy="311996"/>
          </a:xfrm>
          <a:custGeom>
            <a:avLst/>
            <a:gdLst/>
            <a:ahLst/>
            <a:cxnLst/>
            <a:rect l="l" t="t" r="r" b="b"/>
            <a:pathLst>
              <a:path w="4622156" h="311996">
                <a:moveTo>
                  <a:pt x="0" y="0"/>
                </a:moveTo>
                <a:lnTo>
                  <a:pt x="4622156" y="0"/>
                </a:lnTo>
                <a:lnTo>
                  <a:pt x="4622156" y="311996"/>
                </a:lnTo>
                <a:lnTo>
                  <a:pt x="0" y="311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1031113" y="1798444"/>
            <a:ext cx="9324820" cy="7459856"/>
          </a:xfrm>
          <a:custGeom>
            <a:avLst/>
            <a:gdLst/>
            <a:ahLst/>
            <a:cxnLst/>
            <a:rect l="l" t="t" r="r" b="b"/>
            <a:pathLst>
              <a:path w="9324820" h="7459856">
                <a:moveTo>
                  <a:pt x="0" y="0"/>
                </a:moveTo>
                <a:lnTo>
                  <a:pt x="9324820" y="0"/>
                </a:lnTo>
                <a:lnTo>
                  <a:pt x="9324820" y="7459856"/>
                </a:lnTo>
                <a:lnTo>
                  <a:pt x="0" y="745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7493764" y="249792"/>
            <a:ext cx="8539728" cy="7452560"/>
          </a:xfrm>
          <a:custGeom>
            <a:avLst/>
            <a:gdLst/>
            <a:ahLst/>
            <a:cxnLst/>
            <a:rect l="l" t="t" r="r" b="b"/>
            <a:pathLst>
              <a:path w="4594401" h="3675521">
                <a:moveTo>
                  <a:pt x="0" y="0"/>
                </a:moveTo>
                <a:lnTo>
                  <a:pt x="4594402" y="0"/>
                </a:lnTo>
                <a:lnTo>
                  <a:pt x="4594402" y="3675521"/>
                </a:lnTo>
                <a:lnTo>
                  <a:pt x="0" y="3675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3937447" y="5681402"/>
            <a:ext cx="4121953" cy="4605598"/>
          </a:xfrm>
          <a:custGeom>
            <a:avLst/>
            <a:gdLst/>
            <a:ahLst/>
            <a:cxnLst/>
            <a:rect l="l" t="t" r="r" b="b"/>
            <a:pathLst>
              <a:path w="2835577" h="3399975">
                <a:moveTo>
                  <a:pt x="0" y="0"/>
                </a:moveTo>
                <a:lnTo>
                  <a:pt x="2835578" y="0"/>
                </a:lnTo>
                <a:lnTo>
                  <a:pt x="2835578" y="3399975"/>
                </a:lnTo>
                <a:lnTo>
                  <a:pt x="0" y="3399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4" b="-21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7C8E6E7-3F81-5EC2-4DF6-C72EDF062FB5}"/>
              </a:ext>
            </a:extLst>
          </p:cNvPr>
          <p:cNvSpPr/>
          <p:nvPr/>
        </p:nvSpPr>
        <p:spPr>
          <a:xfrm>
            <a:off x="13549298" y="958375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44323 0.141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122732" y="2966590"/>
            <a:ext cx="4622156" cy="311996"/>
          </a:xfrm>
          <a:custGeom>
            <a:avLst/>
            <a:gdLst/>
            <a:ahLst/>
            <a:cxnLst/>
            <a:rect l="l" t="t" r="r" b="b"/>
            <a:pathLst>
              <a:path w="4622156" h="311996">
                <a:moveTo>
                  <a:pt x="0" y="0"/>
                </a:moveTo>
                <a:lnTo>
                  <a:pt x="4622156" y="0"/>
                </a:lnTo>
                <a:lnTo>
                  <a:pt x="4622156" y="311996"/>
                </a:lnTo>
                <a:lnTo>
                  <a:pt x="0" y="311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5007949" y="-38100"/>
            <a:ext cx="853972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ابحث عن </a:t>
            </a:r>
            <a:r>
              <a:rPr lang="ar-EG" dirty="0">
                <a:solidFill>
                  <a:srgbClr val="FF0000"/>
                </a:solidFill>
                <a:sym typeface="Gumela Arabic"/>
              </a:rPr>
              <a:t>الخوذة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7122732" y="6614301"/>
            <a:ext cx="4622156" cy="311996"/>
          </a:xfrm>
          <a:custGeom>
            <a:avLst/>
            <a:gdLst/>
            <a:ahLst/>
            <a:cxnLst/>
            <a:rect l="l" t="t" r="r" b="b"/>
            <a:pathLst>
              <a:path w="4622156" h="311996">
                <a:moveTo>
                  <a:pt x="0" y="0"/>
                </a:moveTo>
                <a:lnTo>
                  <a:pt x="4622156" y="0"/>
                </a:lnTo>
                <a:lnTo>
                  <a:pt x="4622156" y="311996"/>
                </a:lnTo>
                <a:lnTo>
                  <a:pt x="0" y="311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8619768" y="48846"/>
            <a:ext cx="5809788" cy="4979571"/>
          </a:xfrm>
          <a:custGeom>
            <a:avLst/>
            <a:gdLst/>
            <a:ahLst/>
            <a:cxnLst/>
            <a:rect l="l" t="t" r="r" b="b"/>
            <a:pathLst>
              <a:path w="4594401" h="3675521">
                <a:moveTo>
                  <a:pt x="0" y="0"/>
                </a:moveTo>
                <a:lnTo>
                  <a:pt x="4594402" y="0"/>
                </a:lnTo>
                <a:lnTo>
                  <a:pt x="4594402" y="3675521"/>
                </a:lnTo>
                <a:lnTo>
                  <a:pt x="0" y="3675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028700" y="2606702"/>
            <a:ext cx="7566749" cy="6053399"/>
          </a:xfrm>
          <a:custGeom>
            <a:avLst/>
            <a:gdLst/>
            <a:ahLst/>
            <a:cxnLst/>
            <a:rect l="l" t="t" r="r" b="b"/>
            <a:pathLst>
              <a:path w="7566749" h="6053399">
                <a:moveTo>
                  <a:pt x="0" y="0"/>
                </a:moveTo>
                <a:lnTo>
                  <a:pt x="7566749" y="0"/>
                </a:lnTo>
                <a:lnTo>
                  <a:pt x="756674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0272171" y="4076700"/>
            <a:ext cx="7783389" cy="6291333"/>
          </a:xfrm>
          <a:custGeom>
            <a:avLst/>
            <a:gdLst/>
            <a:ahLst/>
            <a:cxnLst/>
            <a:rect l="l" t="t" r="r" b="b"/>
            <a:pathLst>
              <a:path w="4219068" h="3375255">
                <a:moveTo>
                  <a:pt x="0" y="0"/>
                </a:moveTo>
                <a:lnTo>
                  <a:pt x="4219068" y="0"/>
                </a:lnTo>
                <a:lnTo>
                  <a:pt x="4219068" y="3375255"/>
                </a:lnTo>
                <a:lnTo>
                  <a:pt x="0" y="337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0B98ECD-6F08-954E-4F09-0A0615460A58}"/>
              </a:ext>
            </a:extLst>
          </p:cNvPr>
          <p:cNvSpPr/>
          <p:nvPr/>
        </p:nvSpPr>
        <p:spPr>
          <a:xfrm>
            <a:off x="16611600" y="4593597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2716E-6 L -0.51615 -0.1632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7" y="-8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122732" y="2966590"/>
            <a:ext cx="4622156" cy="311996"/>
          </a:xfrm>
          <a:custGeom>
            <a:avLst/>
            <a:gdLst/>
            <a:ahLst/>
            <a:cxnLst/>
            <a:rect l="l" t="t" r="r" b="b"/>
            <a:pathLst>
              <a:path w="4622156" h="311996">
                <a:moveTo>
                  <a:pt x="0" y="0"/>
                </a:moveTo>
                <a:lnTo>
                  <a:pt x="4622156" y="0"/>
                </a:lnTo>
                <a:lnTo>
                  <a:pt x="4622156" y="311996"/>
                </a:lnTo>
                <a:lnTo>
                  <a:pt x="0" y="311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5007948" y="-1314"/>
            <a:ext cx="853972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ctr" rtl="1"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ابحث عن </a:t>
            </a:r>
            <a:r>
              <a:rPr lang="ar-AE" sz="5000" dirty="0">
                <a:solidFill>
                  <a:srgbClr val="FF0000"/>
                </a:solidFill>
                <a:latin typeface="Gumela Arabic"/>
                <a:cs typeface="Gumela Arabic"/>
                <a:sym typeface="Gumela Arabic"/>
                <a:rtl/>
              </a:rPr>
              <a:t>شاحنة الاطفاء</a:t>
            </a:r>
            <a:endParaRPr lang="ar-EG" sz="5000" dirty="0">
              <a:solidFill>
                <a:srgbClr val="FF0000"/>
              </a:solidFill>
              <a:latin typeface="Gumela Arabic"/>
              <a:cs typeface="Gumela Arabic"/>
              <a:sym typeface="Gumela Arabic"/>
              <a:rtl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7122732" y="6614301"/>
            <a:ext cx="4622156" cy="311996"/>
          </a:xfrm>
          <a:custGeom>
            <a:avLst/>
            <a:gdLst/>
            <a:ahLst/>
            <a:cxnLst/>
            <a:rect l="l" t="t" r="r" b="b"/>
            <a:pathLst>
              <a:path w="4622156" h="311996">
                <a:moveTo>
                  <a:pt x="0" y="0"/>
                </a:moveTo>
                <a:lnTo>
                  <a:pt x="4622156" y="0"/>
                </a:lnTo>
                <a:lnTo>
                  <a:pt x="4622156" y="311996"/>
                </a:lnTo>
                <a:lnTo>
                  <a:pt x="0" y="3119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483152" y="3385234"/>
            <a:ext cx="6858000" cy="4289469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0461467" y="576026"/>
            <a:ext cx="7030668" cy="4289468"/>
          </a:xfrm>
          <a:custGeom>
            <a:avLst/>
            <a:gdLst/>
            <a:ahLst/>
            <a:cxnLst/>
            <a:rect l="l" t="t" r="r" b="b"/>
            <a:pathLst>
              <a:path w="4824531" h="3214344">
                <a:moveTo>
                  <a:pt x="0" y="0"/>
                </a:moveTo>
                <a:lnTo>
                  <a:pt x="4824531" y="0"/>
                </a:lnTo>
                <a:lnTo>
                  <a:pt x="4824531" y="3214343"/>
                </a:lnTo>
                <a:lnTo>
                  <a:pt x="0" y="3214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1813355" y="5753100"/>
            <a:ext cx="5678780" cy="4853334"/>
          </a:xfrm>
          <a:custGeom>
            <a:avLst/>
            <a:gdLst/>
            <a:ahLst/>
            <a:cxnLst/>
            <a:rect l="l" t="t" r="r" b="b"/>
            <a:pathLst>
              <a:path w="4465119" h="3572095">
                <a:moveTo>
                  <a:pt x="0" y="0"/>
                </a:moveTo>
                <a:lnTo>
                  <a:pt x="4465119" y="0"/>
                </a:lnTo>
                <a:lnTo>
                  <a:pt x="4465119" y="3572095"/>
                </a:lnTo>
                <a:lnTo>
                  <a:pt x="0" y="3572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6D2EF77-31B5-5343-1AA7-72F551DF3D16}"/>
              </a:ext>
            </a:extLst>
          </p:cNvPr>
          <p:cNvSpPr/>
          <p:nvPr/>
        </p:nvSpPr>
        <p:spPr>
          <a:xfrm>
            <a:off x="16459200" y="13528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82716E-6 L -0.53924 0.26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2" y="13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FB5A3E-74DB-3B94-B725-4652A4FA9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34" y="2753469"/>
            <a:ext cx="2986089" cy="2986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71DD5-FBB5-9403-52F3-B0A2043B55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7" y="5155994"/>
            <a:ext cx="3064329" cy="3064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91E32B-41A9-390C-EDEA-7C54F45BFC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84" y="2095500"/>
            <a:ext cx="3216729" cy="3216729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8DCA7A49-6D06-0BC3-321A-87C06EF6C9EC}"/>
              </a:ext>
            </a:extLst>
          </p:cNvPr>
          <p:cNvSpPr/>
          <p:nvPr/>
        </p:nvSpPr>
        <p:spPr>
          <a:xfrm>
            <a:off x="8408304" y="5158454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8BAD7B94-F0C3-2CA6-86E0-484D121F6FB8}"/>
              </a:ext>
            </a:extLst>
          </p:cNvPr>
          <p:cNvSpPr/>
          <p:nvPr/>
        </p:nvSpPr>
        <p:spPr>
          <a:xfrm>
            <a:off x="8474462" y="6461866"/>
            <a:ext cx="4275398" cy="3064329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57BA6A9-5847-731E-3C04-2543EE7B2405}"/>
              </a:ext>
            </a:extLst>
          </p:cNvPr>
          <p:cNvSpPr/>
          <p:nvPr/>
        </p:nvSpPr>
        <p:spPr>
          <a:xfrm>
            <a:off x="3276600" y="7341776"/>
            <a:ext cx="3446338" cy="2618941"/>
          </a:xfrm>
          <a:custGeom>
            <a:avLst/>
            <a:gdLst/>
            <a:ahLst/>
            <a:cxnLst/>
            <a:rect l="l" t="t" r="r" b="b"/>
            <a:pathLst>
              <a:path w="4219068" h="3375255">
                <a:moveTo>
                  <a:pt x="0" y="0"/>
                </a:moveTo>
                <a:lnTo>
                  <a:pt x="4219068" y="0"/>
                </a:lnTo>
                <a:lnTo>
                  <a:pt x="4219068" y="3375255"/>
                </a:lnTo>
                <a:lnTo>
                  <a:pt x="0" y="337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692E49FE-ECCD-FD75-A5F2-F243C878A847}"/>
              </a:ext>
            </a:extLst>
          </p:cNvPr>
          <p:cNvSpPr/>
          <p:nvPr/>
        </p:nvSpPr>
        <p:spPr>
          <a:xfrm>
            <a:off x="4171795" y="5758258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C1E869E-F2C9-7DE0-A161-4A952DD6AC1B}"/>
              </a:ext>
            </a:extLst>
          </p:cNvPr>
          <p:cNvSpPr/>
          <p:nvPr/>
        </p:nvSpPr>
        <p:spPr>
          <a:xfrm>
            <a:off x="7315200" y="169961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D8E338-260C-8D01-B3C1-F3FBD4E554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642" y="1228841"/>
            <a:ext cx="2581956" cy="2372609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B2D27E21-CFAC-E893-4029-BC06FB4632BF}"/>
              </a:ext>
            </a:extLst>
          </p:cNvPr>
          <p:cNvSpPr/>
          <p:nvPr/>
        </p:nvSpPr>
        <p:spPr>
          <a:xfrm>
            <a:off x="2288628" y="797980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03A8DD-1D2F-3600-685D-B9552FDA1C4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" y="186171"/>
            <a:ext cx="2728233" cy="3216729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9ABA8661-07CF-F179-CCA5-630FAEE83443}"/>
              </a:ext>
            </a:extLst>
          </p:cNvPr>
          <p:cNvSpPr/>
          <p:nvPr/>
        </p:nvSpPr>
        <p:spPr>
          <a:xfrm>
            <a:off x="14097000" y="-105070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1E39A8-2A16-B288-DE49-7CF83CFF30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811" y="389664"/>
            <a:ext cx="2822015" cy="3216729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6957E133-7D81-DD1D-88A7-93CED9474D72}"/>
              </a:ext>
            </a:extLst>
          </p:cNvPr>
          <p:cNvSpPr/>
          <p:nvPr/>
        </p:nvSpPr>
        <p:spPr>
          <a:xfrm>
            <a:off x="14890137" y="8568763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4483541-6E54-3D64-77BF-C6DB629BC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317" y="7492597"/>
            <a:ext cx="2933004" cy="27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7" grpId="0" animBg="1"/>
      <p:bldP spid="2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A12FCC-47FC-AAAD-57C4-54FCC6595096}"/>
              </a:ext>
            </a:extLst>
          </p:cNvPr>
          <p:cNvSpPr/>
          <p:nvPr/>
        </p:nvSpPr>
        <p:spPr>
          <a:xfrm>
            <a:off x="1482498" y="3077936"/>
            <a:ext cx="4637314" cy="514349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80A3BC-4B2A-0230-C0D9-D5A063B539DF}"/>
              </a:ext>
            </a:extLst>
          </p:cNvPr>
          <p:cNvSpPr/>
          <p:nvPr/>
        </p:nvSpPr>
        <p:spPr>
          <a:xfrm>
            <a:off x="11653497" y="2993572"/>
            <a:ext cx="4637314" cy="514349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03A3E58-7FB7-576F-52BB-BA4AE8DDDE0D}"/>
              </a:ext>
            </a:extLst>
          </p:cNvPr>
          <p:cNvSpPr txBox="1"/>
          <p:nvPr/>
        </p:nvSpPr>
        <p:spPr>
          <a:xfrm>
            <a:off x="4874136" y="603258"/>
            <a:ext cx="853972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AE" dirty="0">
                <a:sym typeface="Gumela Arabic"/>
              </a:rPr>
              <a:t>أين رجل الإطفاء؟</a:t>
            </a:r>
            <a:endParaRPr lang="ar-EG" dirty="0">
              <a:sym typeface="Gumela Arab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E6F95-5A46-AEF7-8B0F-C466718CA6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2191999" y="1807632"/>
            <a:ext cx="3560308" cy="6329438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C8F84AB2-62CB-756F-5F3E-8B14C0B9BF5D}"/>
              </a:ext>
            </a:extLst>
          </p:cNvPr>
          <p:cNvSpPr/>
          <p:nvPr/>
        </p:nvSpPr>
        <p:spPr>
          <a:xfrm>
            <a:off x="5209130" y="1899050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B8F4D7-CE09-8939-80B0-D6A9D0A47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/>
        </p:blipFill>
        <p:spPr>
          <a:xfrm>
            <a:off x="1295400" y="2400300"/>
            <a:ext cx="6019800" cy="61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3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C6B5A4-7FEB-CC2A-5513-17BEC5CA3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DE7C63-1A86-985C-8B50-E59CB9C88C8D}"/>
              </a:ext>
            </a:extLst>
          </p:cNvPr>
          <p:cNvSpPr/>
          <p:nvPr/>
        </p:nvSpPr>
        <p:spPr>
          <a:xfrm>
            <a:off x="11653497" y="2993572"/>
            <a:ext cx="4637314" cy="514349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D6C82F-CF43-DF58-D866-4DFDDA9A0689}"/>
              </a:ext>
            </a:extLst>
          </p:cNvPr>
          <p:cNvSpPr/>
          <p:nvPr/>
        </p:nvSpPr>
        <p:spPr>
          <a:xfrm>
            <a:off x="1482498" y="3077936"/>
            <a:ext cx="4637314" cy="514349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C8F69D7-A0A4-EB2C-00EA-C19B19F1C3F4}"/>
              </a:ext>
            </a:extLst>
          </p:cNvPr>
          <p:cNvSpPr txBox="1"/>
          <p:nvPr/>
        </p:nvSpPr>
        <p:spPr>
          <a:xfrm>
            <a:off x="4874136" y="603258"/>
            <a:ext cx="853972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AE" dirty="0">
                <a:sym typeface="Gumela Arabic"/>
              </a:rPr>
              <a:t>أين رجل الإطفاء؟</a:t>
            </a:r>
            <a:endParaRPr lang="ar-EG" dirty="0">
              <a:sym typeface="Gumela Arab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7BA9B-B0FF-9979-8947-66FBBFE172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2171700"/>
            <a:ext cx="6164053" cy="6164053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28DF06E3-F833-0814-6D12-071BE2DF6218}"/>
              </a:ext>
            </a:extLst>
          </p:cNvPr>
          <p:cNvSpPr/>
          <p:nvPr/>
        </p:nvSpPr>
        <p:spPr>
          <a:xfrm>
            <a:off x="15370040" y="2149930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820EE2-68E6-D28C-48C2-EE138DC2A3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8082" y="2324100"/>
            <a:ext cx="5852730" cy="58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A8ED3-6983-6BDB-3F0E-CB4A29D0B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E216D5-BC57-0836-6688-2CAF61B72453}"/>
              </a:ext>
            </a:extLst>
          </p:cNvPr>
          <p:cNvSpPr/>
          <p:nvPr/>
        </p:nvSpPr>
        <p:spPr>
          <a:xfrm>
            <a:off x="11653497" y="2993572"/>
            <a:ext cx="4637314" cy="514349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D084E2-101B-DBE2-35C3-80AE74A9CAF6}"/>
              </a:ext>
            </a:extLst>
          </p:cNvPr>
          <p:cNvSpPr/>
          <p:nvPr/>
        </p:nvSpPr>
        <p:spPr>
          <a:xfrm>
            <a:off x="1482498" y="3077936"/>
            <a:ext cx="4637314" cy="514349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0521FC5-0437-E315-0A1C-4D5B54D85098}"/>
              </a:ext>
            </a:extLst>
          </p:cNvPr>
          <p:cNvSpPr txBox="1"/>
          <p:nvPr/>
        </p:nvSpPr>
        <p:spPr>
          <a:xfrm>
            <a:off x="4874136" y="603258"/>
            <a:ext cx="853972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AE" dirty="0">
                <a:sym typeface="Gumela Arabic"/>
              </a:rPr>
              <a:t>أين رجل الإطفاء؟</a:t>
            </a:r>
            <a:endParaRPr lang="ar-EG" dirty="0">
              <a:sym typeface="Gumela Arab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86293-48D7-6F85-CDC0-A2F9115313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2370084" y="1446409"/>
            <a:ext cx="3920727" cy="6690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BEA94-C50C-1564-3F5E-07A5D99E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010" y="1943100"/>
            <a:ext cx="6477000" cy="6768928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E7AC6188-C493-34E9-9298-103ABCAE6EA8}"/>
              </a:ext>
            </a:extLst>
          </p:cNvPr>
          <p:cNvSpPr/>
          <p:nvPr/>
        </p:nvSpPr>
        <p:spPr>
          <a:xfrm>
            <a:off x="5238194" y="2324100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5464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74136" y="603258"/>
            <a:ext cx="8539728" cy="2297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ctr" rtl="1">
              <a:lnSpc>
                <a:spcPts val="22038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رقم المطافي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9443" y="3100464"/>
            <a:ext cx="17589115" cy="3645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71"/>
              </a:lnSpc>
            </a:pPr>
            <a:r>
              <a:rPr lang="en-US" sz="2561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</a:rPr>
              <a:t>997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217" y="1230142"/>
            <a:ext cx="5085567" cy="6356958"/>
          </a:xfrm>
          <a:custGeom>
            <a:avLst/>
            <a:gdLst/>
            <a:ahLst/>
            <a:cxnLst/>
            <a:rect l="l" t="t" r="r" b="b"/>
            <a:pathLst>
              <a:path w="5085567" h="6356958">
                <a:moveTo>
                  <a:pt x="0" y="0"/>
                </a:moveTo>
                <a:lnTo>
                  <a:pt x="5085566" y="0"/>
                </a:lnTo>
                <a:lnTo>
                  <a:pt x="508556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من أنا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59789" y="7532031"/>
            <a:ext cx="13759674" cy="28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038"/>
              </a:lnSpc>
            </a:pPr>
            <a:r>
              <a:rPr lang="ar-EG" sz="20034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رجل اطفاء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417" y="2072601"/>
            <a:ext cx="5801228" cy="5453155"/>
          </a:xfrm>
          <a:custGeom>
            <a:avLst/>
            <a:gdLst/>
            <a:ahLst/>
            <a:cxnLst/>
            <a:rect l="l" t="t" r="r" b="b"/>
            <a:pathLst>
              <a:path w="5801228" h="5453155">
                <a:moveTo>
                  <a:pt x="0" y="0"/>
                </a:moveTo>
                <a:lnTo>
                  <a:pt x="5801229" y="0"/>
                </a:lnTo>
                <a:lnTo>
                  <a:pt x="5801229" y="5453155"/>
                </a:lnTo>
                <a:lnTo>
                  <a:pt x="0" y="54531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-1066800" y="419100"/>
            <a:ext cx="8539728" cy="62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هناك حريق!</a:t>
            </a:r>
          </a:p>
        </p:txBody>
      </p:sp>
      <p:pic>
        <p:nvPicPr>
          <p:cNvPr id="5" name="Picture 4" descr="Building Clipart Community Stock Illustrations – 341 Building Clipart  Community Stock Illustrations, Vectors &amp; Clipart - Dreamstime">
            <a:extLst>
              <a:ext uri="{FF2B5EF4-FFF2-40B4-BE49-F238E27FC236}">
                <a16:creationId xmlns:a16="http://schemas.microsoft.com/office/drawing/2014/main" id="{0D2CF1F5-4F3B-3E13-EDAD-46EE0904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016" y="-2095500"/>
            <a:ext cx="9525830" cy="123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340C7D4C-2384-41C9-80FA-8912F04D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343" y="2153366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435A1380-AD27-6D5F-B88A-B5FB8224AAD8}"/>
              </a:ext>
            </a:extLst>
          </p:cNvPr>
          <p:cNvSpPr/>
          <p:nvPr/>
        </p:nvSpPr>
        <p:spPr>
          <a:xfrm>
            <a:off x="10999436" y="3161225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858F164-ED63-DCE3-9569-68A55CB21DFE}"/>
              </a:ext>
            </a:extLst>
          </p:cNvPr>
          <p:cNvSpPr/>
          <p:nvPr/>
        </p:nvSpPr>
        <p:spPr>
          <a:xfrm>
            <a:off x="10529268" y="2133541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9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9F55D175-99AD-0888-EAFE-23AB60F2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2270826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863993CD-CCBD-C3ED-1EDB-DE3F70B5C90B}"/>
              </a:ext>
            </a:extLst>
          </p:cNvPr>
          <p:cNvSpPr/>
          <p:nvPr/>
        </p:nvSpPr>
        <p:spPr>
          <a:xfrm>
            <a:off x="15010093" y="3278685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234228C-526B-134B-AA43-F3C9BBAABBDB}"/>
              </a:ext>
            </a:extLst>
          </p:cNvPr>
          <p:cNvSpPr/>
          <p:nvPr/>
        </p:nvSpPr>
        <p:spPr>
          <a:xfrm>
            <a:off x="14539925" y="2251001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2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8440D467-8482-7507-B343-D22EB208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268" y="4570836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F47DF2AE-9F0E-BD11-FB5A-67AA789E31F1}"/>
              </a:ext>
            </a:extLst>
          </p:cNvPr>
          <p:cNvSpPr/>
          <p:nvPr/>
        </p:nvSpPr>
        <p:spPr>
          <a:xfrm>
            <a:off x="11061361" y="5578695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11449E-84D0-8E16-071A-21618CB6458A}"/>
              </a:ext>
            </a:extLst>
          </p:cNvPr>
          <p:cNvSpPr/>
          <p:nvPr/>
        </p:nvSpPr>
        <p:spPr>
          <a:xfrm>
            <a:off x="10591193" y="4551011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5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D19E842F-2F1E-FEEC-2271-4CF14C8D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600" y="4551011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035A486F-117D-E7B6-BA01-FB9BFB84430A}"/>
              </a:ext>
            </a:extLst>
          </p:cNvPr>
          <p:cNvSpPr/>
          <p:nvPr/>
        </p:nvSpPr>
        <p:spPr>
          <a:xfrm>
            <a:off x="14984693" y="5558870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2040A5C3-5B41-4CD7-48B5-96A49D5E2DC7}"/>
              </a:ext>
            </a:extLst>
          </p:cNvPr>
          <p:cNvSpPr/>
          <p:nvPr/>
        </p:nvSpPr>
        <p:spPr>
          <a:xfrm>
            <a:off x="14514525" y="4531186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8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256B86B0-6662-D334-B55E-2BCE0CD1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314" y="6926077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1CC67A3D-8E19-4063-B9B6-3835B58655DB}"/>
              </a:ext>
            </a:extLst>
          </p:cNvPr>
          <p:cNvSpPr/>
          <p:nvPr/>
        </p:nvSpPr>
        <p:spPr>
          <a:xfrm>
            <a:off x="12981407" y="7933936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5B072E3-3773-9C0B-7367-4058BB17F011}"/>
              </a:ext>
            </a:extLst>
          </p:cNvPr>
          <p:cNvSpPr/>
          <p:nvPr/>
        </p:nvSpPr>
        <p:spPr>
          <a:xfrm>
            <a:off x="12511239" y="6906252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1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717E00DA-5A27-E08F-D619-8B9640F10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314" y="2153366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4A5332B5-DB48-2F91-2B78-825686B1165D}"/>
              </a:ext>
            </a:extLst>
          </p:cNvPr>
          <p:cNvSpPr/>
          <p:nvPr/>
        </p:nvSpPr>
        <p:spPr>
          <a:xfrm>
            <a:off x="12981407" y="3161225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83B01B4-BF5C-C70F-2932-8CE01309EFEB}"/>
              </a:ext>
            </a:extLst>
          </p:cNvPr>
          <p:cNvSpPr/>
          <p:nvPr/>
        </p:nvSpPr>
        <p:spPr>
          <a:xfrm>
            <a:off x="12511239" y="2133541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4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1E3725B9-57EF-011C-6BB2-B5E73BE4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052" y="4569643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3">
            <a:extLst>
              <a:ext uri="{FF2B5EF4-FFF2-40B4-BE49-F238E27FC236}">
                <a16:creationId xmlns:a16="http://schemas.microsoft.com/office/drawing/2014/main" id="{E60FA182-A6C6-1500-2276-0BA995E99EC2}"/>
              </a:ext>
            </a:extLst>
          </p:cNvPr>
          <p:cNvSpPr/>
          <p:nvPr/>
        </p:nvSpPr>
        <p:spPr>
          <a:xfrm>
            <a:off x="12969145" y="5577502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A4B70E7E-033B-1DCE-F5AD-376F9F134723}"/>
              </a:ext>
            </a:extLst>
          </p:cNvPr>
          <p:cNvSpPr/>
          <p:nvPr/>
        </p:nvSpPr>
        <p:spPr>
          <a:xfrm>
            <a:off x="12498977" y="4549818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7" name="-      ">
            <a:hlinkClick r:id="" action="ppaction://media"/>
            <a:extLst>
              <a:ext uri="{FF2B5EF4-FFF2-40B4-BE49-F238E27FC236}">
                <a16:creationId xmlns:a16="http://schemas.microsoft.com/office/drawing/2014/main" id="{0BFA4004-2B6A-0B9D-89CB-AB248E0D5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017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8" grpId="1" animBg="1"/>
      <p:bldP spid="10" grpId="0" animBg="1"/>
      <p:bldP spid="11" grpId="0" animBg="1"/>
      <p:bldP spid="11" grpId="1" animBg="1"/>
      <p:bldP spid="13" grpId="0" animBg="1"/>
      <p:bldP spid="14" grpId="0" animBg="1"/>
      <p:bldP spid="14" grpId="1" animBg="1"/>
      <p:bldP spid="16" grpId="0" animBg="1"/>
      <p:bldP spid="17" grpId="0" animBg="1"/>
      <p:bldP spid="17" grpId="1" animBg="1"/>
      <p:bldP spid="19" grpId="0" animBg="1"/>
      <p:bldP spid="20" grpId="0" animBg="1"/>
      <p:bldP spid="20" grpId="1" animBg="1"/>
      <p:bldP spid="22" grpId="0" animBg="1"/>
      <p:bldP spid="23" grpId="0" animBg="1"/>
      <p:bldP spid="23" grpId="1" animBg="1"/>
      <p:bldP spid="25" grpId="0" animBg="1"/>
      <p:bldP spid="26" grpId="0" animBg="1"/>
      <p:bldP spid="2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50780" y="401816"/>
            <a:ext cx="8539728" cy="62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اتصل على المطافي!!!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119052-5EE6-CD41-C8E6-5B467CADEAFE}"/>
              </a:ext>
            </a:extLst>
          </p:cNvPr>
          <p:cNvGrpSpPr/>
          <p:nvPr/>
        </p:nvGrpSpPr>
        <p:grpSpPr>
          <a:xfrm>
            <a:off x="2013841" y="1771791"/>
            <a:ext cx="3692116" cy="7411784"/>
            <a:chOff x="2013841" y="1771791"/>
            <a:chExt cx="3692116" cy="7411784"/>
          </a:xfrm>
        </p:grpSpPr>
        <p:sp>
          <p:nvSpPr>
            <p:cNvPr id="2" name="Freeform 2"/>
            <p:cNvSpPr/>
            <p:nvPr/>
          </p:nvSpPr>
          <p:spPr>
            <a:xfrm>
              <a:off x="2013841" y="1771791"/>
              <a:ext cx="3692116" cy="7411784"/>
            </a:xfrm>
            <a:custGeom>
              <a:avLst/>
              <a:gdLst/>
              <a:ahLst/>
              <a:cxnLst/>
              <a:rect l="l" t="t" r="r" b="b"/>
              <a:pathLst>
                <a:path w="3692116" h="7411784">
                  <a:moveTo>
                    <a:pt x="0" y="0"/>
                  </a:moveTo>
                  <a:lnTo>
                    <a:pt x="3692116" y="0"/>
                  </a:lnTo>
                  <a:lnTo>
                    <a:pt x="3692116" y="7411784"/>
                  </a:lnTo>
                  <a:lnTo>
                    <a:pt x="0" y="7411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129478" y="4544928"/>
              <a:ext cx="3460842" cy="1989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92"/>
                </a:lnSpc>
              </a:pPr>
              <a:r>
                <a:rPr lang="en-US" sz="13902" dirty="0">
                  <a:solidFill>
                    <a:srgbClr val="B92525"/>
                  </a:solidFill>
                  <a:latin typeface="Gumela Arabic"/>
                  <a:ea typeface="Gumela Arabic"/>
                  <a:cs typeface="Gumela Arabic"/>
                  <a:sym typeface="Gumela Arabic"/>
                </a:rPr>
                <a:t>999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C9C3C-BF0B-0AFA-36D9-01BF4E7F04F2}"/>
              </a:ext>
            </a:extLst>
          </p:cNvPr>
          <p:cNvGrpSpPr/>
          <p:nvPr/>
        </p:nvGrpSpPr>
        <p:grpSpPr>
          <a:xfrm>
            <a:off x="11875601" y="1437608"/>
            <a:ext cx="3692116" cy="7411784"/>
            <a:chOff x="11875601" y="1437608"/>
            <a:chExt cx="3692116" cy="7411784"/>
          </a:xfrm>
        </p:grpSpPr>
        <p:sp>
          <p:nvSpPr>
            <p:cNvPr id="4" name="TextBox 4"/>
            <p:cNvSpPr txBox="1"/>
            <p:nvPr/>
          </p:nvSpPr>
          <p:spPr>
            <a:xfrm>
              <a:off x="11991238" y="4544928"/>
              <a:ext cx="3460842" cy="1989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92"/>
                </a:lnSpc>
              </a:pPr>
              <a:r>
                <a:rPr lang="en-US" sz="13902" dirty="0">
                  <a:solidFill>
                    <a:srgbClr val="B92525"/>
                  </a:solidFill>
                  <a:latin typeface="Gumela Arabic"/>
                  <a:ea typeface="Gumela Arabic"/>
                  <a:cs typeface="Gumela Arabic"/>
                  <a:sym typeface="Gumela Arabic"/>
                </a:rPr>
                <a:t>997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11875601" y="1437608"/>
              <a:ext cx="3692116" cy="7411784"/>
            </a:xfrm>
            <a:custGeom>
              <a:avLst/>
              <a:gdLst/>
              <a:ahLst/>
              <a:cxnLst/>
              <a:rect l="l" t="t" r="r" b="b"/>
              <a:pathLst>
                <a:path w="3692116" h="7411784">
                  <a:moveTo>
                    <a:pt x="0" y="0"/>
                  </a:moveTo>
                  <a:lnTo>
                    <a:pt x="3692116" y="0"/>
                  </a:lnTo>
                  <a:lnTo>
                    <a:pt x="3692116" y="7411784"/>
                  </a:lnTo>
                  <a:lnTo>
                    <a:pt x="0" y="7411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pic>
        <p:nvPicPr>
          <p:cNvPr id="7" name="Phone Dial and Ring Sound">
            <a:hlinkClick r:id="" action="ppaction://media"/>
            <a:extLst>
              <a:ext uri="{FF2B5EF4-FFF2-40B4-BE49-F238E27FC236}">
                <a16:creationId xmlns:a16="http://schemas.microsoft.com/office/drawing/2014/main" id="{38A7A743-7E3D-9D73-2C80-A888DB5D9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" y="-7239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26276 0.014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74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95800" y="1487653"/>
            <a:ext cx="1838665" cy="1825293"/>
          </a:xfrm>
          <a:custGeom>
            <a:avLst/>
            <a:gdLst/>
            <a:ahLst/>
            <a:cxnLst/>
            <a:rect l="l" t="t" r="r" b="b"/>
            <a:pathLst>
              <a:path w="1838665" h="1825293">
                <a:moveTo>
                  <a:pt x="0" y="0"/>
                </a:moveTo>
                <a:lnTo>
                  <a:pt x="1838665" y="0"/>
                </a:lnTo>
                <a:lnTo>
                  <a:pt x="1838665" y="1825292"/>
                </a:lnTo>
                <a:lnTo>
                  <a:pt x="0" y="18252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62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أحسنت!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094045D5-0BE9-FF5B-10BE-F64ADCE0D19D}"/>
              </a:ext>
            </a:extLst>
          </p:cNvPr>
          <p:cNvSpPr/>
          <p:nvPr/>
        </p:nvSpPr>
        <p:spPr>
          <a:xfrm>
            <a:off x="6858000" y="2400300"/>
            <a:ext cx="3692116" cy="7411784"/>
          </a:xfrm>
          <a:custGeom>
            <a:avLst/>
            <a:gdLst/>
            <a:ahLst/>
            <a:cxnLst/>
            <a:rect l="l" t="t" r="r" b="b"/>
            <a:pathLst>
              <a:path w="3692116" h="7411784">
                <a:moveTo>
                  <a:pt x="0" y="0"/>
                </a:moveTo>
                <a:lnTo>
                  <a:pt x="3692116" y="0"/>
                </a:lnTo>
                <a:lnTo>
                  <a:pt x="3692116" y="7411784"/>
                </a:lnTo>
                <a:lnTo>
                  <a:pt x="0" y="74117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76F97-AA6E-7943-BA37-04A80DE355D5}"/>
              </a:ext>
            </a:extLst>
          </p:cNvPr>
          <p:cNvSpPr txBox="1"/>
          <p:nvPr/>
        </p:nvSpPr>
        <p:spPr>
          <a:xfrm>
            <a:off x="6973637" y="5173437"/>
            <a:ext cx="3460842" cy="198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92"/>
              </a:lnSpc>
            </a:pPr>
            <a:r>
              <a:rPr lang="en-US" sz="13902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</a:rPr>
              <a:t>99</a:t>
            </a:r>
            <a:r>
              <a:rPr lang="ar-AE" sz="13902" dirty="0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</a:rPr>
              <a:t>7</a:t>
            </a:r>
            <a:endParaRPr lang="en-US" sz="13902" dirty="0">
              <a:solidFill>
                <a:srgbClr val="B92525"/>
              </a:solidFill>
              <a:latin typeface="Gumela Arabic"/>
              <a:ea typeface="Gumela Arabic"/>
              <a:cs typeface="Gumela Arabic"/>
              <a:sym typeface="Gumela Arabi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uilding Clipart Community Stock Illustrations – 341 Building Clipart  Community Stock Illustrations, Vectors &amp; Clipart - Dreamstime">
            <a:extLst>
              <a:ext uri="{FF2B5EF4-FFF2-40B4-BE49-F238E27FC236}">
                <a16:creationId xmlns:a16="http://schemas.microsoft.com/office/drawing/2014/main" id="{C87DB591-E289-0329-6B78-3B27CE79F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016" y="-2095500"/>
            <a:ext cx="9525830" cy="123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322363" y="1200079"/>
            <a:ext cx="8539728" cy="62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ساعدني في اطفاء الحريق</a:t>
            </a:r>
          </a:p>
        </p:txBody>
      </p:sp>
      <p:pic>
        <p:nvPicPr>
          <p:cNvPr id="29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9A11B579-2B81-D298-ED94-1CCBD138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343" y="2153366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3">
            <a:extLst>
              <a:ext uri="{FF2B5EF4-FFF2-40B4-BE49-F238E27FC236}">
                <a16:creationId xmlns:a16="http://schemas.microsoft.com/office/drawing/2014/main" id="{B56F4A96-8D73-FC53-031C-0AB9FB169269}"/>
              </a:ext>
            </a:extLst>
          </p:cNvPr>
          <p:cNvSpPr/>
          <p:nvPr/>
        </p:nvSpPr>
        <p:spPr>
          <a:xfrm>
            <a:off x="10999436" y="3161225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B54AFB3E-60D0-13FC-765C-E76E8A95DBA3}"/>
              </a:ext>
            </a:extLst>
          </p:cNvPr>
          <p:cNvSpPr/>
          <p:nvPr/>
        </p:nvSpPr>
        <p:spPr>
          <a:xfrm>
            <a:off x="7458034" y="6910391"/>
            <a:ext cx="1634551" cy="1666930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8F13FCF5-A7EE-D9BF-CA5A-97FD963D7F1D}"/>
              </a:ext>
            </a:extLst>
          </p:cNvPr>
          <p:cNvSpPr/>
          <p:nvPr/>
        </p:nvSpPr>
        <p:spPr>
          <a:xfrm>
            <a:off x="10529268" y="2133541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33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2BC7EED4-61A4-FB2D-005F-B4A89467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2270826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3">
            <a:extLst>
              <a:ext uri="{FF2B5EF4-FFF2-40B4-BE49-F238E27FC236}">
                <a16:creationId xmlns:a16="http://schemas.microsoft.com/office/drawing/2014/main" id="{77A0CE96-652C-3442-973D-9195D5D50495}"/>
              </a:ext>
            </a:extLst>
          </p:cNvPr>
          <p:cNvSpPr/>
          <p:nvPr/>
        </p:nvSpPr>
        <p:spPr>
          <a:xfrm>
            <a:off x="15010093" y="3278685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D40CEA01-9877-CCF6-E37B-FCE048F1AA69}"/>
              </a:ext>
            </a:extLst>
          </p:cNvPr>
          <p:cNvSpPr/>
          <p:nvPr/>
        </p:nvSpPr>
        <p:spPr>
          <a:xfrm>
            <a:off x="7458034" y="6872291"/>
            <a:ext cx="1634551" cy="1666930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89D95C55-30BA-0CFD-5D35-3DBA63E2B664}"/>
              </a:ext>
            </a:extLst>
          </p:cNvPr>
          <p:cNvSpPr/>
          <p:nvPr/>
        </p:nvSpPr>
        <p:spPr>
          <a:xfrm>
            <a:off x="14539925" y="2251001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37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07326ED0-2D2F-F8F6-809D-91236C64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268" y="4570836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reeform 3">
            <a:extLst>
              <a:ext uri="{FF2B5EF4-FFF2-40B4-BE49-F238E27FC236}">
                <a16:creationId xmlns:a16="http://schemas.microsoft.com/office/drawing/2014/main" id="{B797A0B5-D8A1-A1D3-3BA3-BD1B091B6A34}"/>
              </a:ext>
            </a:extLst>
          </p:cNvPr>
          <p:cNvSpPr/>
          <p:nvPr/>
        </p:nvSpPr>
        <p:spPr>
          <a:xfrm>
            <a:off x="11061361" y="5578695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E88C1FDC-ED74-2307-794F-0132D2FBD26F}"/>
              </a:ext>
            </a:extLst>
          </p:cNvPr>
          <p:cNvSpPr/>
          <p:nvPr/>
        </p:nvSpPr>
        <p:spPr>
          <a:xfrm>
            <a:off x="7470734" y="6897691"/>
            <a:ext cx="1634551" cy="1666930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C02E28C4-948C-CCD0-A4BB-97EB42C8030E}"/>
              </a:ext>
            </a:extLst>
          </p:cNvPr>
          <p:cNvSpPr/>
          <p:nvPr/>
        </p:nvSpPr>
        <p:spPr>
          <a:xfrm>
            <a:off x="10591193" y="4551011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41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BBFA7275-2062-E9E5-CDEF-DAB36919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600" y="4551011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reeform 3">
            <a:extLst>
              <a:ext uri="{FF2B5EF4-FFF2-40B4-BE49-F238E27FC236}">
                <a16:creationId xmlns:a16="http://schemas.microsoft.com/office/drawing/2014/main" id="{08C69A41-DD42-F958-C575-9C216E4D2EFF}"/>
              </a:ext>
            </a:extLst>
          </p:cNvPr>
          <p:cNvSpPr/>
          <p:nvPr/>
        </p:nvSpPr>
        <p:spPr>
          <a:xfrm>
            <a:off x="14984693" y="5558870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1E895021-8AD0-8F8F-4BDD-522082899ADE}"/>
              </a:ext>
            </a:extLst>
          </p:cNvPr>
          <p:cNvSpPr/>
          <p:nvPr/>
        </p:nvSpPr>
        <p:spPr>
          <a:xfrm>
            <a:off x="7470734" y="6970147"/>
            <a:ext cx="1634551" cy="1666930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049CC24-ECB5-9A46-7D45-2072D2521DBE}"/>
              </a:ext>
            </a:extLst>
          </p:cNvPr>
          <p:cNvSpPr/>
          <p:nvPr/>
        </p:nvSpPr>
        <p:spPr>
          <a:xfrm>
            <a:off x="14514525" y="4531186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49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2B6CD909-A88A-7211-DEF1-36FFE75E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314" y="6926077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3">
            <a:extLst>
              <a:ext uri="{FF2B5EF4-FFF2-40B4-BE49-F238E27FC236}">
                <a16:creationId xmlns:a16="http://schemas.microsoft.com/office/drawing/2014/main" id="{1CFFE942-984D-4E59-84C8-E9F2467D1B08}"/>
              </a:ext>
            </a:extLst>
          </p:cNvPr>
          <p:cNvSpPr/>
          <p:nvPr/>
        </p:nvSpPr>
        <p:spPr>
          <a:xfrm>
            <a:off x="12981407" y="7933936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1" name="Freeform 4">
            <a:extLst>
              <a:ext uri="{FF2B5EF4-FFF2-40B4-BE49-F238E27FC236}">
                <a16:creationId xmlns:a16="http://schemas.microsoft.com/office/drawing/2014/main" id="{9CD2C3EA-798A-D1FF-78EF-0A255A7DB1C1}"/>
              </a:ext>
            </a:extLst>
          </p:cNvPr>
          <p:cNvSpPr/>
          <p:nvPr/>
        </p:nvSpPr>
        <p:spPr>
          <a:xfrm>
            <a:off x="7483434" y="7038991"/>
            <a:ext cx="1634551" cy="1666930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3595366E-1FD8-49EA-4848-172B1E015021}"/>
              </a:ext>
            </a:extLst>
          </p:cNvPr>
          <p:cNvSpPr/>
          <p:nvPr/>
        </p:nvSpPr>
        <p:spPr>
          <a:xfrm>
            <a:off x="12511239" y="6906252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3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705D44FF-2240-6AC7-6804-4C6F59400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314" y="2153366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reeform 3">
            <a:extLst>
              <a:ext uri="{FF2B5EF4-FFF2-40B4-BE49-F238E27FC236}">
                <a16:creationId xmlns:a16="http://schemas.microsoft.com/office/drawing/2014/main" id="{AA9F6D06-029E-E52F-4128-E66797BE5FDE}"/>
              </a:ext>
            </a:extLst>
          </p:cNvPr>
          <p:cNvSpPr/>
          <p:nvPr/>
        </p:nvSpPr>
        <p:spPr>
          <a:xfrm>
            <a:off x="12981407" y="3161225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5" name="Freeform 4">
            <a:extLst>
              <a:ext uri="{FF2B5EF4-FFF2-40B4-BE49-F238E27FC236}">
                <a16:creationId xmlns:a16="http://schemas.microsoft.com/office/drawing/2014/main" id="{EC45827C-70E5-5C58-F82A-3B2623367980}"/>
              </a:ext>
            </a:extLst>
          </p:cNvPr>
          <p:cNvSpPr/>
          <p:nvPr/>
        </p:nvSpPr>
        <p:spPr>
          <a:xfrm>
            <a:off x="7509449" y="6897691"/>
            <a:ext cx="1634551" cy="1666930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E20EA9EA-C2D4-0BE1-B0CD-D0BB3CC97AE8}"/>
              </a:ext>
            </a:extLst>
          </p:cNvPr>
          <p:cNvSpPr/>
          <p:nvPr/>
        </p:nvSpPr>
        <p:spPr>
          <a:xfrm>
            <a:off x="12511239" y="2133541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7" name="Picture 2" descr="Fire Joypixels Sticker - Fire Joypixels On Fire - Discover &amp; Share GIFs">
            <a:extLst>
              <a:ext uri="{FF2B5EF4-FFF2-40B4-BE49-F238E27FC236}">
                <a16:creationId xmlns:a16="http://schemas.microsoft.com/office/drawing/2014/main" id="{9DFD3814-F05F-4CB0-95C1-438723F3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052" y="4569643"/>
            <a:ext cx="1495286" cy="14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reeform 3">
            <a:extLst>
              <a:ext uri="{FF2B5EF4-FFF2-40B4-BE49-F238E27FC236}">
                <a16:creationId xmlns:a16="http://schemas.microsoft.com/office/drawing/2014/main" id="{F5DE53B9-F469-B86E-CDC6-A8829EF35852}"/>
              </a:ext>
            </a:extLst>
          </p:cNvPr>
          <p:cNvSpPr/>
          <p:nvPr/>
        </p:nvSpPr>
        <p:spPr>
          <a:xfrm>
            <a:off x="12969145" y="5577502"/>
            <a:ext cx="383110" cy="424158"/>
          </a:xfrm>
          <a:custGeom>
            <a:avLst/>
            <a:gdLst/>
            <a:ahLst/>
            <a:cxnLst/>
            <a:rect l="l" t="t" r="r" b="b"/>
            <a:pathLst>
              <a:path w="1783222" h="1595984">
                <a:moveTo>
                  <a:pt x="0" y="0"/>
                </a:moveTo>
                <a:lnTo>
                  <a:pt x="1783222" y="0"/>
                </a:lnTo>
                <a:lnTo>
                  <a:pt x="1783222" y="1595984"/>
                </a:lnTo>
                <a:lnTo>
                  <a:pt x="0" y="1595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9" name="Freeform 4">
            <a:extLst>
              <a:ext uri="{FF2B5EF4-FFF2-40B4-BE49-F238E27FC236}">
                <a16:creationId xmlns:a16="http://schemas.microsoft.com/office/drawing/2014/main" id="{D56B41C1-5325-7AEF-7380-1A0E036C439B}"/>
              </a:ext>
            </a:extLst>
          </p:cNvPr>
          <p:cNvSpPr/>
          <p:nvPr/>
        </p:nvSpPr>
        <p:spPr>
          <a:xfrm>
            <a:off x="7464384" y="6941135"/>
            <a:ext cx="1634551" cy="1666930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0" name="Freeform 5">
            <a:extLst>
              <a:ext uri="{FF2B5EF4-FFF2-40B4-BE49-F238E27FC236}">
                <a16:creationId xmlns:a16="http://schemas.microsoft.com/office/drawing/2014/main" id="{5A0D7A58-8B55-C325-87FD-75F16A73F921}"/>
              </a:ext>
            </a:extLst>
          </p:cNvPr>
          <p:cNvSpPr/>
          <p:nvPr/>
        </p:nvSpPr>
        <p:spPr>
          <a:xfrm>
            <a:off x="12498977" y="4549818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ADBFA-C5F5-F138-8F2C-A0B16B5E1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48200" y="6349661"/>
            <a:ext cx="4441830" cy="4016865"/>
          </a:xfrm>
          <a:prstGeom prst="rect">
            <a:avLst/>
          </a:prstGeom>
        </p:spPr>
      </p:pic>
      <p:pic>
        <p:nvPicPr>
          <p:cNvPr id="5" name="Firetruck - Sound Effect">
            <a:hlinkClick r:id="" action="ppaction://media"/>
            <a:extLst>
              <a:ext uri="{FF2B5EF4-FFF2-40B4-BE49-F238E27FC236}">
                <a16:creationId xmlns:a16="http://schemas.microsoft.com/office/drawing/2014/main" id="{D4094334-294A-D615-21F5-7096E6786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640800" y="-4686300"/>
            <a:ext cx="406400" cy="4064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DF8F2B36-83E0-5903-5338-3CED79454F73}"/>
              </a:ext>
            </a:extLst>
          </p:cNvPr>
          <p:cNvSpPr/>
          <p:nvPr/>
        </p:nvSpPr>
        <p:spPr>
          <a:xfrm>
            <a:off x="4017897" y="6286500"/>
            <a:ext cx="4038600" cy="4159106"/>
          </a:xfrm>
          <a:custGeom>
            <a:avLst/>
            <a:gdLst/>
            <a:ahLst/>
            <a:cxnLst/>
            <a:rect l="l" t="t" r="r" b="b"/>
            <a:pathLst>
              <a:path w="5721262" h="6356958">
                <a:moveTo>
                  <a:pt x="0" y="0"/>
                </a:moveTo>
                <a:lnTo>
                  <a:pt x="5721262" y="0"/>
                </a:lnTo>
                <a:lnTo>
                  <a:pt x="572126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0.48273 0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1" grpId="1" animBg="1"/>
      <p:bldP spid="32" grpId="0" animBg="1"/>
      <p:bldP spid="32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0" grpId="1" animBg="1"/>
      <p:bldP spid="42" grpId="0" animBg="1"/>
      <p:bldP spid="43" grpId="0" animBg="1"/>
      <p:bldP spid="43" grpId="1" animBg="1"/>
      <p:bldP spid="44" grpId="0" animBg="1"/>
      <p:bldP spid="44" grpId="1" animBg="1"/>
      <p:bldP spid="50" grpId="0" animBg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5" grpId="1" animBg="1"/>
      <p:bldP spid="56" grpId="0" animBg="1"/>
      <p:bldP spid="56" grpId="1" animBg="1"/>
      <p:bldP spid="58" grpId="0" animBg="1"/>
      <p:bldP spid="59" grpId="0" animBg="1"/>
      <p:bldP spid="59" grpId="1" animBg="1"/>
      <p:bldP spid="60" grpId="0" animBg="1"/>
      <p:bldP spid="60" grpId="1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7024" y="6210300"/>
            <a:ext cx="3533453" cy="3941883"/>
          </a:xfrm>
          <a:custGeom>
            <a:avLst/>
            <a:gdLst/>
            <a:ahLst/>
            <a:cxnLst/>
            <a:rect l="l" t="t" r="r" b="b"/>
            <a:pathLst>
              <a:path w="5721262" h="6356958">
                <a:moveTo>
                  <a:pt x="0" y="0"/>
                </a:moveTo>
                <a:lnTo>
                  <a:pt x="5721262" y="0"/>
                </a:lnTo>
                <a:lnTo>
                  <a:pt x="572126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 rot="-5045054">
            <a:off x="4797034" y="205390"/>
            <a:ext cx="8693931" cy="11960682"/>
          </a:xfrm>
          <a:custGeom>
            <a:avLst/>
            <a:gdLst/>
            <a:ahLst/>
            <a:cxnLst/>
            <a:rect l="l" t="t" r="r" b="b"/>
            <a:pathLst>
              <a:path w="6813779" h="8887537">
                <a:moveTo>
                  <a:pt x="0" y="0"/>
                </a:moveTo>
                <a:lnTo>
                  <a:pt x="6813779" y="0"/>
                </a:lnTo>
                <a:lnTo>
                  <a:pt x="6813779" y="8887537"/>
                </a:lnTo>
                <a:lnTo>
                  <a:pt x="0" y="88875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14583530" y="897752"/>
            <a:ext cx="2485269" cy="1680137"/>
          </a:xfrm>
          <a:custGeom>
            <a:avLst/>
            <a:gdLst/>
            <a:ahLst/>
            <a:cxnLst/>
            <a:rect l="l" t="t" r="r" b="b"/>
            <a:pathLst>
              <a:path w="1935292" h="1052315">
                <a:moveTo>
                  <a:pt x="0" y="0"/>
                </a:moveTo>
                <a:lnTo>
                  <a:pt x="1935293" y="0"/>
                </a:lnTo>
                <a:lnTo>
                  <a:pt x="1935293" y="1052315"/>
                </a:lnTo>
                <a:lnTo>
                  <a:pt x="0" y="10523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TextBox 7"/>
          <p:cNvSpPr txBox="1"/>
          <p:nvPr/>
        </p:nvSpPr>
        <p:spPr>
          <a:xfrm>
            <a:off x="4874136" y="603258"/>
            <a:ext cx="8539728" cy="62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ساعدني في اطفاء الحريق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1EEB90D-885C-2A0E-25AE-B184775A8A5F}"/>
              </a:ext>
            </a:extLst>
          </p:cNvPr>
          <p:cNvSpPr/>
          <p:nvPr/>
        </p:nvSpPr>
        <p:spPr>
          <a:xfrm>
            <a:off x="14510392" y="1181100"/>
            <a:ext cx="2631544" cy="1680136"/>
          </a:xfrm>
          <a:custGeom>
            <a:avLst/>
            <a:gdLst/>
            <a:ahLst/>
            <a:cxnLst/>
            <a:rect l="l" t="t" r="r" b="b"/>
            <a:pathLst>
              <a:path w="1754363" h="964680">
                <a:moveTo>
                  <a:pt x="0" y="0"/>
                </a:moveTo>
                <a:lnTo>
                  <a:pt x="1754363" y="0"/>
                </a:lnTo>
                <a:lnTo>
                  <a:pt x="1754363" y="964680"/>
                </a:lnTo>
                <a:lnTo>
                  <a:pt x="0" y="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5815" t="-137205" b="-2379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66E3AAC-11F1-5799-8517-96DFD14FDCE2}"/>
              </a:ext>
            </a:extLst>
          </p:cNvPr>
          <p:cNvSpPr/>
          <p:nvPr/>
        </p:nvSpPr>
        <p:spPr>
          <a:xfrm>
            <a:off x="16230600" y="5370231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13D01B0-5B18-6C12-8276-DE5600DD2BF7}"/>
              </a:ext>
            </a:extLst>
          </p:cNvPr>
          <p:cNvSpPr/>
          <p:nvPr/>
        </p:nvSpPr>
        <p:spPr>
          <a:xfrm>
            <a:off x="14630400" y="699997"/>
            <a:ext cx="1311393" cy="1091092"/>
          </a:xfrm>
          <a:custGeom>
            <a:avLst/>
            <a:gdLst/>
            <a:ahLst/>
            <a:cxnLst/>
            <a:rect l="l" t="t" r="r" b="b"/>
            <a:pathLst>
              <a:path w="4360578" h="4114800">
                <a:moveTo>
                  <a:pt x="0" y="0"/>
                </a:moveTo>
                <a:lnTo>
                  <a:pt x="4360578" y="0"/>
                </a:lnTo>
                <a:lnTo>
                  <a:pt x="4360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72 0.02561 L 0.06372 0.02577 L 0.07995 0.02052 C 0.08742 0.01805 0.0882 0.01682 0.09523 0.01558 C 0.09957 0.01497 0.104 0.0145 0.10834 0.01404 C 0.11007 0.01342 0.11207 0.01342 0.11372 0.01219 C 0.11546 0.01111 0.11658 0.00879 0.11806 0.0074 C 0.12197 0.0037 0.12266 0.00401 0.12683 0.00247 C 0.12865 0.00077 0.13047 -0.00108 0.1323 -0.00263 C 0.13516 -0.00494 0.1382 -0.00664 0.14106 -0.00926 C 0.1428 -0.01081 0.14454 -0.01297 0.14645 -0.0142 C 0.14818 -0.01513 0.15009 -0.01528 0.15191 -0.01574 C 0.16433 -0.03457 0.14905 -0.01081 0.15955 -0.02902 C 0.16086 -0.03133 0.16268 -0.03318 0.16389 -0.03565 C 0.1652 -0.03812 0.16606 -0.04105 0.16719 -0.04383 C 0.16815 -0.04615 0.16954 -0.04815 0.17049 -0.05047 C 0.17127 -0.05263 0.17153 -0.0551 0.17257 -0.05695 C 0.17353 -0.05865 0.17483 -0.05926 0.17587 -0.06034 C 0.18013 -0.07284 0.17544 -0.06127 0.18351 -0.07362 C 0.18516 -0.07593 0.1862 -0.07932 0.18794 -0.08179 C 0.1895 -0.08442 0.19176 -0.08596 0.19332 -0.08843 C 0.19506 -0.0909 0.19619 -0.09399 0.19766 -0.09676 C 0.1994 -0.09954 0.20131 -0.10216 0.20313 -0.10494 C 0.20773 -0.12223 0.20235 -0.10402 0.20973 -0.12145 C 0.22943 -0.16806 0.20244 -0.10741 0.21945 -0.14954 C 0.22075 -0.15247 0.22257 -0.15479 0.22388 -0.15772 C 0.22474 -0.15973 0.22509 -0.1625 0.22605 -0.16436 C 0.23247 -0.17747 0.22865 -0.16405 0.23481 -0.17917 C 0.23646 -0.18349 0.23742 -0.18812 0.23915 -0.19229 C 0.24106 -0.19753 0.2441 -0.20186 0.24566 -0.20726 C 0.24757 -0.21389 0.25478 -0.24769 0.2566 -0.26003 C 0.2579 -0.26945 0.25842 -0.27902 0.25981 -0.28812 C 0.26129 -0.29769 0.26389 -0.30664 0.26528 -0.31621 C 0.26711 -0.32824 0.26884 -0.34044 0.26962 -0.35247 C 0.27119 -0.37562 0.2704 -0.36358 0.27188 -0.38889 C 0.27145 -0.40047 0.27171 -0.41204 0.27066 -0.42362 C 0.27032 -0.4284 0.26624 -0.44615 0.26424 -0.45155 C 0.26155 -0.45849 0.25061 -0.47377 0.24888 -0.47639 C 0.24714 -0.47902 0.24566 -0.48241 0.24349 -0.48457 C 0.22657 -0.5017 0.23542 -0.49537 0.21737 -0.50448 L 0.21077 -0.50772 C 0.19801 -0.50602 0.18533 -0.50525 0.17257 -0.50278 C 0.17101 -0.50247 0.16962 -0.50093 0.16823 -0.49939 C 0.16702 -0.498 0.16598 -0.4963 0.16494 -0.4946 C 0.16415 -0.49291 0.16355 -0.49121 0.16285 -0.48966 C 0.16172 -0.48735 0.1606 -0.48519 0.15955 -0.48303 C 0.15921 -0.48133 0.15912 -0.47948 0.15851 -0.47794 C 0.15756 -0.47608 0.15617 -0.47485 0.15521 -0.473 C 0.15435 -0.47161 0.15374 -0.46976 0.15304 -0.46821 C 0.15261 -0.46528 0.15244 -0.4625 0.15191 -0.45988 C 0.15139 -0.45695 0.14983 -0.45463 0.14974 -0.45155 C 0.1494 -0.43889 0.15035 -0.42624 0.15079 -0.41358 C 0.15113 -0.40602 0.15096 -0.39815 0.15191 -0.39044 C 0.15244 -0.38689 0.15426 -0.38395 0.15521 -0.38056 C 0.15782 -0.37007 0.1566 -0.36744 0.1606 -0.35741 C 0.16216 -0.35386 0.16433 -0.35093 0.16615 -0.34769 C 0.17214 -0.33519 0.16841 -0.34044 0.17483 -0.32948 C 0.1803 -0.32022 0.17822 -0.325 0.18464 -0.31621 C 0.18646 -0.31358 0.18803 -0.31034 0.19002 -0.30803 C 0.19141 -0.30649 0.19306 -0.30602 0.19436 -0.30463 C 0.19636 -0.30278 0.19792 -0.3 0.19992 -0.29815 C 0.20122 -0.29676 0.20287 -0.29615 0.20426 -0.29476 C 0.2204 -0.2784 0.2 -0.29753 0.21407 -0.28149 C 0.21537 -0.2801 0.21702 -0.27948 0.21841 -0.27824 C 0.22205 -0.275 0.2257 -0.27161 0.22926 -0.26837 C 0.23221 -0.26559 0.23507 -0.26281 0.23803 -0.26003 C 0.24436 -0.25432 0.25053 -0.24923 0.25764 -0.24522 C 0.26398 -0.24182 0.27466 -0.24013 0.28056 -0.23874 C 0.29853 -0.23395 0.29419 -0.23272 0.3198 -0.22547 L 0.34263 -0.21883 C 0.34957 -0.21667 0.35634 -0.21374 0.36337 -0.21235 C 0.36954 -0.21096 0.3757 -0.21112 0.38186 -0.2105 C 0.40964 -0.20494 0.40721 -0.20417 0.44731 -0.20895 C 0.45435 -0.20973 0.46112 -0.21343 0.46806 -0.21559 C 0.47205 -0.21837 0.47631 -0.22007 0.48004 -0.22377 C 0.48568 -0.22948 0.48837 -0.23704 0.49193 -0.24522 C 0.49757 -0.27053 0.49115 -0.23951 0.49749 -0.29306 C 0.49818 -0.29923 0.49957 -0.30525 0.5007 -0.31127 C 0.502 -0.34939 0.50304 -0.36698 0.5007 -0.41019 C 0.50044 -0.41497 0.49836 -0.41899 0.49749 -0.42362 C 0.4895 -0.46204 0.49948 -0.42377 0.48872 -0.45479 C 0.4862 -0.46204 0.48221 -0.47963 0.47778 -0.48627 C 0.47639 -0.48843 0.47405 -0.48828 0.4724 -0.48966 C 0.4704 -0.49105 0.46893 -0.49337 0.46685 -0.4946 C 0.46415 -0.49615 0.46112 -0.49707 0.45816 -0.49784 C 0.44636 -0.50139 0.4448 -0.50124 0.43308 -0.50278 C 0.43056 -0.50232 0.42804 -0.50201 0.42553 -0.50124 C 0.42006 -0.49908 0.41745 -0.49676 0.41242 -0.49275 C 0.41025 -0.48287 0.40999 -0.4821 0.40808 -0.47145 C 0.40443 -0.45062 0.40756 -0.46574 0.40374 -0.44831 C 0.40035 -0.41328 0.40183 -0.43395 0.40591 -0.3625 C 0.40704 -0.34182 0.40869 -0.33982 0.41129 -0.31945 C 0.41216 -0.3125 0.41233 -0.3051 0.41355 -0.29815 C 0.4158 -0.28334 0.42266 -0.26003 0.4277 -0.24846 C 0.43273 -0.23689 0.43777 -0.22531 0.44297 -0.21389 C 0.44471 -0.21003 0.44601 -0.20525 0.44836 -0.20232 C 0.45617 -0.19291 0.45183 -0.19753 0.46146 -0.18905 C 0.49072 -0.19244 0.46198 -0.18766 0.48655 -0.19568 C 0.50417 -0.20155 0.49705 -0.19584 0.51372 -0.20386 C 0.51745 -0.20587 0.52092 -0.2088 0.52466 -0.2105 C 0.53698 -0.21652 0.5382 -0.21374 0.54974 -0.22207 C 0.56268 -0.23149 0.57778 -0.23658 0.58794 -0.25186 C 0.60374 -0.27593 0.58707 -0.24939 0.60426 -0.28149 C 0.6073 -0.28735 0.61112 -0.29213 0.61407 -0.29815 C 0.61745 -0.30479 0.61789 -0.31189 0.61945 -0.31945 C 0.62127 -0.32778 0.6231 -0.33612 0.625 -0.34429 C 0.62752 -0.37084 0.62457 -0.33889 0.62822 -0.38565 C 0.62856 -0.38936 0.629 -0.39337 0.62935 -0.39707 C 0.63134 -0.46096 0.63065 -0.42022 0.62935 -0.51914 L 0.62935 -0.51914 " pathEditMode="relative" rAng="0" ptsTypes="AAAAAAAAAAAAAAAAAAAAAAAAAAAAAAAAAAAAAAAAAAAAAAAAAAAAAAAAAAAAAAAAAAAAAAAAAAAAAAAAAAAAAAAAAAAAAAAAAAAAAAAAAAAAAA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42" y="-27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0626" y="1497219"/>
            <a:ext cx="7566749" cy="6053399"/>
          </a:xfrm>
          <a:custGeom>
            <a:avLst/>
            <a:gdLst/>
            <a:ahLst/>
            <a:cxnLst/>
            <a:rect l="l" t="t" r="r" b="b"/>
            <a:pathLst>
              <a:path w="7566749" h="6053399">
                <a:moveTo>
                  <a:pt x="0" y="0"/>
                </a:moveTo>
                <a:lnTo>
                  <a:pt x="7566748" y="0"/>
                </a:lnTo>
                <a:lnTo>
                  <a:pt x="7566748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مـا هي مهنتي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59789" y="7532031"/>
            <a:ext cx="13759674" cy="28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038"/>
              </a:lnSpc>
            </a:pPr>
            <a:r>
              <a:rPr lang="ar-EG" sz="20034">
                <a:solidFill>
                  <a:srgbClr val="B92525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أطفئ الحريق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3840" y="1748888"/>
            <a:ext cx="7920320" cy="7920320"/>
          </a:xfrm>
          <a:custGeom>
            <a:avLst/>
            <a:gdLst/>
            <a:ahLst/>
            <a:cxnLst/>
            <a:rect l="l" t="t" r="r" b="b"/>
            <a:pathLst>
              <a:path w="7920320" h="7920320">
                <a:moveTo>
                  <a:pt x="0" y="0"/>
                </a:moveTo>
                <a:lnTo>
                  <a:pt x="7920320" y="0"/>
                </a:lnTo>
                <a:lnTo>
                  <a:pt x="7920320" y="7920320"/>
                </a:lnTo>
                <a:lnTo>
                  <a:pt x="0" y="7920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4874136" y="603258"/>
            <a:ext cx="853972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ctr" rtl="1"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هذه ملابسي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4446" y="1524018"/>
            <a:ext cx="7920320" cy="7920320"/>
          </a:xfrm>
          <a:custGeom>
            <a:avLst/>
            <a:gdLst/>
            <a:ahLst/>
            <a:cxnLst/>
            <a:rect l="l" t="t" r="r" b="b"/>
            <a:pathLst>
              <a:path w="7920320" h="7920320">
                <a:moveTo>
                  <a:pt x="0" y="0"/>
                </a:moveTo>
                <a:lnTo>
                  <a:pt x="7920320" y="0"/>
                </a:lnTo>
                <a:lnTo>
                  <a:pt x="7920320" y="7920320"/>
                </a:lnTo>
                <a:lnTo>
                  <a:pt x="0" y="7920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7115874" y="1332048"/>
            <a:ext cx="3786818" cy="8304260"/>
          </a:xfrm>
          <a:custGeom>
            <a:avLst/>
            <a:gdLst/>
            <a:ahLst/>
            <a:cxnLst/>
            <a:rect l="l" t="t" r="r" b="b"/>
            <a:pathLst>
              <a:path w="3786818" h="8304260">
                <a:moveTo>
                  <a:pt x="0" y="0"/>
                </a:moveTo>
                <a:lnTo>
                  <a:pt x="3786818" y="0"/>
                </a:lnTo>
                <a:lnTo>
                  <a:pt x="3786818" y="8304260"/>
                </a:lnTo>
                <a:lnTo>
                  <a:pt x="0" y="8304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9293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2852958" y="1748888"/>
            <a:ext cx="4766481" cy="7695450"/>
          </a:xfrm>
          <a:custGeom>
            <a:avLst/>
            <a:gdLst/>
            <a:ahLst/>
            <a:cxnLst/>
            <a:rect l="l" t="t" r="r" b="b"/>
            <a:pathLst>
              <a:path w="4766481" h="7695450">
                <a:moveTo>
                  <a:pt x="0" y="0"/>
                </a:moveTo>
                <a:lnTo>
                  <a:pt x="4766480" y="0"/>
                </a:lnTo>
                <a:lnTo>
                  <a:pt x="4766480" y="7695450"/>
                </a:lnTo>
                <a:lnTo>
                  <a:pt x="0" y="7695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6949" b="-2818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TextBox 5"/>
          <p:cNvSpPr txBox="1"/>
          <p:nvPr/>
        </p:nvSpPr>
        <p:spPr>
          <a:xfrm>
            <a:off x="4874136" y="603258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أين ملابسي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؟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16FBCA8-F9BF-9D93-2192-9E66D04297F1}"/>
              </a:ext>
            </a:extLst>
          </p:cNvPr>
          <p:cNvSpPr/>
          <p:nvPr/>
        </p:nvSpPr>
        <p:spPr>
          <a:xfrm>
            <a:off x="3979666" y="540964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" y="955755"/>
            <a:ext cx="8136559" cy="3751356"/>
          </a:xfrm>
          <a:custGeom>
            <a:avLst/>
            <a:gdLst/>
            <a:ahLst/>
            <a:cxnLst/>
            <a:rect l="l" t="t" r="r" b="b"/>
            <a:pathLst>
              <a:path w="8136559" h="3751356">
                <a:moveTo>
                  <a:pt x="0" y="0"/>
                </a:moveTo>
                <a:lnTo>
                  <a:pt x="8136559" y="0"/>
                </a:lnTo>
                <a:lnTo>
                  <a:pt x="8136559" y="3751356"/>
                </a:lnTo>
                <a:lnTo>
                  <a:pt x="0" y="3751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6896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382411" y="4688933"/>
            <a:ext cx="4074208" cy="3377673"/>
          </a:xfrm>
          <a:custGeom>
            <a:avLst/>
            <a:gdLst/>
            <a:ahLst/>
            <a:cxnLst/>
            <a:rect l="l" t="t" r="r" b="b"/>
            <a:pathLst>
              <a:path w="4074208" h="3377673">
                <a:moveTo>
                  <a:pt x="0" y="0"/>
                </a:moveTo>
                <a:lnTo>
                  <a:pt x="4074208" y="0"/>
                </a:lnTo>
                <a:lnTo>
                  <a:pt x="4074208" y="3377674"/>
                </a:lnTo>
                <a:lnTo>
                  <a:pt x="0" y="3377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9293" b="-164516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0278285" y="33003"/>
            <a:ext cx="8176795" cy="10220994"/>
          </a:xfrm>
          <a:custGeom>
            <a:avLst/>
            <a:gdLst/>
            <a:ahLst/>
            <a:cxnLst/>
            <a:rect l="l" t="t" r="r" b="b"/>
            <a:pathLst>
              <a:path w="8176795" h="10220994">
                <a:moveTo>
                  <a:pt x="0" y="0"/>
                </a:moveTo>
                <a:lnTo>
                  <a:pt x="8176795" y="0"/>
                </a:lnTo>
                <a:lnTo>
                  <a:pt x="8176795" y="10220994"/>
                </a:lnTo>
                <a:lnTo>
                  <a:pt x="0" y="10220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TextBox 5"/>
          <p:cNvSpPr txBox="1"/>
          <p:nvPr/>
        </p:nvSpPr>
        <p:spPr>
          <a:xfrm>
            <a:off x="4874136" y="603258"/>
            <a:ext cx="853972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ساعدني في لبس ملابسي يابطل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D7F2E45-639F-C2D6-49F9-24DE1CB73CD4}"/>
              </a:ext>
            </a:extLst>
          </p:cNvPr>
          <p:cNvSpPr/>
          <p:nvPr/>
        </p:nvSpPr>
        <p:spPr>
          <a:xfrm>
            <a:off x="1110651" y="723900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11276" y="553543"/>
            <a:ext cx="8539728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614"/>
              </a:lnSpc>
              <a:spcBef>
                <a:spcPct val="0"/>
              </a:spcBef>
            </a:pPr>
            <a:r>
              <a:rPr lang="ar-EG" sz="5000" dirty="0">
                <a:latin typeface="Gumela Arabic"/>
                <a:cs typeface="Gumela Arabic"/>
                <a:sym typeface="Gumela Arabic"/>
                <a:rtl/>
              </a:rPr>
              <a:t>أحسنت</a:t>
            </a:r>
            <a:r>
              <a:rPr lang="ar-EG" sz="4708" spc="1365" dirty="0">
                <a:solidFill>
                  <a:srgbClr val="000000"/>
                </a:solidFill>
                <a:latin typeface="Gumela Arabic"/>
                <a:ea typeface="Gumela Arabic"/>
                <a:cs typeface="Gumela Arabic"/>
                <a:sym typeface="Gumela Arabic"/>
                <a:rtl/>
              </a:rPr>
              <a:t>!</a:t>
            </a:r>
          </a:p>
        </p:txBody>
      </p:sp>
      <p:sp>
        <p:nvSpPr>
          <p:cNvPr id="3" name="Freeform 3"/>
          <p:cNvSpPr/>
          <p:nvPr/>
        </p:nvSpPr>
        <p:spPr>
          <a:xfrm>
            <a:off x="6354168" y="1065090"/>
            <a:ext cx="5579663" cy="8780687"/>
          </a:xfrm>
          <a:custGeom>
            <a:avLst/>
            <a:gdLst/>
            <a:ahLst/>
            <a:cxnLst/>
            <a:rect l="l" t="t" r="r" b="b"/>
            <a:pathLst>
              <a:path w="5579663" h="8780687">
                <a:moveTo>
                  <a:pt x="0" y="0"/>
                </a:moveTo>
                <a:lnTo>
                  <a:pt x="5579664" y="0"/>
                </a:lnTo>
                <a:lnTo>
                  <a:pt x="5579664" y="8780688"/>
                </a:lnTo>
                <a:lnTo>
                  <a:pt x="0" y="8780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95"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11276" y="553543"/>
            <a:ext cx="853972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ctr" rtl="1">
              <a:spcBef>
                <a:spcPct val="0"/>
              </a:spcBef>
              <a:defRPr sz="5000">
                <a:latin typeface="Gumela Arabic"/>
                <a:cs typeface="Gumela Arabic"/>
                <a:rtl/>
              </a:defRPr>
            </a:lvl1pPr>
          </a:lstStyle>
          <a:p>
            <a:r>
              <a:rPr lang="ar-EG" dirty="0">
                <a:sym typeface="Gumela Arabic"/>
              </a:rPr>
              <a:t>ساعدني في اختيار </a:t>
            </a:r>
            <a:r>
              <a:rPr lang="ar-EG" dirty="0">
                <a:solidFill>
                  <a:srgbClr val="FF0000"/>
                </a:solidFill>
                <a:sym typeface="Gumela Arabic"/>
              </a:rPr>
              <a:t>البنطال</a:t>
            </a:r>
            <a:r>
              <a:rPr lang="ar-EG" dirty="0">
                <a:sym typeface="Gumela Arabic"/>
              </a:rPr>
              <a:t> الصحيح</a:t>
            </a:r>
          </a:p>
        </p:txBody>
      </p:sp>
      <p:sp>
        <p:nvSpPr>
          <p:cNvPr id="3" name="Freeform 3"/>
          <p:cNvSpPr/>
          <p:nvPr/>
        </p:nvSpPr>
        <p:spPr>
          <a:xfrm>
            <a:off x="11679637" y="1028700"/>
            <a:ext cx="5579663" cy="8780687"/>
          </a:xfrm>
          <a:custGeom>
            <a:avLst/>
            <a:gdLst/>
            <a:ahLst/>
            <a:cxnLst/>
            <a:rect l="l" t="t" r="r" b="b"/>
            <a:pathLst>
              <a:path w="5579663" h="8780687">
                <a:moveTo>
                  <a:pt x="0" y="0"/>
                </a:moveTo>
                <a:lnTo>
                  <a:pt x="5579663" y="0"/>
                </a:lnTo>
                <a:lnTo>
                  <a:pt x="5579663" y="8780687"/>
                </a:lnTo>
                <a:lnTo>
                  <a:pt x="0" y="8780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95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-1876718" y="6187505"/>
            <a:ext cx="8136559" cy="3070795"/>
          </a:xfrm>
          <a:custGeom>
            <a:avLst/>
            <a:gdLst/>
            <a:ahLst/>
            <a:cxnLst/>
            <a:rect l="l" t="t" r="r" b="b"/>
            <a:pathLst>
              <a:path w="8136559" h="3070795">
                <a:moveTo>
                  <a:pt x="0" y="0"/>
                </a:moveTo>
                <a:lnTo>
                  <a:pt x="8136559" y="0"/>
                </a:lnTo>
                <a:lnTo>
                  <a:pt x="8136559" y="3070795"/>
                </a:lnTo>
                <a:lnTo>
                  <a:pt x="0" y="3070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723" b="-4424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4114800" y="2516133"/>
            <a:ext cx="4766481" cy="2897467"/>
          </a:xfrm>
          <a:custGeom>
            <a:avLst/>
            <a:gdLst/>
            <a:ahLst/>
            <a:cxnLst/>
            <a:rect l="l" t="t" r="r" b="b"/>
            <a:pathLst>
              <a:path w="4766481" h="2897467">
                <a:moveTo>
                  <a:pt x="0" y="0"/>
                </a:moveTo>
                <a:lnTo>
                  <a:pt x="4766481" y="0"/>
                </a:lnTo>
                <a:lnTo>
                  <a:pt x="4766481" y="2897467"/>
                </a:lnTo>
                <a:lnTo>
                  <a:pt x="0" y="2897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6691" r="-106949" b="-10375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B34DD29-54DC-DC57-FD52-32D728C44D03}"/>
              </a:ext>
            </a:extLst>
          </p:cNvPr>
          <p:cNvSpPr/>
          <p:nvPr/>
        </p:nvSpPr>
        <p:spPr>
          <a:xfrm>
            <a:off x="3394441" y="6536121"/>
            <a:ext cx="1440717" cy="1680137"/>
          </a:xfrm>
          <a:custGeom>
            <a:avLst/>
            <a:gdLst/>
            <a:ahLst/>
            <a:cxnLst/>
            <a:rect l="l" t="t" r="r" b="b"/>
            <a:pathLst>
              <a:path w="1440717" h="1680137">
                <a:moveTo>
                  <a:pt x="0" y="0"/>
                </a:moveTo>
                <a:lnTo>
                  <a:pt x="1440717" y="0"/>
                </a:lnTo>
                <a:lnTo>
                  <a:pt x="1440717" y="1680137"/>
                </a:lnTo>
                <a:lnTo>
                  <a:pt x="0" y="1680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133</Words>
  <Application>Microsoft Office PowerPoint</Application>
  <PresentationFormat>Custom</PresentationFormat>
  <Paragraphs>49</Paragraphs>
  <Slides>34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Gumela Arabic</vt:lpstr>
      <vt:lpstr>Calibri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اطفائي</dc:title>
  <cp:lastModifiedBy>Shaima Abdelrahman Abdalla Almaazmi</cp:lastModifiedBy>
  <cp:revision>5</cp:revision>
  <dcterms:created xsi:type="dcterms:W3CDTF">2006-08-16T00:00:00Z</dcterms:created>
  <dcterms:modified xsi:type="dcterms:W3CDTF">2026-05-19T05:25:08Z</dcterms:modified>
  <dc:identifier>DAHJUwxm8Ow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2026-05-14T18:23:38Z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58a71a32-f441-496e-80dd-518a8ae40b29</vt:lpwstr>
  </property>
  <property fmtid="{D5CDD505-2E9C-101B-9397-08002B2CF9AE}" pid="7" name="MSIP_Label_defa4170-0d19-0005-0004-bc88714345d2_ActionId">
    <vt:lpwstr>615df2d0-1135-4f01-b9ad-d937ea5e7773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