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nva Sans Bold" panose="020B0604020202020204" charset="0"/>
      <p:regular r:id="rId13"/>
      <p:bold r:id="rId14"/>
    </p:embeddedFont>
    <p:embeddedFont>
      <p:font typeface="Hajar" panose="020B0604020202020204" charset="-78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32" autoAdjust="0"/>
  </p:normalViewPr>
  <p:slideViewPr>
    <p:cSldViewPr>
      <p:cViewPr>
        <p:scale>
          <a:sx n="33" d="100"/>
          <a:sy n="33" d="100"/>
        </p:scale>
        <p:origin x="704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0867" y="8675328"/>
            <a:ext cx="2139348" cy="1165944"/>
          </a:xfrm>
          <a:custGeom>
            <a:avLst/>
            <a:gdLst/>
            <a:ahLst/>
            <a:cxnLst/>
            <a:rect l="l" t="t" r="r" b="b"/>
            <a:pathLst>
              <a:path w="2139348" h="1165944">
                <a:moveTo>
                  <a:pt x="0" y="0"/>
                </a:moveTo>
                <a:lnTo>
                  <a:pt x="2139348" y="0"/>
                </a:lnTo>
                <a:lnTo>
                  <a:pt x="2139348" y="1165944"/>
                </a:lnTo>
                <a:lnTo>
                  <a:pt x="0" y="1165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7142149" y="5312751"/>
            <a:ext cx="5455209" cy="4596013"/>
          </a:xfrm>
          <a:custGeom>
            <a:avLst/>
            <a:gdLst/>
            <a:ahLst/>
            <a:cxnLst/>
            <a:rect l="l" t="t" r="r" b="b"/>
            <a:pathLst>
              <a:path w="5455209" h="4596013">
                <a:moveTo>
                  <a:pt x="0" y="0"/>
                </a:moveTo>
                <a:lnTo>
                  <a:pt x="5455209" y="0"/>
                </a:lnTo>
                <a:lnTo>
                  <a:pt x="5455209" y="4596013"/>
                </a:lnTo>
                <a:lnTo>
                  <a:pt x="0" y="45960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3440517" y="8675328"/>
            <a:ext cx="2234782" cy="1469369"/>
          </a:xfrm>
          <a:custGeom>
            <a:avLst/>
            <a:gdLst/>
            <a:ahLst/>
            <a:cxnLst/>
            <a:rect l="l" t="t" r="r" b="b"/>
            <a:pathLst>
              <a:path w="2234782" h="1469369">
                <a:moveTo>
                  <a:pt x="0" y="0"/>
                </a:moveTo>
                <a:lnTo>
                  <a:pt x="2234782" y="0"/>
                </a:lnTo>
                <a:lnTo>
                  <a:pt x="2234782" y="1469369"/>
                </a:lnTo>
                <a:lnTo>
                  <a:pt x="0" y="14693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-57104" y="2628741"/>
            <a:ext cx="18288000" cy="7658259"/>
          </a:xfrm>
          <a:custGeom>
            <a:avLst/>
            <a:gdLst/>
            <a:ahLst/>
            <a:cxnLst/>
            <a:rect l="l" t="t" r="r" b="b"/>
            <a:pathLst>
              <a:path w="18288000" h="7658259">
                <a:moveTo>
                  <a:pt x="0" y="0"/>
                </a:moveTo>
                <a:lnTo>
                  <a:pt x="18288000" y="0"/>
                </a:lnTo>
                <a:lnTo>
                  <a:pt x="18288000" y="7658259"/>
                </a:lnTo>
                <a:lnTo>
                  <a:pt x="0" y="76582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</a:blip>
            <a:stretch>
              <a:fillRect l="-26703" t="-4093" r="-12393" b="-3749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rot="-996230">
            <a:off x="-318534" y="5007386"/>
            <a:ext cx="5455209" cy="4596013"/>
          </a:xfrm>
          <a:custGeom>
            <a:avLst/>
            <a:gdLst/>
            <a:ahLst/>
            <a:cxnLst/>
            <a:rect l="l" t="t" r="r" b="b"/>
            <a:pathLst>
              <a:path w="5455209" h="4596013">
                <a:moveTo>
                  <a:pt x="0" y="0"/>
                </a:moveTo>
                <a:lnTo>
                  <a:pt x="5455209" y="0"/>
                </a:lnTo>
                <a:lnTo>
                  <a:pt x="5455209" y="4596013"/>
                </a:lnTo>
                <a:lnTo>
                  <a:pt x="0" y="45960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7" name="Group 7"/>
          <p:cNvGrpSpPr/>
          <p:nvPr/>
        </p:nvGrpSpPr>
        <p:grpSpPr>
          <a:xfrm>
            <a:off x="1028700" y="3140794"/>
            <a:ext cx="16230600" cy="4164598"/>
            <a:chOff x="0" y="0"/>
            <a:chExt cx="5490351" cy="14087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90351" cy="1408765"/>
            </a:xfrm>
            <a:custGeom>
              <a:avLst/>
              <a:gdLst/>
              <a:ahLst/>
              <a:cxnLst/>
              <a:rect l="l" t="t" r="r" b="b"/>
              <a:pathLst>
                <a:path w="5490351" h="1408765">
                  <a:moveTo>
                    <a:pt x="5365891" y="1408765"/>
                  </a:moveTo>
                  <a:lnTo>
                    <a:pt x="124460" y="1408765"/>
                  </a:lnTo>
                  <a:cubicBezTo>
                    <a:pt x="55880" y="1408765"/>
                    <a:pt x="0" y="1352885"/>
                    <a:pt x="0" y="12843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284305"/>
                  </a:lnTo>
                  <a:cubicBezTo>
                    <a:pt x="5490351" y="1352885"/>
                    <a:pt x="5434471" y="1408765"/>
                    <a:pt x="5365891" y="1408765"/>
                  </a:cubicBezTo>
                  <a:close/>
                </a:path>
              </a:pathLst>
            </a:custGeom>
            <a:solidFill>
              <a:srgbClr val="1C304B">
                <a:alpha val="84706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9" name="Freeform 9"/>
          <p:cNvSpPr/>
          <p:nvPr/>
        </p:nvSpPr>
        <p:spPr>
          <a:xfrm>
            <a:off x="14059903" y="7610758"/>
            <a:ext cx="4170993" cy="3295084"/>
          </a:xfrm>
          <a:custGeom>
            <a:avLst/>
            <a:gdLst/>
            <a:ahLst/>
            <a:cxnLst/>
            <a:rect l="l" t="t" r="r" b="b"/>
            <a:pathLst>
              <a:path w="4170993" h="3295084">
                <a:moveTo>
                  <a:pt x="0" y="0"/>
                </a:moveTo>
                <a:lnTo>
                  <a:pt x="4170993" y="0"/>
                </a:lnTo>
                <a:lnTo>
                  <a:pt x="4170993" y="3295084"/>
                </a:lnTo>
                <a:lnTo>
                  <a:pt x="0" y="32950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-351676" y="5828335"/>
            <a:ext cx="4578988" cy="5077507"/>
          </a:xfrm>
          <a:custGeom>
            <a:avLst/>
            <a:gdLst/>
            <a:ahLst/>
            <a:cxnLst/>
            <a:rect l="l" t="t" r="r" b="b"/>
            <a:pathLst>
              <a:path w="4578988" h="5077507">
                <a:moveTo>
                  <a:pt x="0" y="0"/>
                </a:moveTo>
                <a:lnTo>
                  <a:pt x="4578988" y="0"/>
                </a:lnTo>
                <a:lnTo>
                  <a:pt x="4578988" y="5077507"/>
                </a:lnTo>
                <a:lnTo>
                  <a:pt x="0" y="5077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12597358" y="-1634546"/>
            <a:ext cx="9038077" cy="4263287"/>
          </a:xfrm>
          <a:custGeom>
            <a:avLst/>
            <a:gdLst/>
            <a:ahLst/>
            <a:cxnLst/>
            <a:rect l="l" t="t" r="r" b="b"/>
            <a:pathLst>
              <a:path w="9038077" h="4263287">
                <a:moveTo>
                  <a:pt x="0" y="0"/>
                </a:moveTo>
                <a:lnTo>
                  <a:pt x="9038077" y="0"/>
                </a:lnTo>
                <a:lnTo>
                  <a:pt x="9038077" y="4263287"/>
                </a:lnTo>
                <a:lnTo>
                  <a:pt x="0" y="426328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7687" r="-22989" b="-7687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Freeform 12"/>
          <p:cNvSpPr/>
          <p:nvPr/>
        </p:nvSpPr>
        <p:spPr>
          <a:xfrm>
            <a:off x="-1263137" y="-2075823"/>
            <a:ext cx="4703655" cy="4780764"/>
          </a:xfrm>
          <a:custGeom>
            <a:avLst/>
            <a:gdLst/>
            <a:ahLst/>
            <a:cxnLst/>
            <a:rect l="l" t="t" r="r" b="b"/>
            <a:pathLst>
              <a:path w="4703655" h="4780764">
                <a:moveTo>
                  <a:pt x="0" y="0"/>
                </a:moveTo>
                <a:lnTo>
                  <a:pt x="4703654" y="0"/>
                </a:lnTo>
                <a:lnTo>
                  <a:pt x="4703654" y="4780764"/>
                </a:lnTo>
                <a:lnTo>
                  <a:pt x="0" y="47807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1317307" y="-423792"/>
            <a:ext cx="7000072" cy="2904984"/>
          </a:xfrm>
          <a:custGeom>
            <a:avLst/>
            <a:gdLst/>
            <a:ahLst/>
            <a:cxnLst/>
            <a:rect l="l" t="t" r="r" b="b"/>
            <a:pathLst>
              <a:path w="7000072" h="2904984">
                <a:moveTo>
                  <a:pt x="0" y="0"/>
                </a:moveTo>
                <a:lnTo>
                  <a:pt x="7000072" y="0"/>
                </a:lnTo>
                <a:lnTo>
                  <a:pt x="7000072" y="2904984"/>
                </a:lnTo>
                <a:lnTo>
                  <a:pt x="0" y="2904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314" b="-3314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TextBox 14"/>
          <p:cNvSpPr txBox="1"/>
          <p:nvPr/>
        </p:nvSpPr>
        <p:spPr>
          <a:xfrm>
            <a:off x="1317307" y="3723212"/>
            <a:ext cx="15653385" cy="244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03"/>
              </a:lnSpc>
              <a:spcBef>
                <a:spcPct val="0"/>
              </a:spcBef>
            </a:pPr>
            <a:r>
              <a:rPr lang="en-US" sz="11500" dirty="0" err="1">
                <a:solidFill>
                  <a:srgbClr val="F5F5F5"/>
                </a:solidFill>
                <a:cs typeface="Hajar"/>
              </a:rPr>
              <a:t>ماذا</a:t>
            </a:r>
            <a:r>
              <a:rPr lang="en-US" sz="11500" dirty="0">
                <a:solidFill>
                  <a:srgbClr val="F5F5F5"/>
                </a:solidFill>
                <a:cs typeface="Hajar"/>
              </a:rPr>
              <a:t> </a:t>
            </a:r>
            <a:r>
              <a:rPr lang="en-US" sz="11500" dirty="0" err="1">
                <a:solidFill>
                  <a:srgbClr val="F5F5F5"/>
                </a:solidFill>
                <a:cs typeface="Hajar"/>
              </a:rPr>
              <a:t>يوجد</a:t>
            </a:r>
            <a:r>
              <a:rPr lang="en-US" sz="11500" dirty="0">
                <a:solidFill>
                  <a:srgbClr val="F5F5F5"/>
                </a:solidFill>
                <a:cs typeface="Hajar"/>
              </a:rPr>
              <a:t> </a:t>
            </a:r>
            <a:r>
              <a:rPr lang="en-US" sz="11500" dirty="0" err="1">
                <a:solidFill>
                  <a:srgbClr val="F5F5F5"/>
                </a:solidFill>
                <a:cs typeface="Hajar"/>
              </a:rPr>
              <a:t>تحت</a:t>
            </a:r>
            <a:r>
              <a:rPr lang="en-US" sz="11500" dirty="0">
                <a:solidFill>
                  <a:srgbClr val="F5F5F5"/>
                </a:solidFill>
                <a:cs typeface="Hajar"/>
              </a:rPr>
              <a:t> </a:t>
            </a:r>
            <a:r>
              <a:rPr lang="en-US" sz="11500" dirty="0" err="1">
                <a:solidFill>
                  <a:srgbClr val="F5F5F5"/>
                </a:solidFill>
                <a:cs typeface="Hajar"/>
              </a:rPr>
              <a:t>البحر</a:t>
            </a:r>
            <a:r>
              <a:rPr lang="en-US" sz="11500" dirty="0">
                <a:solidFill>
                  <a:srgbClr val="F5F5F5"/>
                </a:solidFill>
                <a:cs typeface="Hajar"/>
              </a:rPr>
              <a:t>؟</a:t>
            </a:r>
          </a:p>
        </p:txBody>
      </p:sp>
      <p:sp>
        <p:nvSpPr>
          <p:cNvPr id="15" name="Freeform 15"/>
          <p:cNvSpPr/>
          <p:nvPr/>
        </p:nvSpPr>
        <p:spPr>
          <a:xfrm>
            <a:off x="7792985" y="-162559"/>
            <a:ext cx="4804373" cy="1824736"/>
          </a:xfrm>
          <a:custGeom>
            <a:avLst/>
            <a:gdLst/>
            <a:ahLst/>
            <a:cxnLst/>
            <a:rect l="l" t="t" r="r" b="b"/>
            <a:pathLst>
              <a:path w="4804373" h="1824736">
                <a:moveTo>
                  <a:pt x="0" y="0"/>
                </a:moveTo>
                <a:lnTo>
                  <a:pt x="4804373" y="0"/>
                </a:lnTo>
                <a:lnTo>
                  <a:pt x="4804373" y="1824736"/>
                </a:lnTo>
                <a:lnTo>
                  <a:pt x="0" y="182473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8253" b="-82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A68CD93E-3E49-20A7-6635-419954336A6D}"/>
              </a:ext>
            </a:extLst>
          </p:cNvPr>
          <p:cNvSpPr txBox="1"/>
          <p:nvPr/>
        </p:nvSpPr>
        <p:spPr>
          <a:xfrm>
            <a:off x="5694972" y="5219500"/>
            <a:ext cx="5871790" cy="4097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24"/>
              </a:lnSpc>
            </a:pPr>
            <a:r>
              <a:rPr lang="ar-AE" sz="4000" dirty="0">
                <a:solidFill>
                  <a:schemeClr val="bg1"/>
                </a:solidFill>
                <a:cs typeface="Hajar"/>
              </a:rPr>
              <a:t>شيماء الحمادي</a:t>
            </a:r>
            <a:endParaRPr lang="en-US" sz="4000" dirty="0">
              <a:solidFill>
                <a:schemeClr val="bg1"/>
              </a:solidFill>
              <a:cs typeface="Hajar"/>
            </a:endParaRPr>
          </a:p>
          <a:p>
            <a:pPr algn="ctr">
              <a:lnSpc>
                <a:spcPts val="19903"/>
              </a:lnSpc>
              <a:spcBef>
                <a:spcPct val="0"/>
              </a:spcBef>
            </a:pPr>
            <a:endParaRPr lang="en-US" sz="4800" dirty="0">
              <a:solidFill>
                <a:schemeClr val="bg1"/>
              </a:solidFill>
              <a:cs typeface="Haj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28741"/>
            <a:ext cx="18288000" cy="7658259"/>
          </a:xfrm>
          <a:custGeom>
            <a:avLst/>
            <a:gdLst/>
            <a:ahLst/>
            <a:cxnLst/>
            <a:rect l="l" t="t" r="r" b="b"/>
            <a:pathLst>
              <a:path w="18288000" h="7658259">
                <a:moveTo>
                  <a:pt x="0" y="0"/>
                </a:moveTo>
                <a:lnTo>
                  <a:pt x="18288000" y="0"/>
                </a:lnTo>
                <a:lnTo>
                  <a:pt x="18288000" y="7658259"/>
                </a:lnTo>
                <a:lnTo>
                  <a:pt x="0" y="76582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6703" t="-4093" r="-12393" b="-3749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996230">
            <a:off x="-318534" y="5007386"/>
            <a:ext cx="5455209" cy="4596013"/>
          </a:xfrm>
          <a:custGeom>
            <a:avLst/>
            <a:gdLst/>
            <a:ahLst/>
            <a:cxnLst/>
            <a:rect l="l" t="t" r="r" b="b"/>
            <a:pathLst>
              <a:path w="5455209" h="4596013">
                <a:moveTo>
                  <a:pt x="0" y="0"/>
                </a:moveTo>
                <a:lnTo>
                  <a:pt x="5455209" y="0"/>
                </a:lnTo>
                <a:lnTo>
                  <a:pt x="5455209" y="4596013"/>
                </a:lnTo>
                <a:lnTo>
                  <a:pt x="0" y="4596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57104" y="-846615"/>
            <a:ext cx="6616441" cy="3475356"/>
          </a:xfrm>
          <a:custGeom>
            <a:avLst/>
            <a:gdLst/>
            <a:ahLst/>
            <a:cxnLst/>
            <a:rect l="l" t="t" r="r" b="b"/>
            <a:pathLst>
              <a:path w="6616441" h="3475356">
                <a:moveTo>
                  <a:pt x="0" y="0"/>
                </a:moveTo>
                <a:lnTo>
                  <a:pt x="6616440" y="0"/>
                </a:lnTo>
                <a:lnTo>
                  <a:pt x="6616440" y="3475356"/>
                </a:lnTo>
                <a:lnTo>
                  <a:pt x="0" y="34753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89" t="-1805" b="-180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2597358" y="-1634546"/>
            <a:ext cx="9038077" cy="4263287"/>
          </a:xfrm>
          <a:custGeom>
            <a:avLst/>
            <a:gdLst/>
            <a:ahLst/>
            <a:cxnLst/>
            <a:rect l="l" t="t" r="r" b="b"/>
            <a:pathLst>
              <a:path w="9038077" h="4263287">
                <a:moveTo>
                  <a:pt x="0" y="0"/>
                </a:moveTo>
                <a:lnTo>
                  <a:pt x="9038077" y="0"/>
                </a:lnTo>
                <a:lnTo>
                  <a:pt x="9038077" y="4263287"/>
                </a:lnTo>
                <a:lnTo>
                  <a:pt x="0" y="42632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687" r="-22989" b="-7687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13707742" y="3637637"/>
            <a:ext cx="4132682" cy="3667756"/>
          </a:xfrm>
          <a:custGeom>
            <a:avLst/>
            <a:gdLst/>
            <a:ahLst/>
            <a:cxnLst/>
            <a:rect l="l" t="t" r="r" b="b"/>
            <a:pathLst>
              <a:path w="4132682" h="3667756">
                <a:moveTo>
                  <a:pt x="0" y="0"/>
                </a:moveTo>
                <a:lnTo>
                  <a:pt x="4132682" y="0"/>
                </a:lnTo>
                <a:lnTo>
                  <a:pt x="4132682" y="3667755"/>
                </a:lnTo>
                <a:lnTo>
                  <a:pt x="0" y="3667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TextBox 7"/>
          <p:cNvSpPr txBox="1"/>
          <p:nvPr/>
        </p:nvSpPr>
        <p:spPr>
          <a:xfrm>
            <a:off x="2180665" y="7350445"/>
            <a:ext cx="1042829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61694" y="4876800"/>
            <a:ext cx="1080770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8</a:t>
            </a:r>
          </a:p>
        </p:txBody>
      </p:sp>
      <p:sp>
        <p:nvSpPr>
          <p:cNvPr id="10" name="Freeform 10"/>
          <p:cNvSpPr/>
          <p:nvPr/>
        </p:nvSpPr>
        <p:spPr>
          <a:xfrm>
            <a:off x="11138431" y="6635867"/>
            <a:ext cx="3172007" cy="2815156"/>
          </a:xfrm>
          <a:custGeom>
            <a:avLst/>
            <a:gdLst/>
            <a:ahLst/>
            <a:cxnLst/>
            <a:rect l="l" t="t" r="r" b="b"/>
            <a:pathLst>
              <a:path w="3172007" h="2815156">
                <a:moveTo>
                  <a:pt x="0" y="0"/>
                </a:moveTo>
                <a:lnTo>
                  <a:pt x="3172006" y="0"/>
                </a:lnTo>
                <a:lnTo>
                  <a:pt x="3172006" y="2815156"/>
                </a:lnTo>
                <a:lnTo>
                  <a:pt x="0" y="28151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9552427" y="3637637"/>
            <a:ext cx="3172007" cy="2815156"/>
          </a:xfrm>
          <a:custGeom>
            <a:avLst/>
            <a:gdLst/>
            <a:ahLst/>
            <a:cxnLst/>
            <a:rect l="l" t="t" r="r" b="b"/>
            <a:pathLst>
              <a:path w="3172007" h="2815156">
                <a:moveTo>
                  <a:pt x="0" y="0"/>
                </a:moveTo>
                <a:lnTo>
                  <a:pt x="3172007" y="0"/>
                </a:lnTo>
                <a:lnTo>
                  <a:pt x="3172007" y="2815155"/>
                </a:lnTo>
                <a:lnTo>
                  <a:pt x="0" y="2815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Freeform 12"/>
          <p:cNvSpPr/>
          <p:nvPr/>
        </p:nvSpPr>
        <p:spPr>
          <a:xfrm>
            <a:off x="15368588" y="7757184"/>
            <a:ext cx="2066341" cy="1833878"/>
          </a:xfrm>
          <a:custGeom>
            <a:avLst/>
            <a:gdLst/>
            <a:ahLst/>
            <a:cxnLst/>
            <a:rect l="l" t="t" r="r" b="b"/>
            <a:pathLst>
              <a:path w="2066341" h="1833878">
                <a:moveTo>
                  <a:pt x="0" y="0"/>
                </a:moveTo>
                <a:lnTo>
                  <a:pt x="2066341" y="0"/>
                </a:lnTo>
                <a:lnTo>
                  <a:pt x="2066341" y="1833878"/>
                </a:lnTo>
                <a:lnTo>
                  <a:pt x="0" y="18338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8972874" y="6617747"/>
            <a:ext cx="1441598" cy="1279418"/>
          </a:xfrm>
          <a:custGeom>
            <a:avLst/>
            <a:gdLst/>
            <a:ahLst/>
            <a:cxnLst/>
            <a:rect l="l" t="t" r="r" b="b"/>
            <a:pathLst>
              <a:path w="1441598" h="1279418">
                <a:moveTo>
                  <a:pt x="0" y="0"/>
                </a:moveTo>
                <a:lnTo>
                  <a:pt x="1441598" y="0"/>
                </a:lnTo>
                <a:lnTo>
                  <a:pt x="1441598" y="1279418"/>
                </a:lnTo>
                <a:lnTo>
                  <a:pt x="0" y="12794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7936494" y="8059090"/>
            <a:ext cx="1883956" cy="1672011"/>
          </a:xfrm>
          <a:custGeom>
            <a:avLst/>
            <a:gdLst/>
            <a:ahLst/>
            <a:cxnLst/>
            <a:rect l="l" t="t" r="r" b="b"/>
            <a:pathLst>
              <a:path w="1883956" h="1672011">
                <a:moveTo>
                  <a:pt x="0" y="0"/>
                </a:moveTo>
                <a:lnTo>
                  <a:pt x="1883957" y="0"/>
                </a:lnTo>
                <a:lnTo>
                  <a:pt x="1883957" y="1672011"/>
                </a:lnTo>
                <a:lnTo>
                  <a:pt x="0" y="16720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TextBox 15"/>
          <p:cNvSpPr txBox="1"/>
          <p:nvPr/>
        </p:nvSpPr>
        <p:spPr>
          <a:xfrm>
            <a:off x="6559336" y="208780"/>
            <a:ext cx="11580654" cy="427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24"/>
              </a:lnSpc>
            </a:pPr>
            <a:r>
              <a:rPr lang="en-US" sz="8800" dirty="0" err="1">
                <a:solidFill>
                  <a:srgbClr val="1C304B"/>
                </a:solidFill>
                <a:cs typeface="Hajar"/>
              </a:rPr>
              <a:t>ماذا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يوجد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تحت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البحر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؟</a:t>
            </a:r>
          </a:p>
          <a:p>
            <a:pPr algn="ctr">
              <a:lnSpc>
                <a:spcPts val="19903"/>
              </a:lnSpc>
              <a:spcBef>
                <a:spcPct val="0"/>
              </a:spcBef>
            </a:pPr>
            <a:endParaRPr lang="en-US" sz="10517" dirty="0">
              <a:solidFill>
                <a:srgbClr val="1C304B"/>
              </a:solidFill>
              <a:cs typeface="Hajar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BB90465D-C405-9EBE-6575-019A0B01C3FF}"/>
              </a:ext>
            </a:extLst>
          </p:cNvPr>
          <p:cNvSpPr txBox="1"/>
          <p:nvPr/>
        </p:nvSpPr>
        <p:spPr>
          <a:xfrm>
            <a:off x="2138437" y="2686644"/>
            <a:ext cx="1144588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 dirty="0">
                <a:solidFill>
                  <a:srgbClr val="1C304B"/>
                </a:solidFill>
                <a:latin typeface="Canva Sans Bold"/>
              </a:rPr>
              <a:t>6</a:t>
            </a: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1550B5BF-8AD0-7B20-D61A-139F371AA0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117048" y="3152814"/>
            <a:ext cx="1863769" cy="172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28741"/>
            <a:ext cx="18288000" cy="7658259"/>
          </a:xfrm>
          <a:custGeom>
            <a:avLst/>
            <a:gdLst/>
            <a:ahLst/>
            <a:cxnLst/>
            <a:rect l="l" t="t" r="r" b="b"/>
            <a:pathLst>
              <a:path w="18288000" h="7658259">
                <a:moveTo>
                  <a:pt x="0" y="0"/>
                </a:moveTo>
                <a:lnTo>
                  <a:pt x="18288000" y="0"/>
                </a:lnTo>
                <a:lnTo>
                  <a:pt x="18288000" y="7658259"/>
                </a:lnTo>
                <a:lnTo>
                  <a:pt x="0" y="76582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6703" t="-4093" r="-12393" b="-3749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996230">
            <a:off x="-318534" y="5007386"/>
            <a:ext cx="5455209" cy="4596013"/>
          </a:xfrm>
          <a:custGeom>
            <a:avLst/>
            <a:gdLst/>
            <a:ahLst/>
            <a:cxnLst/>
            <a:rect l="l" t="t" r="r" b="b"/>
            <a:pathLst>
              <a:path w="5455209" h="4596013">
                <a:moveTo>
                  <a:pt x="0" y="0"/>
                </a:moveTo>
                <a:lnTo>
                  <a:pt x="5455209" y="0"/>
                </a:lnTo>
                <a:lnTo>
                  <a:pt x="5455209" y="4596013"/>
                </a:lnTo>
                <a:lnTo>
                  <a:pt x="0" y="4596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57104" y="-846615"/>
            <a:ext cx="6616441" cy="3475356"/>
          </a:xfrm>
          <a:custGeom>
            <a:avLst/>
            <a:gdLst/>
            <a:ahLst/>
            <a:cxnLst/>
            <a:rect l="l" t="t" r="r" b="b"/>
            <a:pathLst>
              <a:path w="6616441" h="3475356">
                <a:moveTo>
                  <a:pt x="0" y="0"/>
                </a:moveTo>
                <a:lnTo>
                  <a:pt x="6616440" y="0"/>
                </a:lnTo>
                <a:lnTo>
                  <a:pt x="6616440" y="3475356"/>
                </a:lnTo>
                <a:lnTo>
                  <a:pt x="0" y="34753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89" t="-1805" b="-180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2597358" y="-1634546"/>
            <a:ext cx="9038077" cy="4263287"/>
          </a:xfrm>
          <a:custGeom>
            <a:avLst/>
            <a:gdLst/>
            <a:ahLst/>
            <a:cxnLst/>
            <a:rect l="l" t="t" r="r" b="b"/>
            <a:pathLst>
              <a:path w="9038077" h="4263287">
                <a:moveTo>
                  <a:pt x="0" y="0"/>
                </a:moveTo>
                <a:lnTo>
                  <a:pt x="9038077" y="0"/>
                </a:lnTo>
                <a:lnTo>
                  <a:pt x="9038077" y="4263287"/>
                </a:lnTo>
                <a:lnTo>
                  <a:pt x="0" y="42632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687" r="-22989" b="-7687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14519646" y="3502345"/>
            <a:ext cx="3320778" cy="2698132"/>
          </a:xfrm>
          <a:custGeom>
            <a:avLst/>
            <a:gdLst/>
            <a:ahLst/>
            <a:cxnLst/>
            <a:rect l="l" t="t" r="r" b="b"/>
            <a:pathLst>
              <a:path w="3320778" h="2698132">
                <a:moveTo>
                  <a:pt x="0" y="0"/>
                </a:moveTo>
                <a:lnTo>
                  <a:pt x="3320778" y="0"/>
                </a:lnTo>
                <a:lnTo>
                  <a:pt x="3320778" y="2698133"/>
                </a:lnTo>
                <a:lnTo>
                  <a:pt x="0" y="26981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TextBox 8"/>
          <p:cNvSpPr txBox="1"/>
          <p:nvPr/>
        </p:nvSpPr>
        <p:spPr>
          <a:xfrm>
            <a:off x="2161694" y="4876800"/>
            <a:ext cx="1080770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38437" y="2686644"/>
            <a:ext cx="1144588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6</a:t>
            </a:r>
          </a:p>
        </p:txBody>
      </p:sp>
      <p:sp>
        <p:nvSpPr>
          <p:cNvPr id="10" name="Freeform 10"/>
          <p:cNvSpPr/>
          <p:nvPr/>
        </p:nvSpPr>
        <p:spPr>
          <a:xfrm>
            <a:off x="11694656" y="6303367"/>
            <a:ext cx="4218750" cy="3427734"/>
          </a:xfrm>
          <a:custGeom>
            <a:avLst/>
            <a:gdLst/>
            <a:ahLst/>
            <a:cxnLst/>
            <a:rect l="l" t="t" r="r" b="b"/>
            <a:pathLst>
              <a:path w="4218750" h="3427734">
                <a:moveTo>
                  <a:pt x="0" y="0"/>
                </a:moveTo>
                <a:lnTo>
                  <a:pt x="4218749" y="0"/>
                </a:lnTo>
                <a:lnTo>
                  <a:pt x="4218749" y="3427734"/>
                </a:lnTo>
                <a:lnTo>
                  <a:pt x="0" y="34277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15913405" y="8193945"/>
            <a:ext cx="2082043" cy="1691660"/>
          </a:xfrm>
          <a:custGeom>
            <a:avLst/>
            <a:gdLst/>
            <a:ahLst/>
            <a:cxnLst/>
            <a:rect l="l" t="t" r="r" b="b"/>
            <a:pathLst>
              <a:path w="2082043" h="1691660">
                <a:moveTo>
                  <a:pt x="0" y="0"/>
                </a:moveTo>
                <a:lnTo>
                  <a:pt x="2082043" y="0"/>
                </a:lnTo>
                <a:lnTo>
                  <a:pt x="2082043" y="1691659"/>
                </a:lnTo>
                <a:lnTo>
                  <a:pt x="0" y="16916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Freeform 12"/>
          <p:cNvSpPr/>
          <p:nvPr/>
        </p:nvSpPr>
        <p:spPr>
          <a:xfrm>
            <a:off x="12636058" y="4005582"/>
            <a:ext cx="1400515" cy="1137918"/>
          </a:xfrm>
          <a:custGeom>
            <a:avLst/>
            <a:gdLst/>
            <a:ahLst/>
            <a:cxnLst/>
            <a:rect l="l" t="t" r="r" b="b"/>
            <a:pathLst>
              <a:path w="1400515" h="1137918">
                <a:moveTo>
                  <a:pt x="0" y="0"/>
                </a:moveTo>
                <a:lnTo>
                  <a:pt x="1400515" y="0"/>
                </a:lnTo>
                <a:lnTo>
                  <a:pt x="1400515" y="1137918"/>
                </a:lnTo>
                <a:lnTo>
                  <a:pt x="0" y="1137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16416139" y="6303367"/>
            <a:ext cx="1400515" cy="1137918"/>
          </a:xfrm>
          <a:custGeom>
            <a:avLst/>
            <a:gdLst/>
            <a:ahLst/>
            <a:cxnLst/>
            <a:rect l="l" t="t" r="r" b="b"/>
            <a:pathLst>
              <a:path w="1400515" h="1137918">
                <a:moveTo>
                  <a:pt x="0" y="0"/>
                </a:moveTo>
                <a:lnTo>
                  <a:pt x="1400515" y="0"/>
                </a:lnTo>
                <a:lnTo>
                  <a:pt x="1400515" y="1137918"/>
                </a:lnTo>
                <a:lnTo>
                  <a:pt x="0" y="1137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8829505" y="3502345"/>
            <a:ext cx="3320778" cy="2698132"/>
          </a:xfrm>
          <a:custGeom>
            <a:avLst/>
            <a:gdLst/>
            <a:ahLst/>
            <a:cxnLst/>
            <a:rect l="l" t="t" r="r" b="b"/>
            <a:pathLst>
              <a:path w="3320778" h="2698132">
                <a:moveTo>
                  <a:pt x="0" y="0"/>
                </a:moveTo>
                <a:lnTo>
                  <a:pt x="3320778" y="0"/>
                </a:lnTo>
                <a:lnTo>
                  <a:pt x="3320778" y="2698133"/>
                </a:lnTo>
                <a:lnTo>
                  <a:pt x="0" y="26981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11440501" y="5593419"/>
            <a:ext cx="1400515" cy="1137918"/>
          </a:xfrm>
          <a:custGeom>
            <a:avLst/>
            <a:gdLst/>
            <a:ahLst/>
            <a:cxnLst/>
            <a:rect l="l" t="t" r="r" b="b"/>
            <a:pathLst>
              <a:path w="1400515" h="1137918">
                <a:moveTo>
                  <a:pt x="0" y="0"/>
                </a:moveTo>
                <a:lnTo>
                  <a:pt x="1400514" y="0"/>
                </a:lnTo>
                <a:lnTo>
                  <a:pt x="1400514" y="1137918"/>
                </a:lnTo>
                <a:lnTo>
                  <a:pt x="0" y="1137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Freeform 16"/>
          <p:cNvSpPr/>
          <p:nvPr/>
        </p:nvSpPr>
        <p:spPr>
          <a:xfrm>
            <a:off x="9144000" y="6872326"/>
            <a:ext cx="2277674" cy="1850611"/>
          </a:xfrm>
          <a:custGeom>
            <a:avLst/>
            <a:gdLst/>
            <a:ahLst/>
            <a:cxnLst/>
            <a:rect l="l" t="t" r="r" b="b"/>
            <a:pathLst>
              <a:path w="2277674" h="1850611">
                <a:moveTo>
                  <a:pt x="0" y="0"/>
                </a:moveTo>
                <a:lnTo>
                  <a:pt x="2277674" y="0"/>
                </a:lnTo>
                <a:lnTo>
                  <a:pt x="2277674" y="1850611"/>
                </a:lnTo>
                <a:lnTo>
                  <a:pt x="0" y="1850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Freeform 17"/>
          <p:cNvSpPr/>
          <p:nvPr/>
        </p:nvSpPr>
        <p:spPr>
          <a:xfrm>
            <a:off x="6361501" y="6823513"/>
            <a:ext cx="2277674" cy="1850611"/>
          </a:xfrm>
          <a:custGeom>
            <a:avLst/>
            <a:gdLst/>
            <a:ahLst/>
            <a:cxnLst/>
            <a:rect l="l" t="t" r="r" b="b"/>
            <a:pathLst>
              <a:path w="2277674" h="1850611">
                <a:moveTo>
                  <a:pt x="0" y="0"/>
                </a:moveTo>
                <a:lnTo>
                  <a:pt x="2277674" y="0"/>
                </a:lnTo>
                <a:lnTo>
                  <a:pt x="2277674" y="1850610"/>
                </a:lnTo>
                <a:lnTo>
                  <a:pt x="0" y="18506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TextBox 18"/>
          <p:cNvSpPr txBox="1"/>
          <p:nvPr/>
        </p:nvSpPr>
        <p:spPr>
          <a:xfrm>
            <a:off x="6559336" y="208780"/>
            <a:ext cx="11580654" cy="427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24"/>
              </a:lnSpc>
            </a:pPr>
            <a:r>
              <a:rPr lang="en-US" sz="8800" dirty="0" err="1">
                <a:solidFill>
                  <a:srgbClr val="1C304B"/>
                </a:solidFill>
                <a:cs typeface="Hajar"/>
              </a:rPr>
              <a:t>ماذا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يوجد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تحت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البحر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؟</a:t>
            </a:r>
          </a:p>
          <a:p>
            <a:pPr algn="ctr">
              <a:lnSpc>
                <a:spcPts val="19903"/>
              </a:lnSpc>
              <a:spcBef>
                <a:spcPct val="0"/>
              </a:spcBef>
            </a:pPr>
            <a:endParaRPr lang="en-US" sz="10517" dirty="0">
              <a:solidFill>
                <a:srgbClr val="1C304B"/>
              </a:solidFill>
              <a:cs typeface="Hajar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D90AFF73-F8C1-21DE-5A3C-2880F6CE462C}"/>
              </a:ext>
            </a:extLst>
          </p:cNvPr>
          <p:cNvSpPr txBox="1"/>
          <p:nvPr/>
        </p:nvSpPr>
        <p:spPr>
          <a:xfrm>
            <a:off x="2132405" y="7350445"/>
            <a:ext cx="1139349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 dirty="0">
                <a:solidFill>
                  <a:srgbClr val="1C304B"/>
                </a:solidFill>
                <a:latin typeface="Canva Sans Bold"/>
              </a:rPr>
              <a:t>9</a:t>
            </a: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88D6F989-EEB9-7D23-25F3-AB31DFEAC8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53105" y="7639040"/>
            <a:ext cx="1863769" cy="172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28741"/>
            <a:ext cx="18288000" cy="7658259"/>
          </a:xfrm>
          <a:custGeom>
            <a:avLst/>
            <a:gdLst/>
            <a:ahLst/>
            <a:cxnLst/>
            <a:rect l="l" t="t" r="r" b="b"/>
            <a:pathLst>
              <a:path w="18288000" h="7658259">
                <a:moveTo>
                  <a:pt x="0" y="0"/>
                </a:moveTo>
                <a:lnTo>
                  <a:pt x="18288000" y="0"/>
                </a:lnTo>
                <a:lnTo>
                  <a:pt x="18288000" y="7658259"/>
                </a:lnTo>
                <a:lnTo>
                  <a:pt x="0" y="76582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6703" t="-4093" r="-12393" b="-3749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996230">
            <a:off x="-318534" y="5007386"/>
            <a:ext cx="5455209" cy="4596013"/>
          </a:xfrm>
          <a:custGeom>
            <a:avLst/>
            <a:gdLst/>
            <a:ahLst/>
            <a:cxnLst/>
            <a:rect l="l" t="t" r="r" b="b"/>
            <a:pathLst>
              <a:path w="5455209" h="4596013">
                <a:moveTo>
                  <a:pt x="0" y="0"/>
                </a:moveTo>
                <a:lnTo>
                  <a:pt x="5455209" y="0"/>
                </a:lnTo>
                <a:lnTo>
                  <a:pt x="5455209" y="4596013"/>
                </a:lnTo>
                <a:lnTo>
                  <a:pt x="0" y="4596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57104" y="-846615"/>
            <a:ext cx="6616441" cy="3475356"/>
          </a:xfrm>
          <a:custGeom>
            <a:avLst/>
            <a:gdLst/>
            <a:ahLst/>
            <a:cxnLst/>
            <a:rect l="l" t="t" r="r" b="b"/>
            <a:pathLst>
              <a:path w="6616441" h="3475356">
                <a:moveTo>
                  <a:pt x="0" y="0"/>
                </a:moveTo>
                <a:lnTo>
                  <a:pt x="6616440" y="0"/>
                </a:lnTo>
                <a:lnTo>
                  <a:pt x="6616440" y="3475356"/>
                </a:lnTo>
                <a:lnTo>
                  <a:pt x="0" y="34753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89" t="-1805" b="-180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2597358" y="-1634546"/>
            <a:ext cx="9038077" cy="4263287"/>
          </a:xfrm>
          <a:custGeom>
            <a:avLst/>
            <a:gdLst/>
            <a:ahLst/>
            <a:cxnLst/>
            <a:rect l="l" t="t" r="r" b="b"/>
            <a:pathLst>
              <a:path w="9038077" h="4263287">
                <a:moveTo>
                  <a:pt x="0" y="0"/>
                </a:moveTo>
                <a:lnTo>
                  <a:pt x="9038077" y="0"/>
                </a:lnTo>
                <a:lnTo>
                  <a:pt x="9038077" y="4263287"/>
                </a:lnTo>
                <a:lnTo>
                  <a:pt x="0" y="42632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687" r="-22989" b="-7687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14072639" y="3267709"/>
            <a:ext cx="3186661" cy="2473645"/>
          </a:xfrm>
          <a:custGeom>
            <a:avLst/>
            <a:gdLst/>
            <a:ahLst/>
            <a:cxnLst/>
            <a:rect l="l" t="t" r="r" b="b"/>
            <a:pathLst>
              <a:path w="3186661" h="2473645">
                <a:moveTo>
                  <a:pt x="0" y="0"/>
                </a:moveTo>
                <a:lnTo>
                  <a:pt x="3186661" y="0"/>
                </a:lnTo>
                <a:lnTo>
                  <a:pt x="3186661" y="2473645"/>
                </a:lnTo>
                <a:lnTo>
                  <a:pt x="0" y="24736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8767869" y="3906677"/>
            <a:ext cx="3186661" cy="2473645"/>
          </a:xfrm>
          <a:custGeom>
            <a:avLst/>
            <a:gdLst/>
            <a:ahLst/>
            <a:cxnLst/>
            <a:rect l="l" t="t" r="r" b="b"/>
            <a:pathLst>
              <a:path w="3186661" h="2473645">
                <a:moveTo>
                  <a:pt x="0" y="0"/>
                </a:moveTo>
                <a:lnTo>
                  <a:pt x="3186661" y="0"/>
                </a:lnTo>
                <a:lnTo>
                  <a:pt x="3186661" y="2473646"/>
                </a:lnTo>
                <a:lnTo>
                  <a:pt x="0" y="24736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3929736" y="6380323"/>
            <a:ext cx="3186661" cy="2473645"/>
          </a:xfrm>
          <a:custGeom>
            <a:avLst/>
            <a:gdLst/>
            <a:ahLst/>
            <a:cxnLst/>
            <a:rect l="l" t="t" r="r" b="b"/>
            <a:pathLst>
              <a:path w="3186661" h="2473645">
                <a:moveTo>
                  <a:pt x="0" y="0"/>
                </a:moveTo>
                <a:lnTo>
                  <a:pt x="3186660" y="0"/>
                </a:lnTo>
                <a:lnTo>
                  <a:pt x="3186660" y="2473645"/>
                </a:lnTo>
                <a:lnTo>
                  <a:pt x="0" y="24736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9876122" y="6784655"/>
            <a:ext cx="3186661" cy="2473645"/>
          </a:xfrm>
          <a:custGeom>
            <a:avLst/>
            <a:gdLst/>
            <a:ahLst/>
            <a:cxnLst/>
            <a:rect l="l" t="t" r="r" b="b"/>
            <a:pathLst>
              <a:path w="3186661" h="2473645">
                <a:moveTo>
                  <a:pt x="0" y="0"/>
                </a:moveTo>
                <a:lnTo>
                  <a:pt x="3186661" y="0"/>
                </a:lnTo>
                <a:lnTo>
                  <a:pt x="3186661" y="2473645"/>
                </a:lnTo>
                <a:lnTo>
                  <a:pt x="0" y="24736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Box 11"/>
          <p:cNvSpPr txBox="1"/>
          <p:nvPr/>
        </p:nvSpPr>
        <p:spPr>
          <a:xfrm>
            <a:off x="6559336" y="208780"/>
            <a:ext cx="11580654" cy="427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24"/>
              </a:lnSpc>
            </a:pPr>
            <a:r>
              <a:rPr lang="en-US" sz="8800" dirty="0" err="1">
                <a:solidFill>
                  <a:srgbClr val="1C304B"/>
                </a:solidFill>
                <a:cs typeface="Hajar"/>
              </a:rPr>
              <a:t>ماذا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يوجد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تحت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البحر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؟</a:t>
            </a:r>
          </a:p>
          <a:p>
            <a:pPr algn="ctr">
              <a:lnSpc>
                <a:spcPts val="19903"/>
              </a:lnSpc>
              <a:spcBef>
                <a:spcPct val="0"/>
              </a:spcBef>
            </a:pPr>
            <a:endParaRPr lang="en-US" sz="10517" dirty="0">
              <a:solidFill>
                <a:srgbClr val="1C304B"/>
              </a:solidFill>
              <a:cs typeface="Haj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161694" y="4876800"/>
            <a:ext cx="1080770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 dirty="0">
                <a:solidFill>
                  <a:srgbClr val="1C304B"/>
                </a:solidFill>
                <a:latin typeface="Canva Sans Bold"/>
              </a:rPr>
              <a:t>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19003" y="2686644"/>
            <a:ext cx="983456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 dirty="0">
                <a:solidFill>
                  <a:srgbClr val="1C304B"/>
                </a:solidFill>
                <a:latin typeface="Canva Sans Bold"/>
              </a:rPr>
              <a:t>2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3F08E9F7-9382-E08D-93AF-22332F1492C4}"/>
              </a:ext>
            </a:extLst>
          </p:cNvPr>
          <p:cNvSpPr txBox="1"/>
          <p:nvPr/>
        </p:nvSpPr>
        <p:spPr>
          <a:xfrm>
            <a:off x="2153042" y="7350445"/>
            <a:ext cx="1098074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 dirty="0">
                <a:solidFill>
                  <a:srgbClr val="1C304B"/>
                </a:solidFill>
                <a:latin typeface="Canva Sans Bold"/>
              </a:rPr>
              <a:t>4</a:t>
            </a: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B08DE18C-3F0B-AA99-765F-61569C5F4EB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78847" y="7991975"/>
            <a:ext cx="1863769" cy="172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28741"/>
            <a:ext cx="18288000" cy="7658259"/>
          </a:xfrm>
          <a:custGeom>
            <a:avLst/>
            <a:gdLst/>
            <a:ahLst/>
            <a:cxnLst/>
            <a:rect l="l" t="t" r="r" b="b"/>
            <a:pathLst>
              <a:path w="18288000" h="7658259">
                <a:moveTo>
                  <a:pt x="0" y="0"/>
                </a:moveTo>
                <a:lnTo>
                  <a:pt x="18288000" y="0"/>
                </a:lnTo>
                <a:lnTo>
                  <a:pt x="18288000" y="7658259"/>
                </a:lnTo>
                <a:lnTo>
                  <a:pt x="0" y="76582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6703" t="-4093" r="-12393" b="-3749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996230">
            <a:off x="-318534" y="5007386"/>
            <a:ext cx="5455209" cy="4596013"/>
          </a:xfrm>
          <a:custGeom>
            <a:avLst/>
            <a:gdLst/>
            <a:ahLst/>
            <a:cxnLst/>
            <a:rect l="l" t="t" r="r" b="b"/>
            <a:pathLst>
              <a:path w="5455209" h="4596013">
                <a:moveTo>
                  <a:pt x="0" y="0"/>
                </a:moveTo>
                <a:lnTo>
                  <a:pt x="5455209" y="0"/>
                </a:lnTo>
                <a:lnTo>
                  <a:pt x="5455209" y="4596013"/>
                </a:lnTo>
                <a:lnTo>
                  <a:pt x="0" y="4596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57104" y="-846615"/>
            <a:ext cx="6616441" cy="3475356"/>
          </a:xfrm>
          <a:custGeom>
            <a:avLst/>
            <a:gdLst/>
            <a:ahLst/>
            <a:cxnLst/>
            <a:rect l="l" t="t" r="r" b="b"/>
            <a:pathLst>
              <a:path w="6616441" h="3475356">
                <a:moveTo>
                  <a:pt x="0" y="0"/>
                </a:moveTo>
                <a:lnTo>
                  <a:pt x="6616440" y="0"/>
                </a:lnTo>
                <a:lnTo>
                  <a:pt x="6616440" y="3475356"/>
                </a:lnTo>
                <a:lnTo>
                  <a:pt x="0" y="34753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89" t="-1805" b="-180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2597358" y="-1634546"/>
            <a:ext cx="9038077" cy="4263287"/>
          </a:xfrm>
          <a:custGeom>
            <a:avLst/>
            <a:gdLst/>
            <a:ahLst/>
            <a:cxnLst/>
            <a:rect l="l" t="t" r="r" b="b"/>
            <a:pathLst>
              <a:path w="9038077" h="4263287">
                <a:moveTo>
                  <a:pt x="0" y="0"/>
                </a:moveTo>
                <a:lnTo>
                  <a:pt x="9038077" y="0"/>
                </a:lnTo>
                <a:lnTo>
                  <a:pt x="9038077" y="4263287"/>
                </a:lnTo>
                <a:lnTo>
                  <a:pt x="0" y="42632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687" r="-22989" b="-7687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14269460" y="4010322"/>
            <a:ext cx="2537291" cy="1807820"/>
          </a:xfrm>
          <a:custGeom>
            <a:avLst/>
            <a:gdLst/>
            <a:ahLst/>
            <a:cxnLst/>
            <a:rect l="l" t="t" r="r" b="b"/>
            <a:pathLst>
              <a:path w="2537291" h="1807820">
                <a:moveTo>
                  <a:pt x="0" y="0"/>
                </a:moveTo>
                <a:lnTo>
                  <a:pt x="2537291" y="0"/>
                </a:lnTo>
                <a:lnTo>
                  <a:pt x="2537291" y="1807820"/>
                </a:lnTo>
                <a:lnTo>
                  <a:pt x="0" y="1807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7127876" y="4010322"/>
            <a:ext cx="4032248" cy="2872977"/>
          </a:xfrm>
          <a:custGeom>
            <a:avLst/>
            <a:gdLst/>
            <a:ahLst/>
            <a:cxnLst/>
            <a:rect l="l" t="t" r="r" b="b"/>
            <a:pathLst>
              <a:path w="4032248" h="2872977">
                <a:moveTo>
                  <a:pt x="0" y="0"/>
                </a:moveTo>
                <a:lnTo>
                  <a:pt x="4032248" y="0"/>
                </a:lnTo>
                <a:lnTo>
                  <a:pt x="4032248" y="2872977"/>
                </a:lnTo>
                <a:lnTo>
                  <a:pt x="0" y="28729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3387267" y="6713235"/>
            <a:ext cx="2537291" cy="1807820"/>
          </a:xfrm>
          <a:custGeom>
            <a:avLst/>
            <a:gdLst/>
            <a:ahLst/>
            <a:cxnLst/>
            <a:rect l="l" t="t" r="r" b="b"/>
            <a:pathLst>
              <a:path w="2537291" h="1807820">
                <a:moveTo>
                  <a:pt x="0" y="0"/>
                </a:moveTo>
                <a:lnTo>
                  <a:pt x="2537291" y="0"/>
                </a:lnTo>
                <a:lnTo>
                  <a:pt x="2537291" y="1807820"/>
                </a:lnTo>
                <a:lnTo>
                  <a:pt x="0" y="1807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11328712" y="3259480"/>
            <a:ext cx="2537291" cy="1807820"/>
          </a:xfrm>
          <a:custGeom>
            <a:avLst/>
            <a:gdLst/>
            <a:ahLst/>
            <a:cxnLst/>
            <a:rect l="l" t="t" r="r" b="b"/>
            <a:pathLst>
              <a:path w="2537291" h="1807820">
                <a:moveTo>
                  <a:pt x="0" y="0"/>
                </a:moveTo>
                <a:lnTo>
                  <a:pt x="2537291" y="0"/>
                </a:lnTo>
                <a:lnTo>
                  <a:pt x="2537291" y="1807820"/>
                </a:lnTo>
                <a:lnTo>
                  <a:pt x="0" y="1807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15538106" y="8168875"/>
            <a:ext cx="2537291" cy="1807820"/>
          </a:xfrm>
          <a:custGeom>
            <a:avLst/>
            <a:gdLst/>
            <a:ahLst/>
            <a:cxnLst/>
            <a:rect l="l" t="t" r="r" b="b"/>
            <a:pathLst>
              <a:path w="2537291" h="1807820">
                <a:moveTo>
                  <a:pt x="0" y="0"/>
                </a:moveTo>
                <a:lnTo>
                  <a:pt x="2537291" y="0"/>
                </a:lnTo>
                <a:lnTo>
                  <a:pt x="2537291" y="1807819"/>
                </a:lnTo>
                <a:lnTo>
                  <a:pt x="0" y="18078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9891478" y="7923281"/>
            <a:ext cx="2537291" cy="1807820"/>
          </a:xfrm>
          <a:custGeom>
            <a:avLst/>
            <a:gdLst/>
            <a:ahLst/>
            <a:cxnLst/>
            <a:rect l="l" t="t" r="r" b="b"/>
            <a:pathLst>
              <a:path w="2537291" h="1807820">
                <a:moveTo>
                  <a:pt x="0" y="0"/>
                </a:moveTo>
                <a:lnTo>
                  <a:pt x="2537291" y="0"/>
                </a:lnTo>
                <a:lnTo>
                  <a:pt x="2537291" y="1807820"/>
                </a:lnTo>
                <a:lnTo>
                  <a:pt x="0" y="1807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Freeform 12"/>
          <p:cNvSpPr/>
          <p:nvPr/>
        </p:nvSpPr>
        <p:spPr>
          <a:xfrm>
            <a:off x="11838302" y="5648659"/>
            <a:ext cx="1548965" cy="1103638"/>
          </a:xfrm>
          <a:custGeom>
            <a:avLst/>
            <a:gdLst/>
            <a:ahLst/>
            <a:cxnLst/>
            <a:rect l="l" t="t" r="r" b="b"/>
            <a:pathLst>
              <a:path w="1548965" h="1103638">
                <a:moveTo>
                  <a:pt x="0" y="0"/>
                </a:moveTo>
                <a:lnTo>
                  <a:pt x="1548965" y="0"/>
                </a:lnTo>
                <a:lnTo>
                  <a:pt x="1548965" y="1103638"/>
                </a:lnTo>
                <a:lnTo>
                  <a:pt x="0" y="1103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TextBox 13"/>
          <p:cNvSpPr txBox="1"/>
          <p:nvPr/>
        </p:nvSpPr>
        <p:spPr>
          <a:xfrm>
            <a:off x="2255198" y="7350445"/>
            <a:ext cx="893762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71140" y="4876800"/>
            <a:ext cx="1061879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5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341914" y="6153818"/>
            <a:ext cx="1548965" cy="1103638"/>
          </a:xfrm>
          <a:custGeom>
            <a:avLst/>
            <a:gdLst/>
            <a:ahLst/>
            <a:cxnLst/>
            <a:rect l="l" t="t" r="r" b="b"/>
            <a:pathLst>
              <a:path w="1548965" h="1103638">
                <a:moveTo>
                  <a:pt x="0" y="0"/>
                </a:moveTo>
                <a:lnTo>
                  <a:pt x="1548965" y="0"/>
                </a:lnTo>
                <a:lnTo>
                  <a:pt x="1548965" y="1103638"/>
                </a:lnTo>
                <a:lnTo>
                  <a:pt x="0" y="1103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Freeform 17"/>
          <p:cNvSpPr/>
          <p:nvPr/>
        </p:nvSpPr>
        <p:spPr>
          <a:xfrm>
            <a:off x="13091521" y="8827191"/>
            <a:ext cx="1548965" cy="1103638"/>
          </a:xfrm>
          <a:custGeom>
            <a:avLst/>
            <a:gdLst/>
            <a:ahLst/>
            <a:cxnLst/>
            <a:rect l="l" t="t" r="r" b="b"/>
            <a:pathLst>
              <a:path w="1548965" h="1103638">
                <a:moveTo>
                  <a:pt x="0" y="0"/>
                </a:moveTo>
                <a:lnTo>
                  <a:pt x="1548965" y="0"/>
                </a:lnTo>
                <a:lnTo>
                  <a:pt x="1548965" y="1103638"/>
                </a:lnTo>
                <a:lnTo>
                  <a:pt x="0" y="1103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Freeform 18"/>
          <p:cNvSpPr/>
          <p:nvPr/>
        </p:nvSpPr>
        <p:spPr>
          <a:xfrm>
            <a:off x="8342513" y="7305392"/>
            <a:ext cx="1548965" cy="1103638"/>
          </a:xfrm>
          <a:custGeom>
            <a:avLst/>
            <a:gdLst/>
            <a:ahLst/>
            <a:cxnLst/>
            <a:rect l="l" t="t" r="r" b="b"/>
            <a:pathLst>
              <a:path w="1548965" h="1103638">
                <a:moveTo>
                  <a:pt x="0" y="0"/>
                </a:moveTo>
                <a:lnTo>
                  <a:pt x="1548965" y="0"/>
                </a:lnTo>
                <a:lnTo>
                  <a:pt x="1548965" y="1103638"/>
                </a:lnTo>
                <a:lnTo>
                  <a:pt x="0" y="1103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9" name="TextBox 19"/>
          <p:cNvSpPr txBox="1"/>
          <p:nvPr/>
        </p:nvSpPr>
        <p:spPr>
          <a:xfrm>
            <a:off x="6559336" y="208780"/>
            <a:ext cx="11580654" cy="427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24"/>
              </a:lnSpc>
            </a:pPr>
            <a:r>
              <a:rPr lang="en-US" sz="8800" dirty="0" err="1">
                <a:solidFill>
                  <a:srgbClr val="1C304B"/>
                </a:solidFill>
                <a:cs typeface="Hajar"/>
              </a:rPr>
              <a:t>ماذا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يوجد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تحت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البحر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؟</a:t>
            </a:r>
          </a:p>
          <a:p>
            <a:pPr algn="ctr">
              <a:lnSpc>
                <a:spcPts val="19903"/>
              </a:lnSpc>
              <a:spcBef>
                <a:spcPct val="0"/>
              </a:spcBef>
            </a:pPr>
            <a:endParaRPr lang="en-US" sz="10517" dirty="0">
              <a:solidFill>
                <a:srgbClr val="1C304B"/>
              </a:solidFill>
              <a:cs typeface="Hajar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7FEBE7EC-10CD-0D1B-D84D-336B322D0BD0}"/>
              </a:ext>
            </a:extLst>
          </p:cNvPr>
          <p:cNvSpPr txBox="1"/>
          <p:nvPr/>
        </p:nvSpPr>
        <p:spPr>
          <a:xfrm>
            <a:off x="1629961" y="2686644"/>
            <a:ext cx="2161540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ar-AE" sz="13898" dirty="0">
                <a:solidFill>
                  <a:srgbClr val="1C304B"/>
                </a:solidFill>
                <a:latin typeface="Canva Sans Bold"/>
              </a:rPr>
              <a:t>10</a:t>
            </a:r>
            <a:endParaRPr lang="en-US" sz="13898" dirty="0">
              <a:solidFill>
                <a:srgbClr val="1C304B"/>
              </a:solidFill>
              <a:latin typeface="Canva Sans Bold"/>
            </a:endParaRP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3C3949AA-9543-3F63-AA79-C975ADDF0C2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968623" y="3059825"/>
            <a:ext cx="1863769" cy="172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28741"/>
            <a:ext cx="18288000" cy="7658259"/>
          </a:xfrm>
          <a:custGeom>
            <a:avLst/>
            <a:gdLst/>
            <a:ahLst/>
            <a:cxnLst/>
            <a:rect l="l" t="t" r="r" b="b"/>
            <a:pathLst>
              <a:path w="18288000" h="7658259">
                <a:moveTo>
                  <a:pt x="0" y="0"/>
                </a:moveTo>
                <a:lnTo>
                  <a:pt x="18288000" y="0"/>
                </a:lnTo>
                <a:lnTo>
                  <a:pt x="18288000" y="7658259"/>
                </a:lnTo>
                <a:lnTo>
                  <a:pt x="0" y="76582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6703" t="-4093" r="-12393" b="-3749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996230">
            <a:off x="-318534" y="5007386"/>
            <a:ext cx="5455209" cy="4596013"/>
          </a:xfrm>
          <a:custGeom>
            <a:avLst/>
            <a:gdLst/>
            <a:ahLst/>
            <a:cxnLst/>
            <a:rect l="l" t="t" r="r" b="b"/>
            <a:pathLst>
              <a:path w="5455209" h="4596013">
                <a:moveTo>
                  <a:pt x="0" y="0"/>
                </a:moveTo>
                <a:lnTo>
                  <a:pt x="5455209" y="0"/>
                </a:lnTo>
                <a:lnTo>
                  <a:pt x="5455209" y="4596013"/>
                </a:lnTo>
                <a:lnTo>
                  <a:pt x="0" y="4596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57104" y="-846615"/>
            <a:ext cx="6616441" cy="3475356"/>
          </a:xfrm>
          <a:custGeom>
            <a:avLst/>
            <a:gdLst/>
            <a:ahLst/>
            <a:cxnLst/>
            <a:rect l="l" t="t" r="r" b="b"/>
            <a:pathLst>
              <a:path w="6616441" h="3475356">
                <a:moveTo>
                  <a:pt x="0" y="0"/>
                </a:moveTo>
                <a:lnTo>
                  <a:pt x="6616440" y="0"/>
                </a:lnTo>
                <a:lnTo>
                  <a:pt x="6616440" y="3475356"/>
                </a:lnTo>
                <a:lnTo>
                  <a:pt x="0" y="34753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89" t="-1805" b="-180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2597358" y="-1634546"/>
            <a:ext cx="9038077" cy="4263287"/>
          </a:xfrm>
          <a:custGeom>
            <a:avLst/>
            <a:gdLst/>
            <a:ahLst/>
            <a:cxnLst/>
            <a:rect l="l" t="t" r="r" b="b"/>
            <a:pathLst>
              <a:path w="9038077" h="4263287">
                <a:moveTo>
                  <a:pt x="0" y="0"/>
                </a:moveTo>
                <a:lnTo>
                  <a:pt x="9038077" y="0"/>
                </a:lnTo>
                <a:lnTo>
                  <a:pt x="9038077" y="4263287"/>
                </a:lnTo>
                <a:lnTo>
                  <a:pt x="0" y="42632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687" r="-22989" b="-7687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13413155" y="3086100"/>
            <a:ext cx="4053078" cy="4114800"/>
          </a:xfrm>
          <a:custGeom>
            <a:avLst/>
            <a:gdLst/>
            <a:ahLst/>
            <a:cxnLst/>
            <a:rect l="l" t="t" r="r" b="b"/>
            <a:pathLst>
              <a:path w="4053078" h="4114800">
                <a:moveTo>
                  <a:pt x="0" y="0"/>
                </a:moveTo>
                <a:lnTo>
                  <a:pt x="4053078" y="0"/>
                </a:lnTo>
                <a:lnTo>
                  <a:pt x="4053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TextBox 7"/>
          <p:cNvSpPr txBox="1"/>
          <p:nvPr/>
        </p:nvSpPr>
        <p:spPr>
          <a:xfrm>
            <a:off x="2129785" y="7350445"/>
            <a:ext cx="1144588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6800" y="2686644"/>
            <a:ext cx="3704039" cy="2380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 dirty="0">
                <a:solidFill>
                  <a:srgbClr val="1C304B"/>
                </a:solidFill>
                <a:latin typeface="Canva Sans Bold"/>
              </a:rPr>
              <a:t>10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331866" y="5616301"/>
            <a:ext cx="4053078" cy="4114800"/>
          </a:xfrm>
          <a:custGeom>
            <a:avLst/>
            <a:gdLst/>
            <a:ahLst/>
            <a:cxnLst/>
            <a:rect l="l" t="t" r="r" b="b"/>
            <a:pathLst>
              <a:path w="4053078" h="4114800">
                <a:moveTo>
                  <a:pt x="0" y="0"/>
                </a:moveTo>
                <a:lnTo>
                  <a:pt x="4053078" y="0"/>
                </a:lnTo>
                <a:lnTo>
                  <a:pt x="4053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7519841" y="2628741"/>
            <a:ext cx="4053078" cy="4114800"/>
          </a:xfrm>
          <a:custGeom>
            <a:avLst/>
            <a:gdLst/>
            <a:ahLst/>
            <a:cxnLst/>
            <a:rect l="l" t="t" r="r" b="b"/>
            <a:pathLst>
              <a:path w="4053078" h="4114800">
                <a:moveTo>
                  <a:pt x="0" y="0"/>
                </a:moveTo>
                <a:lnTo>
                  <a:pt x="4053078" y="0"/>
                </a:lnTo>
                <a:lnTo>
                  <a:pt x="4053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TextBox 12"/>
          <p:cNvSpPr txBox="1"/>
          <p:nvPr/>
        </p:nvSpPr>
        <p:spPr>
          <a:xfrm>
            <a:off x="6559336" y="208780"/>
            <a:ext cx="11580654" cy="427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24"/>
              </a:lnSpc>
            </a:pPr>
            <a:r>
              <a:rPr lang="en-US" sz="8800" dirty="0" err="1">
                <a:solidFill>
                  <a:srgbClr val="1C304B"/>
                </a:solidFill>
                <a:cs typeface="Hajar"/>
              </a:rPr>
              <a:t>ماذا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يوجد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تحت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البحر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؟</a:t>
            </a:r>
          </a:p>
          <a:p>
            <a:pPr algn="ctr">
              <a:lnSpc>
                <a:spcPts val="19903"/>
              </a:lnSpc>
              <a:spcBef>
                <a:spcPct val="0"/>
              </a:spcBef>
            </a:pPr>
            <a:endParaRPr lang="en-US" sz="10517" dirty="0">
              <a:solidFill>
                <a:srgbClr val="1C304B"/>
              </a:solidFill>
              <a:cs typeface="Hajar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C3A71CE-D338-13FF-A2E9-354EC19CDAAA}"/>
              </a:ext>
            </a:extLst>
          </p:cNvPr>
          <p:cNvSpPr txBox="1"/>
          <p:nvPr/>
        </p:nvSpPr>
        <p:spPr>
          <a:xfrm>
            <a:off x="2180665" y="4876800"/>
            <a:ext cx="1042829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 dirty="0">
                <a:solidFill>
                  <a:srgbClr val="1C304B"/>
                </a:solidFill>
                <a:latin typeface="Canva Sans Bold"/>
              </a:rPr>
              <a:t>3</a:t>
            </a: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A5B68D6D-0F23-8BA4-D6CE-DAF03F40B2A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986934" y="5238346"/>
            <a:ext cx="1863769" cy="172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28741"/>
            <a:ext cx="18288000" cy="7658259"/>
          </a:xfrm>
          <a:custGeom>
            <a:avLst/>
            <a:gdLst/>
            <a:ahLst/>
            <a:cxnLst/>
            <a:rect l="l" t="t" r="r" b="b"/>
            <a:pathLst>
              <a:path w="18288000" h="7658259">
                <a:moveTo>
                  <a:pt x="0" y="0"/>
                </a:moveTo>
                <a:lnTo>
                  <a:pt x="18288000" y="0"/>
                </a:lnTo>
                <a:lnTo>
                  <a:pt x="18288000" y="7658259"/>
                </a:lnTo>
                <a:lnTo>
                  <a:pt x="0" y="76582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6703" t="-4093" r="-12393" b="-3749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996230">
            <a:off x="-318534" y="5007386"/>
            <a:ext cx="5455209" cy="4596013"/>
          </a:xfrm>
          <a:custGeom>
            <a:avLst/>
            <a:gdLst/>
            <a:ahLst/>
            <a:cxnLst/>
            <a:rect l="l" t="t" r="r" b="b"/>
            <a:pathLst>
              <a:path w="5455209" h="4596013">
                <a:moveTo>
                  <a:pt x="0" y="0"/>
                </a:moveTo>
                <a:lnTo>
                  <a:pt x="5455209" y="0"/>
                </a:lnTo>
                <a:lnTo>
                  <a:pt x="5455209" y="4596013"/>
                </a:lnTo>
                <a:lnTo>
                  <a:pt x="0" y="4596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57104" y="-846615"/>
            <a:ext cx="6616441" cy="3475356"/>
          </a:xfrm>
          <a:custGeom>
            <a:avLst/>
            <a:gdLst/>
            <a:ahLst/>
            <a:cxnLst/>
            <a:rect l="l" t="t" r="r" b="b"/>
            <a:pathLst>
              <a:path w="6616441" h="3475356">
                <a:moveTo>
                  <a:pt x="0" y="0"/>
                </a:moveTo>
                <a:lnTo>
                  <a:pt x="6616440" y="0"/>
                </a:lnTo>
                <a:lnTo>
                  <a:pt x="6616440" y="3475356"/>
                </a:lnTo>
                <a:lnTo>
                  <a:pt x="0" y="34753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89" t="-1805" b="-180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2597358" y="-1634546"/>
            <a:ext cx="9038077" cy="4263287"/>
          </a:xfrm>
          <a:custGeom>
            <a:avLst/>
            <a:gdLst/>
            <a:ahLst/>
            <a:cxnLst/>
            <a:rect l="l" t="t" r="r" b="b"/>
            <a:pathLst>
              <a:path w="9038077" h="4263287">
                <a:moveTo>
                  <a:pt x="0" y="0"/>
                </a:moveTo>
                <a:lnTo>
                  <a:pt x="9038077" y="0"/>
                </a:lnTo>
                <a:lnTo>
                  <a:pt x="9038077" y="4263287"/>
                </a:lnTo>
                <a:lnTo>
                  <a:pt x="0" y="42632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687" r="-22989" b="-7687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14448989" y="3790420"/>
            <a:ext cx="3391435" cy="3826725"/>
          </a:xfrm>
          <a:custGeom>
            <a:avLst/>
            <a:gdLst/>
            <a:ahLst/>
            <a:cxnLst/>
            <a:rect l="l" t="t" r="r" b="b"/>
            <a:pathLst>
              <a:path w="3391435" h="3826725">
                <a:moveTo>
                  <a:pt x="0" y="0"/>
                </a:moveTo>
                <a:lnTo>
                  <a:pt x="3391435" y="0"/>
                </a:lnTo>
                <a:lnTo>
                  <a:pt x="3391435" y="3826725"/>
                </a:lnTo>
                <a:lnTo>
                  <a:pt x="0" y="38267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TextBox 8"/>
          <p:cNvSpPr txBox="1"/>
          <p:nvPr/>
        </p:nvSpPr>
        <p:spPr>
          <a:xfrm>
            <a:off x="2171140" y="4876800"/>
            <a:ext cx="1061879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45752" y="2686644"/>
            <a:ext cx="929957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1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597358" y="6628852"/>
            <a:ext cx="1199167" cy="1353080"/>
          </a:xfrm>
          <a:custGeom>
            <a:avLst/>
            <a:gdLst/>
            <a:ahLst/>
            <a:cxnLst/>
            <a:rect l="l" t="t" r="r" b="b"/>
            <a:pathLst>
              <a:path w="1199167" h="1353080">
                <a:moveTo>
                  <a:pt x="0" y="0"/>
                </a:moveTo>
                <a:lnTo>
                  <a:pt x="1199167" y="0"/>
                </a:lnTo>
                <a:lnTo>
                  <a:pt x="1199167" y="1353080"/>
                </a:lnTo>
                <a:lnTo>
                  <a:pt x="0" y="13530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16060133" y="8378021"/>
            <a:ext cx="1199167" cy="1353080"/>
          </a:xfrm>
          <a:custGeom>
            <a:avLst/>
            <a:gdLst/>
            <a:ahLst/>
            <a:cxnLst/>
            <a:rect l="l" t="t" r="r" b="b"/>
            <a:pathLst>
              <a:path w="1199167" h="1353080">
                <a:moveTo>
                  <a:pt x="0" y="0"/>
                </a:moveTo>
                <a:lnTo>
                  <a:pt x="1199167" y="0"/>
                </a:lnTo>
                <a:lnTo>
                  <a:pt x="1199167" y="1353080"/>
                </a:lnTo>
                <a:lnTo>
                  <a:pt x="0" y="13530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Freeform 12"/>
          <p:cNvSpPr/>
          <p:nvPr/>
        </p:nvSpPr>
        <p:spPr>
          <a:xfrm>
            <a:off x="9361300" y="7617145"/>
            <a:ext cx="1873493" cy="2113956"/>
          </a:xfrm>
          <a:custGeom>
            <a:avLst/>
            <a:gdLst/>
            <a:ahLst/>
            <a:cxnLst/>
            <a:rect l="l" t="t" r="r" b="b"/>
            <a:pathLst>
              <a:path w="1873493" h="2113956">
                <a:moveTo>
                  <a:pt x="0" y="0"/>
                </a:moveTo>
                <a:lnTo>
                  <a:pt x="1873493" y="0"/>
                </a:lnTo>
                <a:lnTo>
                  <a:pt x="1873493" y="2113956"/>
                </a:lnTo>
                <a:lnTo>
                  <a:pt x="0" y="2113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11923032" y="4086522"/>
            <a:ext cx="1873493" cy="2113956"/>
          </a:xfrm>
          <a:custGeom>
            <a:avLst/>
            <a:gdLst/>
            <a:ahLst/>
            <a:cxnLst/>
            <a:rect l="l" t="t" r="r" b="b"/>
            <a:pathLst>
              <a:path w="1873493" h="2113956">
                <a:moveTo>
                  <a:pt x="0" y="0"/>
                </a:moveTo>
                <a:lnTo>
                  <a:pt x="1873493" y="0"/>
                </a:lnTo>
                <a:lnTo>
                  <a:pt x="1873493" y="2113956"/>
                </a:lnTo>
                <a:lnTo>
                  <a:pt x="0" y="2113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9392314" y="5067300"/>
            <a:ext cx="1873493" cy="2113956"/>
          </a:xfrm>
          <a:custGeom>
            <a:avLst/>
            <a:gdLst/>
            <a:ahLst/>
            <a:cxnLst/>
            <a:rect l="l" t="t" r="r" b="b"/>
            <a:pathLst>
              <a:path w="1873493" h="2113956">
                <a:moveTo>
                  <a:pt x="0" y="0"/>
                </a:moveTo>
                <a:lnTo>
                  <a:pt x="1873493" y="0"/>
                </a:lnTo>
                <a:lnTo>
                  <a:pt x="1873493" y="2113956"/>
                </a:lnTo>
                <a:lnTo>
                  <a:pt x="0" y="2113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12597358" y="8581760"/>
            <a:ext cx="1199167" cy="1353080"/>
          </a:xfrm>
          <a:custGeom>
            <a:avLst/>
            <a:gdLst/>
            <a:ahLst/>
            <a:cxnLst/>
            <a:rect l="l" t="t" r="r" b="b"/>
            <a:pathLst>
              <a:path w="1199167" h="1353080">
                <a:moveTo>
                  <a:pt x="0" y="0"/>
                </a:moveTo>
                <a:lnTo>
                  <a:pt x="1199167" y="0"/>
                </a:lnTo>
                <a:lnTo>
                  <a:pt x="1199167" y="1353080"/>
                </a:lnTo>
                <a:lnTo>
                  <a:pt x="0" y="13530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TextBox 16"/>
          <p:cNvSpPr txBox="1"/>
          <p:nvPr/>
        </p:nvSpPr>
        <p:spPr>
          <a:xfrm>
            <a:off x="6559336" y="208780"/>
            <a:ext cx="11580654" cy="427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24"/>
              </a:lnSpc>
            </a:pPr>
            <a:r>
              <a:rPr lang="en-US" sz="8800" dirty="0" err="1">
                <a:solidFill>
                  <a:srgbClr val="1C304B"/>
                </a:solidFill>
                <a:cs typeface="Hajar"/>
              </a:rPr>
              <a:t>ماذا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يوجد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تحت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البحر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؟</a:t>
            </a:r>
          </a:p>
          <a:p>
            <a:pPr algn="ctr">
              <a:lnSpc>
                <a:spcPts val="19903"/>
              </a:lnSpc>
              <a:spcBef>
                <a:spcPct val="0"/>
              </a:spcBef>
            </a:pPr>
            <a:endParaRPr lang="en-US" sz="10517" dirty="0">
              <a:solidFill>
                <a:srgbClr val="1C304B"/>
              </a:solidFill>
              <a:cs typeface="Hajar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E0A31975-6748-4530-1E30-987DD87E04D4}"/>
              </a:ext>
            </a:extLst>
          </p:cNvPr>
          <p:cNvSpPr txBox="1"/>
          <p:nvPr/>
        </p:nvSpPr>
        <p:spPr>
          <a:xfrm>
            <a:off x="2255198" y="7350445"/>
            <a:ext cx="893762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 dirty="0">
                <a:solidFill>
                  <a:srgbClr val="1C304B"/>
                </a:solidFill>
                <a:latin typeface="Canva Sans Bold"/>
              </a:rPr>
              <a:t>7</a:t>
            </a: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610B3CC0-7E2B-13A2-84D6-26EE08226D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78845" y="7487261"/>
            <a:ext cx="1863769" cy="172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28741"/>
            <a:ext cx="18288000" cy="7658259"/>
          </a:xfrm>
          <a:custGeom>
            <a:avLst/>
            <a:gdLst/>
            <a:ahLst/>
            <a:cxnLst/>
            <a:rect l="l" t="t" r="r" b="b"/>
            <a:pathLst>
              <a:path w="18288000" h="7658259">
                <a:moveTo>
                  <a:pt x="0" y="0"/>
                </a:moveTo>
                <a:lnTo>
                  <a:pt x="18288000" y="0"/>
                </a:lnTo>
                <a:lnTo>
                  <a:pt x="18288000" y="7658259"/>
                </a:lnTo>
                <a:lnTo>
                  <a:pt x="0" y="76582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6703" t="-4093" r="-12393" b="-3749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996230">
            <a:off x="-318534" y="5007386"/>
            <a:ext cx="5455209" cy="4596013"/>
          </a:xfrm>
          <a:custGeom>
            <a:avLst/>
            <a:gdLst/>
            <a:ahLst/>
            <a:cxnLst/>
            <a:rect l="l" t="t" r="r" b="b"/>
            <a:pathLst>
              <a:path w="5455209" h="4596013">
                <a:moveTo>
                  <a:pt x="0" y="0"/>
                </a:moveTo>
                <a:lnTo>
                  <a:pt x="5455209" y="0"/>
                </a:lnTo>
                <a:lnTo>
                  <a:pt x="5455209" y="4596013"/>
                </a:lnTo>
                <a:lnTo>
                  <a:pt x="0" y="4596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57104" y="-846615"/>
            <a:ext cx="6616441" cy="3475356"/>
          </a:xfrm>
          <a:custGeom>
            <a:avLst/>
            <a:gdLst/>
            <a:ahLst/>
            <a:cxnLst/>
            <a:rect l="l" t="t" r="r" b="b"/>
            <a:pathLst>
              <a:path w="6616441" h="3475356">
                <a:moveTo>
                  <a:pt x="0" y="0"/>
                </a:moveTo>
                <a:lnTo>
                  <a:pt x="6616440" y="0"/>
                </a:lnTo>
                <a:lnTo>
                  <a:pt x="6616440" y="3475356"/>
                </a:lnTo>
                <a:lnTo>
                  <a:pt x="0" y="34753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89" t="-1805" b="-180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2597358" y="-1634546"/>
            <a:ext cx="9038077" cy="4263287"/>
          </a:xfrm>
          <a:custGeom>
            <a:avLst/>
            <a:gdLst/>
            <a:ahLst/>
            <a:cxnLst/>
            <a:rect l="l" t="t" r="r" b="b"/>
            <a:pathLst>
              <a:path w="9038077" h="4263287">
                <a:moveTo>
                  <a:pt x="0" y="0"/>
                </a:moveTo>
                <a:lnTo>
                  <a:pt x="9038077" y="0"/>
                </a:lnTo>
                <a:lnTo>
                  <a:pt x="9038077" y="4263287"/>
                </a:lnTo>
                <a:lnTo>
                  <a:pt x="0" y="42632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687" r="-22989" b="-7687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12597358" y="3962371"/>
            <a:ext cx="4881607" cy="3295084"/>
          </a:xfrm>
          <a:custGeom>
            <a:avLst/>
            <a:gdLst/>
            <a:ahLst/>
            <a:cxnLst/>
            <a:rect l="l" t="t" r="r" b="b"/>
            <a:pathLst>
              <a:path w="4881607" h="3295084">
                <a:moveTo>
                  <a:pt x="0" y="0"/>
                </a:moveTo>
                <a:lnTo>
                  <a:pt x="4881607" y="0"/>
                </a:lnTo>
                <a:lnTo>
                  <a:pt x="4881607" y="3295085"/>
                </a:lnTo>
                <a:lnTo>
                  <a:pt x="0" y="32950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TextBox 7"/>
          <p:cNvSpPr txBox="1"/>
          <p:nvPr/>
        </p:nvSpPr>
        <p:spPr>
          <a:xfrm>
            <a:off x="2132405" y="7350445"/>
            <a:ext cx="1139349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63850" y="2686644"/>
            <a:ext cx="893762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7</a:t>
            </a:r>
          </a:p>
        </p:txBody>
      </p:sp>
      <p:sp>
        <p:nvSpPr>
          <p:cNvPr id="10" name="Freeform 10"/>
          <p:cNvSpPr/>
          <p:nvPr/>
        </p:nvSpPr>
        <p:spPr>
          <a:xfrm>
            <a:off x="8283379" y="6436017"/>
            <a:ext cx="4881607" cy="3295084"/>
          </a:xfrm>
          <a:custGeom>
            <a:avLst/>
            <a:gdLst/>
            <a:ahLst/>
            <a:cxnLst/>
            <a:rect l="l" t="t" r="r" b="b"/>
            <a:pathLst>
              <a:path w="4881607" h="3295084">
                <a:moveTo>
                  <a:pt x="0" y="0"/>
                </a:moveTo>
                <a:lnTo>
                  <a:pt x="4881607" y="0"/>
                </a:lnTo>
                <a:lnTo>
                  <a:pt x="4881607" y="3295084"/>
                </a:lnTo>
                <a:lnTo>
                  <a:pt x="0" y="32950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Box 11"/>
          <p:cNvSpPr txBox="1"/>
          <p:nvPr/>
        </p:nvSpPr>
        <p:spPr>
          <a:xfrm>
            <a:off x="6559336" y="208780"/>
            <a:ext cx="11580654" cy="427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24"/>
              </a:lnSpc>
            </a:pPr>
            <a:r>
              <a:rPr lang="en-US" sz="8800" dirty="0" err="1">
                <a:solidFill>
                  <a:srgbClr val="1C304B"/>
                </a:solidFill>
                <a:cs typeface="Hajar"/>
              </a:rPr>
              <a:t>ماذا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يوجد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تحت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البحر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؟</a:t>
            </a:r>
          </a:p>
          <a:p>
            <a:pPr algn="ctr">
              <a:lnSpc>
                <a:spcPts val="19903"/>
              </a:lnSpc>
              <a:spcBef>
                <a:spcPct val="0"/>
              </a:spcBef>
            </a:pPr>
            <a:endParaRPr lang="en-US" sz="10517" dirty="0">
              <a:solidFill>
                <a:srgbClr val="1C304B"/>
              </a:solidFill>
              <a:cs typeface="Hajar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CB67F1A-0C21-8DB0-E085-0A11EAD37283}"/>
              </a:ext>
            </a:extLst>
          </p:cNvPr>
          <p:cNvSpPr txBox="1"/>
          <p:nvPr/>
        </p:nvSpPr>
        <p:spPr>
          <a:xfrm>
            <a:off x="2210351" y="4876800"/>
            <a:ext cx="983456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 dirty="0">
                <a:solidFill>
                  <a:srgbClr val="1C304B"/>
                </a:solidFill>
                <a:latin typeface="Canva Sans Bold"/>
              </a:rPr>
              <a:t>2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22ABD048-EB02-3175-703A-D223A7574E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70194" y="5278472"/>
            <a:ext cx="1863769" cy="172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28741"/>
            <a:ext cx="18288000" cy="7658259"/>
          </a:xfrm>
          <a:custGeom>
            <a:avLst/>
            <a:gdLst/>
            <a:ahLst/>
            <a:cxnLst/>
            <a:rect l="l" t="t" r="r" b="b"/>
            <a:pathLst>
              <a:path w="18288000" h="7658259">
                <a:moveTo>
                  <a:pt x="0" y="0"/>
                </a:moveTo>
                <a:lnTo>
                  <a:pt x="18288000" y="0"/>
                </a:lnTo>
                <a:lnTo>
                  <a:pt x="18288000" y="7658259"/>
                </a:lnTo>
                <a:lnTo>
                  <a:pt x="0" y="76582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6703" t="-4093" r="-12393" b="-3749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996230">
            <a:off x="-318534" y="5007386"/>
            <a:ext cx="5455209" cy="4596013"/>
          </a:xfrm>
          <a:custGeom>
            <a:avLst/>
            <a:gdLst/>
            <a:ahLst/>
            <a:cxnLst/>
            <a:rect l="l" t="t" r="r" b="b"/>
            <a:pathLst>
              <a:path w="5455209" h="4596013">
                <a:moveTo>
                  <a:pt x="0" y="0"/>
                </a:moveTo>
                <a:lnTo>
                  <a:pt x="5455209" y="0"/>
                </a:lnTo>
                <a:lnTo>
                  <a:pt x="5455209" y="4596013"/>
                </a:lnTo>
                <a:lnTo>
                  <a:pt x="0" y="4596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57104" y="-846615"/>
            <a:ext cx="6616441" cy="3475356"/>
          </a:xfrm>
          <a:custGeom>
            <a:avLst/>
            <a:gdLst/>
            <a:ahLst/>
            <a:cxnLst/>
            <a:rect l="l" t="t" r="r" b="b"/>
            <a:pathLst>
              <a:path w="6616441" h="3475356">
                <a:moveTo>
                  <a:pt x="0" y="0"/>
                </a:moveTo>
                <a:lnTo>
                  <a:pt x="6616440" y="0"/>
                </a:lnTo>
                <a:lnTo>
                  <a:pt x="6616440" y="3475356"/>
                </a:lnTo>
                <a:lnTo>
                  <a:pt x="0" y="34753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89" t="-1805" b="-180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2597358" y="-1634546"/>
            <a:ext cx="9038077" cy="4263287"/>
          </a:xfrm>
          <a:custGeom>
            <a:avLst/>
            <a:gdLst/>
            <a:ahLst/>
            <a:cxnLst/>
            <a:rect l="l" t="t" r="r" b="b"/>
            <a:pathLst>
              <a:path w="9038077" h="4263287">
                <a:moveTo>
                  <a:pt x="0" y="0"/>
                </a:moveTo>
                <a:lnTo>
                  <a:pt x="9038077" y="0"/>
                </a:lnTo>
                <a:lnTo>
                  <a:pt x="9038077" y="4263287"/>
                </a:lnTo>
                <a:lnTo>
                  <a:pt x="0" y="42632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687" r="-22989" b="-7687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14462476" y="3482020"/>
            <a:ext cx="2796824" cy="3322960"/>
          </a:xfrm>
          <a:custGeom>
            <a:avLst/>
            <a:gdLst/>
            <a:ahLst/>
            <a:cxnLst/>
            <a:rect l="l" t="t" r="r" b="b"/>
            <a:pathLst>
              <a:path w="2796824" h="3322960">
                <a:moveTo>
                  <a:pt x="0" y="0"/>
                </a:moveTo>
                <a:lnTo>
                  <a:pt x="2796824" y="0"/>
                </a:lnTo>
                <a:lnTo>
                  <a:pt x="2796824" y="3322960"/>
                </a:lnTo>
                <a:lnTo>
                  <a:pt x="0" y="33229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TextBox 7"/>
          <p:cNvSpPr txBox="1"/>
          <p:nvPr/>
        </p:nvSpPr>
        <p:spPr>
          <a:xfrm>
            <a:off x="2132405" y="7350445"/>
            <a:ext cx="1139349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95400" y="4876800"/>
            <a:ext cx="3331691" cy="2380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10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341125" y="7949756"/>
            <a:ext cx="1499299" cy="1781345"/>
          </a:xfrm>
          <a:custGeom>
            <a:avLst/>
            <a:gdLst/>
            <a:ahLst/>
            <a:cxnLst/>
            <a:rect l="l" t="t" r="r" b="b"/>
            <a:pathLst>
              <a:path w="1499299" h="1781345">
                <a:moveTo>
                  <a:pt x="0" y="0"/>
                </a:moveTo>
                <a:lnTo>
                  <a:pt x="1499299" y="0"/>
                </a:lnTo>
                <a:lnTo>
                  <a:pt x="1499299" y="1781345"/>
                </a:lnTo>
                <a:lnTo>
                  <a:pt x="0" y="17813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16604071" y="5324649"/>
            <a:ext cx="1626779" cy="1932806"/>
          </a:xfrm>
          <a:custGeom>
            <a:avLst/>
            <a:gdLst/>
            <a:ahLst/>
            <a:cxnLst/>
            <a:rect l="l" t="t" r="r" b="b"/>
            <a:pathLst>
              <a:path w="1626779" h="1932806">
                <a:moveTo>
                  <a:pt x="0" y="0"/>
                </a:moveTo>
                <a:lnTo>
                  <a:pt x="1626779" y="0"/>
                </a:lnTo>
                <a:lnTo>
                  <a:pt x="1626779" y="1932807"/>
                </a:lnTo>
                <a:lnTo>
                  <a:pt x="0" y="1932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Freeform 12"/>
          <p:cNvSpPr/>
          <p:nvPr/>
        </p:nvSpPr>
        <p:spPr>
          <a:xfrm>
            <a:off x="9743426" y="3663169"/>
            <a:ext cx="2796824" cy="3322960"/>
          </a:xfrm>
          <a:custGeom>
            <a:avLst/>
            <a:gdLst/>
            <a:ahLst/>
            <a:cxnLst/>
            <a:rect l="l" t="t" r="r" b="b"/>
            <a:pathLst>
              <a:path w="2796824" h="3322960">
                <a:moveTo>
                  <a:pt x="0" y="0"/>
                </a:moveTo>
                <a:lnTo>
                  <a:pt x="2796824" y="0"/>
                </a:lnTo>
                <a:lnTo>
                  <a:pt x="2796824" y="3322960"/>
                </a:lnTo>
                <a:lnTo>
                  <a:pt x="0" y="33229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12349663" y="5067300"/>
            <a:ext cx="1983786" cy="2356974"/>
          </a:xfrm>
          <a:custGeom>
            <a:avLst/>
            <a:gdLst/>
            <a:ahLst/>
            <a:cxnLst/>
            <a:rect l="l" t="t" r="r" b="b"/>
            <a:pathLst>
              <a:path w="1983786" h="2356974">
                <a:moveTo>
                  <a:pt x="0" y="0"/>
                </a:moveTo>
                <a:lnTo>
                  <a:pt x="1983786" y="0"/>
                </a:lnTo>
                <a:lnTo>
                  <a:pt x="1983786" y="2356974"/>
                </a:lnTo>
                <a:lnTo>
                  <a:pt x="0" y="2356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14113819" y="6901326"/>
            <a:ext cx="1983786" cy="2356974"/>
          </a:xfrm>
          <a:custGeom>
            <a:avLst/>
            <a:gdLst/>
            <a:ahLst/>
            <a:cxnLst/>
            <a:rect l="l" t="t" r="r" b="b"/>
            <a:pathLst>
              <a:path w="1983786" h="2356974">
                <a:moveTo>
                  <a:pt x="0" y="0"/>
                </a:moveTo>
                <a:lnTo>
                  <a:pt x="1983786" y="0"/>
                </a:lnTo>
                <a:lnTo>
                  <a:pt x="1983786" y="2356974"/>
                </a:lnTo>
                <a:lnTo>
                  <a:pt x="0" y="2356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11954530" y="7661942"/>
            <a:ext cx="1983786" cy="2356974"/>
          </a:xfrm>
          <a:custGeom>
            <a:avLst/>
            <a:gdLst/>
            <a:ahLst/>
            <a:cxnLst/>
            <a:rect l="l" t="t" r="r" b="b"/>
            <a:pathLst>
              <a:path w="1983786" h="2356974">
                <a:moveTo>
                  <a:pt x="0" y="0"/>
                </a:moveTo>
                <a:lnTo>
                  <a:pt x="1983786" y="0"/>
                </a:lnTo>
                <a:lnTo>
                  <a:pt x="1983786" y="2356973"/>
                </a:lnTo>
                <a:lnTo>
                  <a:pt x="0" y="23569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Freeform 16"/>
          <p:cNvSpPr/>
          <p:nvPr/>
        </p:nvSpPr>
        <p:spPr>
          <a:xfrm>
            <a:off x="10034414" y="7305392"/>
            <a:ext cx="1437928" cy="1708430"/>
          </a:xfrm>
          <a:custGeom>
            <a:avLst/>
            <a:gdLst/>
            <a:ahLst/>
            <a:cxnLst/>
            <a:rect l="l" t="t" r="r" b="b"/>
            <a:pathLst>
              <a:path w="1437928" h="1708430">
                <a:moveTo>
                  <a:pt x="0" y="0"/>
                </a:moveTo>
                <a:lnTo>
                  <a:pt x="1437928" y="0"/>
                </a:lnTo>
                <a:lnTo>
                  <a:pt x="1437928" y="1708430"/>
                </a:lnTo>
                <a:lnTo>
                  <a:pt x="0" y="1708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TextBox 17"/>
          <p:cNvSpPr txBox="1"/>
          <p:nvPr/>
        </p:nvSpPr>
        <p:spPr>
          <a:xfrm>
            <a:off x="6559336" y="208780"/>
            <a:ext cx="11580654" cy="427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24"/>
              </a:lnSpc>
            </a:pPr>
            <a:r>
              <a:rPr lang="en-US" sz="8800" dirty="0" err="1">
                <a:solidFill>
                  <a:srgbClr val="1C304B"/>
                </a:solidFill>
                <a:cs typeface="Hajar"/>
              </a:rPr>
              <a:t>ماذا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يوجد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تحت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البحر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؟</a:t>
            </a:r>
          </a:p>
          <a:p>
            <a:pPr algn="ctr">
              <a:lnSpc>
                <a:spcPts val="19903"/>
              </a:lnSpc>
              <a:spcBef>
                <a:spcPct val="0"/>
              </a:spcBef>
            </a:pPr>
            <a:endParaRPr lang="en-US" sz="10517" dirty="0">
              <a:solidFill>
                <a:srgbClr val="1C304B"/>
              </a:solidFill>
              <a:cs typeface="Hajar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0D4879B9-BFAF-5E4D-4C87-71177E4D9262}"/>
              </a:ext>
            </a:extLst>
          </p:cNvPr>
          <p:cNvSpPr txBox="1"/>
          <p:nvPr/>
        </p:nvSpPr>
        <p:spPr>
          <a:xfrm>
            <a:off x="2170346" y="2686644"/>
            <a:ext cx="1080770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 dirty="0">
                <a:solidFill>
                  <a:srgbClr val="1C304B"/>
                </a:solidFill>
                <a:latin typeface="Canva Sans Bold"/>
              </a:rPr>
              <a:t>8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E30A9560-67CC-5A63-4776-481C2716E0C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78846" y="3123863"/>
            <a:ext cx="1863769" cy="172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28741"/>
            <a:ext cx="18288000" cy="7658259"/>
          </a:xfrm>
          <a:custGeom>
            <a:avLst/>
            <a:gdLst/>
            <a:ahLst/>
            <a:cxnLst/>
            <a:rect l="l" t="t" r="r" b="b"/>
            <a:pathLst>
              <a:path w="18288000" h="7658259">
                <a:moveTo>
                  <a:pt x="0" y="0"/>
                </a:moveTo>
                <a:lnTo>
                  <a:pt x="18288000" y="0"/>
                </a:lnTo>
                <a:lnTo>
                  <a:pt x="18288000" y="7658259"/>
                </a:lnTo>
                <a:lnTo>
                  <a:pt x="0" y="76582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6703" t="-4093" r="-12393" b="-3749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996230">
            <a:off x="-318534" y="5007386"/>
            <a:ext cx="5455209" cy="4596013"/>
          </a:xfrm>
          <a:custGeom>
            <a:avLst/>
            <a:gdLst/>
            <a:ahLst/>
            <a:cxnLst/>
            <a:rect l="l" t="t" r="r" b="b"/>
            <a:pathLst>
              <a:path w="5455209" h="4596013">
                <a:moveTo>
                  <a:pt x="0" y="0"/>
                </a:moveTo>
                <a:lnTo>
                  <a:pt x="5455209" y="0"/>
                </a:lnTo>
                <a:lnTo>
                  <a:pt x="5455209" y="4596013"/>
                </a:lnTo>
                <a:lnTo>
                  <a:pt x="0" y="4596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57104" y="-846615"/>
            <a:ext cx="6616441" cy="3475356"/>
          </a:xfrm>
          <a:custGeom>
            <a:avLst/>
            <a:gdLst/>
            <a:ahLst/>
            <a:cxnLst/>
            <a:rect l="l" t="t" r="r" b="b"/>
            <a:pathLst>
              <a:path w="6616441" h="3475356">
                <a:moveTo>
                  <a:pt x="0" y="0"/>
                </a:moveTo>
                <a:lnTo>
                  <a:pt x="6616440" y="0"/>
                </a:lnTo>
                <a:lnTo>
                  <a:pt x="6616440" y="3475356"/>
                </a:lnTo>
                <a:lnTo>
                  <a:pt x="0" y="34753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89" t="-1805" b="-180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2597358" y="-1634546"/>
            <a:ext cx="9038077" cy="4263287"/>
          </a:xfrm>
          <a:custGeom>
            <a:avLst/>
            <a:gdLst/>
            <a:ahLst/>
            <a:cxnLst/>
            <a:rect l="l" t="t" r="r" b="b"/>
            <a:pathLst>
              <a:path w="9038077" h="4263287">
                <a:moveTo>
                  <a:pt x="0" y="0"/>
                </a:moveTo>
                <a:lnTo>
                  <a:pt x="9038077" y="0"/>
                </a:lnTo>
                <a:lnTo>
                  <a:pt x="9038077" y="4263287"/>
                </a:lnTo>
                <a:lnTo>
                  <a:pt x="0" y="42632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687" r="-22989" b="-7687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14153245" y="3396596"/>
            <a:ext cx="2963151" cy="2803882"/>
          </a:xfrm>
          <a:custGeom>
            <a:avLst/>
            <a:gdLst/>
            <a:ahLst/>
            <a:cxnLst/>
            <a:rect l="l" t="t" r="r" b="b"/>
            <a:pathLst>
              <a:path w="2963151" h="2803882">
                <a:moveTo>
                  <a:pt x="0" y="0"/>
                </a:moveTo>
                <a:lnTo>
                  <a:pt x="2963151" y="0"/>
                </a:lnTo>
                <a:lnTo>
                  <a:pt x="2963151" y="2803882"/>
                </a:lnTo>
                <a:lnTo>
                  <a:pt x="0" y="28038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10408308" y="4988232"/>
            <a:ext cx="3530703" cy="3340928"/>
          </a:xfrm>
          <a:custGeom>
            <a:avLst/>
            <a:gdLst/>
            <a:ahLst/>
            <a:cxnLst/>
            <a:rect l="l" t="t" r="r" b="b"/>
            <a:pathLst>
              <a:path w="3530703" h="3340928">
                <a:moveTo>
                  <a:pt x="0" y="0"/>
                </a:moveTo>
                <a:lnTo>
                  <a:pt x="3530704" y="0"/>
                </a:lnTo>
                <a:lnTo>
                  <a:pt x="3530704" y="3340928"/>
                </a:lnTo>
                <a:lnTo>
                  <a:pt x="0" y="3340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4153245" y="6927219"/>
            <a:ext cx="2963151" cy="2803882"/>
          </a:xfrm>
          <a:custGeom>
            <a:avLst/>
            <a:gdLst/>
            <a:ahLst/>
            <a:cxnLst/>
            <a:rect l="l" t="t" r="r" b="b"/>
            <a:pathLst>
              <a:path w="2963151" h="2803882">
                <a:moveTo>
                  <a:pt x="0" y="0"/>
                </a:moveTo>
                <a:lnTo>
                  <a:pt x="2963151" y="0"/>
                </a:lnTo>
                <a:lnTo>
                  <a:pt x="2963151" y="2803882"/>
                </a:lnTo>
                <a:lnTo>
                  <a:pt x="0" y="28038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7230924" y="6927219"/>
            <a:ext cx="2963151" cy="2803882"/>
          </a:xfrm>
          <a:custGeom>
            <a:avLst/>
            <a:gdLst/>
            <a:ahLst/>
            <a:cxnLst/>
            <a:rect l="l" t="t" r="r" b="b"/>
            <a:pathLst>
              <a:path w="2963151" h="2803882">
                <a:moveTo>
                  <a:pt x="0" y="0"/>
                </a:moveTo>
                <a:lnTo>
                  <a:pt x="2963151" y="0"/>
                </a:lnTo>
                <a:lnTo>
                  <a:pt x="2963151" y="2803882"/>
                </a:lnTo>
                <a:lnTo>
                  <a:pt x="0" y="28038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Box 11"/>
          <p:cNvSpPr txBox="1"/>
          <p:nvPr/>
        </p:nvSpPr>
        <p:spPr>
          <a:xfrm>
            <a:off x="2132405" y="4876800"/>
            <a:ext cx="1139349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89317" y="2686644"/>
            <a:ext cx="1042829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3</a:t>
            </a:r>
          </a:p>
        </p:txBody>
      </p:sp>
      <p:sp>
        <p:nvSpPr>
          <p:cNvPr id="13" name="Freeform 13"/>
          <p:cNvSpPr/>
          <p:nvPr/>
        </p:nvSpPr>
        <p:spPr>
          <a:xfrm>
            <a:off x="7029935" y="3660197"/>
            <a:ext cx="3168823" cy="2998499"/>
          </a:xfrm>
          <a:custGeom>
            <a:avLst/>
            <a:gdLst/>
            <a:ahLst/>
            <a:cxnLst/>
            <a:rect l="l" t="t" r="r" b="b"/>
            <a:pathLst>
              <a:path w="3168823" h="2998499">
                <a:moveTo>
                  <a:pt x="0" y="0"/>
                </a:moveTo>
                <a:lnTo>
                  <a:pt x="3168823" y="0"/>
                </a:lnTo>
                <a:lnTo>
                  <a:pt x="3168823" y="2998499"/>
                </a:lnTo>
                <a:lnTo>
                  <a:pt x="0" y="2998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TextBox 14"/>
          <p:cNvSpPr txBox="1"/>
          <p:nvPr/>
        </p:nvSpPr>
        <p:spPr>
          <a:xfrm>
            <a:off x="6559336" y="208780"/>
            <a:ext cx="11580654" cy="427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24"/>
              </a:lnSpc>
            </a:pPr>
            <a:r>
              <a:rPr lang="en-US" sz="8800" dirty="0" err="1">
                <a:solidFill>
                  <a:srgbClr val="1C304B"/>
                </a:solidFill>
                <a:cs typeface="Hajar"/>
              </a:rPr>
              <a:t>ماذا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يوجد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تحت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البحر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؟</a:t>
            </a:r>
          </a:p>
          <a:p>
            <a:pPr algn="ctr">
              <a:lnSpc>
                <a:spcPts val="19903"/>
              </a:lnSpc>
              <a:spcBef>
                <a:spcPct val="0"/>
              </a:spcBef>
            </a:pPr>
            <a:endParaRPr lang="en-US" sz="10517" dirty="0">
              <a:solidFill>
                <a:srgbClr val="1C304B"/>
              </a:solidFill>
              <a:cs typeface="Hajar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657DFD91-E0B9-76BB-CC8C-78DB8B3049B3}"/>
              </a:ext>
            </a:extLst>
          </p:cNvPr>
          <p:cNvSpPr txBox="1"/>
          <p:nvPr/>
        </p:nvSpPr>
        <p:spPr>
          <a:xfrm>
            <a:off x="2171140" y="7350445"/>
            <a:ext cx="1061879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 dirty="0">
                <a:solidFill>
                  <a:srgbClr val="1C304B"/>
                </a:solidFill>
                <a:latin typeface="Canva Sans Bold"/>
              </a:rPr>
              <a:t>5</a:t>
            </a: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5DB9CC37-C91A-CD9C-85A6-E0A021AFF8C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78846" y="7571744"/>
            <a:ext cx="1863769" cy="172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28741"/>
            <a:ext cx="18288000" cy="7658259"/>
          </a:xfrm>
          <a:custGeom>
            <a:avLst/>
            <a:gdLst/>
            <a:ahLst/>
            <a:cxnLst/>
            <a:rect l="l" t="t" r="r" b="b"/>
            <a:pathLst>
              <a:path w="18288000" h="7658259">
                <a:moveTo>
                  <a:pt x="0" y="0"/>
                </a:moveTo>
                <a:lnTo>
                  <a:pt x="18288000" y="0"/>
                </a:lnTo>
                <a:lnTo>
                  <a:pt x="18288000" y="7658259"/>
                </a:lnTo>
                <a:lnTo>
                  <a:pt x="0" y="76582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6703" t="-4093" r="-12393" b="-3749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996230">
            <a:off x="-318534" y="5007386"/>
            <a:ext cx="5455209" cy="4596013"/>
          </a:xfrm>
          <a:custGeom>
            <a:avLst/>
            <a:gdLst/>
            <a:ahLst/>
            <a:cxnLst/>
            <a:rect l="l" t="t" r="r" b="b"/>
            <a:pathLst>
              <a:path w="5455209" h="4596013">
                <a:moveTo>
                  <a:pt x="0" y="0"/>
                </a:moveTo>
                <a:lnTo>
                  <a:pt x="5455209" y="0"/>
                </a:lnTo>
                <a:lnTo>
                  <a:pt x="5455209" y="4596013"/>
                </a:lnTo>
                <a:lnTo>
                  <a:pt x="0" y="4596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57104" y="-846615"/>
            <a:ext cx="6616441" cy="3475356"/>
          </a:xfrm>
          <a:custGeom>
            <a:avLst/>
            <a:gdLst/>
            <a:ahLst/>
            <a:cxnLst/>
            <a:rect l="l" t="t" r="r" b="b"/>
            <a:pathLst>
              <a:path w="6616441" h="3475356">
                <a:moveTo>
                  <a:pt x="0" y="0"/>
                </a:moveTo>
                <a:lnTo>
                  <a:pt x="6616440" y="0"/>
                </a:lnTo>
                <a:lnTo>
                  <a:pt x="6616440" y="3475356"/>
                </a:lnTo>
                <a:lnTo>
                  <a:pt x="0" y="34753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989" t="-1805" b="-180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2597358" y="-1634546"/>
            <a:ext cx="9038077" cy="4263287"/>
          </a:xfrm>
          <a:custGeom>
            <a:avLst/>
            <a:gdLst/>
            <a:ahLst/>
            <a:cxnLst/>
            <a:rect l="l" t="t" r="r" b="b"/>
            <a:pathLst>
              <a:path w="9038077" h="4263287">
                <a:moveTo>
                  <a:pt x="0" y="0"/>
                </a:moveTo>
                <a:lnTo>
                  <a:pt x="9038077" y="0"/>
                </a:lnTo>
                <a:lnTo>
                  <a:pt x="9038077" y="4263287"/>
                </a:lnTo>
                <a:lnTo>
                  <a:pt x="0" y="42632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687" r="-22989" b="-7687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10014847" y="3823344"/>
            <a:ext cx="4630205" cy="5907757"/>
          </a:xfrm>
          <a:custGeom>
            <a:avLst/>
            <a:gdLst/>
            <a:ahLst/>
            <a:cxnLst/>
            <a:rect l="l" t="t" r="r" b="b"/>
            <a:pathLst>
              <a:path w="4630205" h="5907757">
                <a:moveTo>
                  <a:pt x="0" y="0"/>
                </a:moveTo>
                <a:lnTo>
                  <a:pt x="4630204" y="0"/>
                </a:lnTo>
                <a:lnTo>
                  <a:pt x="4630204" y="5907757"/>
                </a:lnTo>
                <a:lnTo>
                  <a:pt x="0" y="59077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TextBox 7"/>
          <p:cNvSpPr txBox="1"/>
          <p:nvPr/>
        </p:nvSpPr>
        <p:spPr>
          <a:xfrm>
            <a:off x="2171140" y="7350445"/>
            <a:ext cx="1061879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89317" y="2686644"/>
            <a:ext cx="1042829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1C304B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59336" y="208780"/>
            <a:ext cx="11580654" cy="427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24"/>
              </a:lnSpc>
            </a:pPr>
            <a:r>
              <a:rPr lang="en-US" sz="8800" dirty="0" err="1">
                <a:solidFill>
                  <a:srgbClr val="1C304B"/>
                </a:solidFill>
                <a:cs typeface="Hajar"/>
              </a:rPr>
              <a:t>ماذا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يوجد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تحت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 </a:t>
            </a:r>
            <a:r>
              <a:rPr lang="en-US" sz="8800" dirty="0" err="1">
                <a:solidFill>
                  <a:srgbClr val="1C304B"/>
                </a:solidFill>
                <a:cs typeface="Hajar"/>
              </a:rPr>
              <a:t>البحر</a:t>
            </a:r>
            <a:r>
              <a:rPr lang="en-US" sz="8800" dirty="0">
                <a:solidFill>
                  <a:srgbClr val="1C304B"/>
                </a:solidFill>
                <a:cs typeface="Hajar"/>
              </a:rPr>
              <a:t>؟</a:t>
            </a:r>
          </a:p>
          <a:p>
            <a:pPr algn="ctr">
              <a:lnSpc>
                <a:spcPts val="19903"/>
              </a:lnSpc>
              <a:spcBef>
                <a:spcPct val="0"/>
              </a:spcBef>
            </a:pPr>
            <a:endParaRPr lang="en-US" sz="10517" dirty="0">
              <a:solidFill>
                <a:srgbClr val="1C304B"/>
              </a:solidFill>
              <a:cs typeface="Hajar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5E742948-5BED-7C6F-C03D-77C86983C133}"/>
              </a:ext>
            </a:extLst>
          </p:cNvPr>
          <p:cNvSpPr txBox="1"/>
          <p:nvPr/>
        </p:nvSpPr>
        <p:spPr>
          <a:xfrm>
            <a:off x="2237100" y="4876800"/>
            <a:ext cx="929957" cy="23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 dirty="0">
                <a:solidFill>
                  <a:srgbClr val="1C304B"/>
                </a:solidFill>
                <a:latin typeface="Canva Sans Bold"/>
              </a:rPr>
              <a:t>1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B53627B9-703E-C81F-B955-5656CC3EF6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70193" y="5365524"/>
            <a:ext cx="1863769" cy="172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87</Words>
  <Application>Microsoft Office PowerPoint</Application>
  <PresentationFormat>Custom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Hajar</vt:lpstr>
      <vt:lpstr>Calibri</vt:lpstr>
      <vt:lpstr>Canva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حيوانات البحر</dc:title>
  <cp:lastModifiedBy>Shaima Almaazmi</cp:lastModifiedBy>
  <cp:revision>3</cp:revision>
  <dcterms:created xsi:type="dcterms:W3CDTF">2006-08-16T00:00:00Z</dcterms:created>
  <dcterms:modified xsi:type="dcterms:W3CDTF">2024-03-04T17:23:13Z</dcterms:modified>
  <dc:identifier>DAF-DROIAdg</dc:identifier>
</cp:coreProperties>
</file>