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</p:sldIdLst>
  <p:sldSz cx="18288000" cy="10287000"/>
  <p:notesSz cx="6858000" cy="9144000"/>
  <p:embeddedFontLst>
    <p:embeddedFont>
      <p:font typeface="Sakkal Majalla" panose="02000000000000000000" pitchFamily="2" charset="-78"/>
      <p:regular r:id="rId17"/>
      <p:bold r:id="rId18"/>
    </p:embeddedFont>
    <p:embeddedFont>
      <p:font typeface="Smile Font TH" panose="020B0604020202020204" charset="-34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824" y="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24.svg"/><Relationship Id="rId4" Type="http://schemas.openxmlformats.org/officeDocument/2006/relationships/image" Target="../media/image15.sv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22.svg"/><Relationship Id="rId4" Type="http://schemas.openxmlformats.org/officeDocument/2006/relationships/image" Target="../media/image15.sv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22.svg"/><Relationship Id="rId4" Type="http://schemas.openxmlformats.org/officeDocument/2006/relationships/image" Target="../media/image15.sv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1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svg"/><Relationship Id="rId4" Type="http://schemas.openxmlformats.org/officeDocument/2006/relationships/image" Target="../media/image15.sv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image" Target="../media/image15.sv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14.png"/><Relationship Id="rId21" Type="http://schemas.openxmlformats.org/officeDocument/2006/relationships/image" Target="../media/image57.svg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1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7.png"/><Relationship Id="rId5" Type="http://schemas.openxmlformats.org/officeDocument/2006/relationships/image" Target="../media/image3.png"/><Relationship Id="rId15" Type="http://schemas.openxmlformats.org/officeDocument/2006/relationships/image" Target="../media/image51.png"/><Relationship Id="rId10" Type="http://schemas.openxmlformats.org/officeDocument/2006/relationships/image" Target="../media/image22.svg"/><Relationship Id="rId19" Type="http://schemas.openxmlformats.org/officeDocument/2006/relationships/image" Target="../media/image55.svg"/><Relationship Id="rId4" Type="http://schemas.openxmlformats.org/officeDocument/2006/relationships/image" Target="../media/image15.svg"/><Relationship Id="rId9" Type="http://schemas.openxmlformats.org/officeDocument/2006/relationships/image" Target="../media/image21.png"/><Relationship Id="rId1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C4fY4moogo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5.svg"/><Relationship Id="rId10" Type="http://schemas.openxmlformats.org/officeDocument/2006/relationships/image" Target="../media/image16.jpeg"/><Relationship Id="rId4" Type="http://schemas.openxmlformats.org/officeDocument/2006/relationships/image" Target="../media/image14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8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6.sv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6.sv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2.svg"/><Relationship Id="rId4" Type="http://schemas.openxmlformats.org/officeDocument/2006/relationships/image" Target="../media/image15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24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sv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6.sv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26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sv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6.sv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26.svg"/><Relationship Id="rId4" Type="http://schemas.openxmlformats.org/officeDocument/2006/relationships/image" Target="../media/image15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76521"/>
            <a:ext cx="18716502" cy="11051421"/>
          </a:xfrm>
          <a:custGeom>
            <a:avLst/>
            <a:gdLst/>
            <a:ahLst/>
            <a:cxnLst/>
            <a:rect l="l" t="t" r="r" b="b"/>
            <a:pathLst>
              <a:path w="18288000" h="10675620">
                <a:moveTo>
                  <a:pt x="0" y="0"/>
                </a:moveTo>
                <a:lnTo>
                  <a:pt x="18288000" y="0"/>
                </a:lnTo>
                <a:lnTo>
                  <a:pt x="18288000" y="10675620"/>
                </a:lnTo>
                <a:lnTo>
                  <a:pt x="0" y="10675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691935" y="2369500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5691935" y="558594"/>
            <a:ext cx="1783453" cy="1583573"/>
          </a:xfrm>
          <a:custGeom>
            <a:avLst/>
            <a:gdLst/>
            <a:ahLst/>
            <a:cxnLst/>
            <a:rect l="l" t="t" r="r" b="b"/>
            <a:pathLst>
              <a:path w="1783453" h="1583573">
                <a:moveTo>
                  <a:pt x="0" y="0"/>
                </a:moveTo>
                <a:lnTo>
                  <a:pt x="1783453" y="0"/>
                </a:lnTo>
                <a:lnTo>
                  <a:pt x="1783453" y="1583573"/>
                </a:lnTo>
                <a:lnTo>
                  <a:pt x="0" y="1583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>
            <a:off x="2832623" y="8726636"/>
            <a:ext cx="2082936" cy="1442907"/>
          </a:xfrm>
          <a:custGeom>
            <a:avLst/>
            <a:gdLst/>
            <a:ahLst/>
            <a:cxnLst/>
            <a:rect l="l" t="t" r="r" b="b"/>
            <a:pathLst>
              <a:path w="2082936" h="1442907">
                <a:moveTo>
                  <a:pt x="0" y="0"/>
                </a:moveTo>
                <a:lnTo>
                  <a:pt x="2082937" y="0"/>
                </a:lnTo>
                <a:lnTo>
                  <a:pt x="2082937" y="1442907"/>
                </a:lnTo>
                <a:lnTo>
                  <a:pt x="0" y="14429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5778143" y="6534924"/>
            <a:ext cx="1926548" cy="2879351"/>
          </a:xfrm>
          <a:custGeom>
            <a:avLst/>
            <a:gdLst/>
            <a:ahLst/>
            <a:cxnLst/>
            <a:rect l="l" t="t" r="r" b="b"/>
            <a:pathLst>
              <a:path w="1926548" h="2879351">
                <a:moveTo>
                  <a:pt x="0" y="0"/>
                </a:moveTo>
                <a:lnTo>
                  <a:pt x="1926548" y="0"/>
                </a:lnTo>
                <a:lnTo>
                  <a:pt x="1926548" y="2879352"/>
                </a:lnTo>
                <a:lnTo>
                  <a:pt x="0" y="2879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7565189" y="6967892"/>
            <a:ext cx="2250770" cy="2013416"/>
          </a:xfrm>
          <a:custGeom>
            <a:avLst/>
            <a:gdLst/>
            <a:ahLst/>
            <a:cxnLst/>
            <a:rect l="l" t="t" r="r" b="b"/>
            <a:pathLst>
              <a:path w="2250770" h="2013416">
                <a:moveTo>
                  <a:pt x="0" y="0"/>
                </a:moveTo>
                <a:lnTo>
                  <a:pt x="2250770" y="0"/>
                </a:lnTo>
                <a:lnTo>
                  <a:pt x="2250770" y="2013416"/>
                </a:lnTo>
                <a:lnTo>
                  <a:pt x="0" y="20134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/>
          <p:cNvSpPr txBox="1"/>
          <p:nvPr/>
        </p:nvSpPr>
        <p:spPr>
          <a:xfrm>
            <a:off x="13662503" y="9413024"/>
            <a:ext cx="5053999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153"/>
              </a:lnSpc>
            </a:pPr>
            <a:r>
              <a:rPr lang="ar-EG" sz="3681" b="1" dirty="0">
                <a:solidFill>
                  <a:srgbClr val="141D28"/>
                </a:solidFill>
                <a:latin typeface="Sakkal Majalla" panose="02000000000000000000" pitchFamily="2" charset="-78"/>
                <a:ea typeface="Smile Font TH Bold"/>
                <a:cs typeface="Sakkal Majalla" panose="02000000000000000000" pitchFamily="2" charset="-78"/>
                <a:sym typeface="Smile Font TH Bold"/>
                <a:rtl/>
              </a:rPr>
              <a:t>شيماء المازمي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2491" y="687680"/>
            <a:ext cx="7551149" cy="1936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5116"/>
              </a:lnSpc>
            </a:pPr>
            <a:r>
              <a:rPr lang="ar-EG" sz="11033" b="1" dirty="0">
                <a:solidFill>
                  <a:srgbClr val="D06749"/>
                </a:solidFill>
                <a:latin typeface="Sakkal Majalla" panose="02000000000000000000" pitchFamily="2" charset="-78"/>
                <a:ea typeface="Shantell Sans Ultra-Bold"/>
                <a:cs typeface="Sakkal Majalla" panose="02000000000000000000" pitchFamily="2" charset="-78"/>
                <a:sym typeface="Shantell Sans Ultra-Bold"/>
                <a:rtl/>
              </a:rPr>
              <a:t>صحراء الامارات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76200" y="5808535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 dirty="0"/>
          </a:p>
        </p:txBody>
      </p:sp>
      <p:sp>
        <p:nvSpPr>
          <p:cNvPr id="4" name="Freeform 4"/>
          <p:cNvSpPr/>
          <p:nvPr/>
        </p:nvSpPr>
        <p:spPr>
          <a:xfrm>
            <a:off x="15809180" y="3577697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836736" y="5359951"/>
            <a:ext cx="4352767" cy="3389717"/>
          </a:xfrm>
          <a:custGeom>
            <a:avLst/>
            <a:gdLst/>
            <a:ahLst/>
            <a:cxnLst/>
            <a:rect l="l" t="t" r="r" b="b"/>
            <a:pathLst>
              <a:path w="4352767" h="3389717">
                <a:moveTo>
                  <a:pt x="0" y="0"/>
                </a:moveTo>
                <a:lnTo>
                  <a:pt x="4352767" y="0"/>
                </a:lnTo>
                <a:lnTo>
                  <a:pt x="4352767" y="3389717"/>
                </a:lnTo>
                <a:lnTo>
                  <a:pt x="0" y="33897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1003901" y="1469547"/>
            <a:ext cx="5317204" cy="3156979"/>
          </a:xfrm>
          <a:custGeom>
            <a:avLst/>
            <a:gdLst/>
            <a:ahLst/>
            <a:cxnLst/>
            <a:rect l="l" t="t" r="r" b="b"/>
            <a:pathLst>
              <a:path w="5317204" h="3156979">
                <a:moveTo>
                  <a:pt x="0" y="0"/>
                </a:moveTo>
                <a:lnTo>
                  <a:pt x="5317204" y="0"/>
                </a:lnTo>
                <a:lnTo>
                  <a:pt x="5317204" y="3156979"/>
                </a:lnTo>
                <a:lnTo>
                  <a:pt x="0" y="31569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315852" y="1028700"/>
            <a:ext cx="7603909" cy="8229600"/>
          </a:xfrm>
          <a:custGeom>
            <a:avLst/>
            <a:gdLst/>
            <a:ahLst/>
            <a:cxnLst/>
            <a:rect l="l" t="t" r="r" b="b"/>
            <a:pathLst>
              <a:path w="7603909" h="8229600">
                <a:moveTo>
                  <a:pt x="0" y="0"/>
                </a:moveTo>
                <a:lnTo>
                  <a:pt x="7603909" y="0"/>
                </a:lnTo>
                <a:lnTo>
                  <a:pt x="760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69107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TextBox 13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 dirty="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5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50" fill="hold">
                                          <p:stCondLst>
                                            <p:cond delay="4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5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76200" y="5808535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863081" y="3754417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635451" y="5762960"/>
            <a:ext cx="3554051" cy="3029829"/>
          </a:xfrm>
          <a:custGeom>
            <a:avLst/>
            <a:gdLst/>
            <a:ahLst/>
            <a:cxnLst/>
            <a:rect l="l" t="t" r="r" b="b"/>
            <a:pathLst>
              <a:path w="3554051" h="3029829">
                <a:moveTo>
                  <a:pt x="0" y="0"/>
                </a:moveTo>
                <a:lnTo>
                  <a:pt x="3554052" y="0"/>
                </a:lnTo>
                <a:lnTo>
                  <a:pt x="3554052" y="3029829"/>
                </a:lnTo>
                <a:lnTo>
                  <a:pt x="0" y="3029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3019017" y="1260587"/>
            <a:ext cx="3610500" cy="3413564"/>
          </a:xfrm>
          <a:custGeom>
            <a:avLst/>
            <a:gdLst/>
            <a:ahLst/>
            <a:cxnLst/>
            <a:rect l="l" t="t" r="r" b="b"/>
            <a:pathLst>
              <a:path w="3610500" h="3413564">
                <a:moveTo>
                  <a:pt x="0" y="0"/>
                </a:moveTo>
                <a:lnTo>
                  <a:pt x="3610500" y="0"/>
                </a:lnTo>
                <a:lnTo>
                  <a:pt x="3610500" y="3413564"/>
                </a:lnTo>
                <a:lnTo>
                  <a:pt x="0" y="34135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796688" y="2119709"/>
            <a:ext cx="7561563" cy="6673080"/>
          </a:xfrm>
          <a:custGeom>
            <a:avLst/>
            <a:gdLst/>
            <a:ahLst/>
            <a:cxnLst/>
            <a:rect l="l" t="t" r="r" b="b"/>
            <a:pathLst>
              <a:path w="7561563" h="6673080">
                <a:moveTo>
                  <a:pt x="0" y="0"/>
                </a:moveTo>
                <a:lnTo>
                  <a:pt x="7561563" y="0"/>
                </a:lnTo>
                <a:lnTo>
                  <a:pt x="7561563" y="6673080"/>
                </a:lnTo>
                <a:lnTo>
                  <a:pt x="0" y="66730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TextBox 13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 dirty="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5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50" fill="hold">
                                          <p:stCondLst>
                                            <p:cond delay="4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5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152400" y="5808535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704635" y="3601549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635451" y="5762960"/>
            <a:ext cx="3554051" cy="3029829"/>
          </a:xfrm>
          <a:custGeom>
            <a:avLst/>
            <a:gdLst/>
            <a:ahLst/>
            <a:cxnLst/>
            <a:rect l="l" t="t" r="r" b="b"/>
            <a:pathLst>
              <a:path w="3554051" h="3029829">
                <a:moveTo>
                  <a:pt x="0" y="0"/>
                </a:moveTo>
                <a:lnTo>
                  <a:pt x="3554052" y="0"/>
                </a:lnTo>
                <a:lnTo>
                  <a:pt x="3554052" y="3029829"/>
                </a:lnTo>
                <a:lnTo>
                  <a:pt x="0" y="3029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2635451" y="1576116"/>
            <a:ext cx="3760186" cy="3783835"/>
          </a:xfrm>
          <a:custGeom>
            <a:avLst/>
            <a:gdLst/>
            <a:ahLst/>
            <a:cxnLst/>
            <a:rect l="l" t="t" r="r" b="b"/>
            <a:pathLst>
              <a:path w="3760186" h="3783835">
                <a:moveTo>
                  <a:pt x="0" y="0"/>
                </a:moveTo>
                <a:lnTo>
                  <a:pt x="3760186" y="0"/>
                </a:lnTo>
                <a:lnTo>
                  <a:pt x="3760186" y="3783835"/>
                </a:lnTo>
                <a:lnTo>
                  <a:pt x="0" y="37838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603005" y="2570088"/>
            <a:ext cx="8101235" cy="5579726"/>
          </a:xfrm>
          <a:custGeom>
            <a:avLst/>
            <a:gdLst/>
            <a:ahLst/>
            <a:cxnLst/>
            <a:rect l="l" t="t" r="r" b="b"/>
            <a:pathLst>
              <a:path w="8101235" h="5579726">
                <a:moveTo>
                  <a:pt x="0" y="0"/>
                </a:moveTo>
                <a:lnTo>
                  <a:pt x="8101235" y="0"/>
                </a:lnTo>
                <a:lnTo>
                  <a:pt x="8101235" y="5579725"/>
                </a:lnTo>
                <a:lnTo>
                  <a:pt x="0" y="55797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TextBox 13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 dirty="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5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50" fill="hold">
                                          <p:stCondLst>
                                            <p:cond delay="40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5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152400" y="5656135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 dirty="0"/>
          </a:p>
        </p:txBody>
      </p:sp>
      <p:sp>
        <p:nvSpPr>
          <p:cNvPr id="4" name="Freeform 4"/>
          <p:cNvSpPr/>
          <p:nvPr/>
        </p:nvSpPr>
        <p:spPr>
          <a:xfrm>
            <a:off x="15710681" y="3651602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2907950" y="5359951"/>
            <a:ext cx="2822214" cy="3538827"/>
          </a:xfrm>
          <a:custGeom>
            <a:avLst/>
            <a:gdLst/>
            <a:ahLst/>
            <a:cxnLst/>
            <a:rect l="l" t="t" r="r" b="b"/>
            <a:pathLst>
              <a:path w="2822214" h="3538827">
                <a:moveTo>
                  <a:pt x="2822214" y="0"/>
                </a:moveTo>
                <a:lnTo>
                  <a:pt x="0" y="0"/>
                </a:lnTo>
                <a:lnTo>
                  <a:pt x="0" y="3538826"/>
                </a:lnTo>
                <a:lnTo>
                  <a:pt x="2822214" y="3538826"/>
                </a:lnTo>
                <a:lnTo>
                  <a:pt x="282221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2622198" y="1644051"/>
            <a:ext cx="3393718" cy="2782849"/>
          </a:xfrm>
          <a:custGeom>
            <a:avLst/>
            <a:gdLst/>
            <a:ahLst/>
            <a:cxnLst/>
            <a:rect l="l" t="t" r="r" b="b"/>
            <a:pathLst>
              <a:path w="3393718" h="2782849">
                <a:moveTo>
                  <a:pt x="0" y="0"/>
                </a:moveTo>
                <a:lnTo>
                  <a:pt x="3393718" y="0"/>
                </a:lnTo>
                <a:lnTo>
                  <a:pt x="3393718" y="2782849"/>
                </a:lnTo>
                <a:lnTo>
                  <a:pt x="0" y="27828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949928" y="1468367"/>
            <a:ext cx="7194072" cy="7350266"/>
          </a:xfrm>
          <a:custGeom>
            <a:avLst/>
            <a:gdLst/>
            <a:ahLst/>
            <a:cxnLst/>
            <a:rect l="l" t="t" r="r" b="b"/>
            <a:pathLst>
              <a:path w="7194072" h="7350266">
                <a:moveTo>
                  <a:pt x="0" y="0"/>
                </a:moveTo>
                <a:lnTo>
                  <a:pt x="7194072" y="0"/>
                </a:lnTo>
                <a:lnTo>
                  <a:pt x="7194072" y="7350266"/>
                </a:lnTo>
                <a:lnTo>
                  <a:pt x="0" y="73502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TextBox 13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 dirty="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5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50" fill="hold">
                                          <p:stCondLst>
                                            <p:cond delay="4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5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12700" y="5786077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863081" y="3632502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580362" y="-224266"/>
            <a:ext cx="17444570" cy="3841880"/>
            <a:chOff x="0" y="0"/>
            <a:chExt cx="4594455" cy="7695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94455" cy="769520"/>
            </a:xfrm>
            <a:custGeom>
              <a:avLst/>
              <a:gdLst/>
              <a:ahLst/>
              <a:cxnLst/>
              <a:rect l="l" t="t" r="r" b="b"/>
              <a:pathLst>
                <a:path w="4594455" h="769520">
                  <a:moveTo>
                    <a:pt x="22634" y="0"/>
                  </a:moveTo>
                  <a:lnTo>
                    <a:pt x="4571821" y="0"/>
                  </a:lnTo>
                  <a:cubicBezTo>
                    <a:pt x="4584321" y="0"/>
                    <a:pt x="4594455" y="10134"/>
                    <a:pt x="4594455" y="22634"/>
                  </a:cubicBezTo>
                  <a:lnTo>
                    <a:pt x="4594455" y="746887"/>
                  </a:lnTo>
                  <a:cubicBezTo>
                    <a:pt x="4594455" y="759387"/>
                    <a:pt x="4584321" y="769520"/>
                    <a:pt x="4571821" y="769520"/>
                  </a:cubicBezTo>
                  <a:lnTo>
                    <a:pt x="22634" y="769520"/>
                  </a:lnTo>
                  <a:cubicBezTo>
                    <a:pt x="10134" y="769520"/>
                    <a:pt x="0" y="759387"/>
                    <a:pt x="0" y="746887"/>
                  </a:cubicBezTo>
                  <a:lnTo>
                    <a:pt x="0" y="22634"/>
                  </a:lnTo>
                  <a:cubicBezTo>
                    <a:pt x="0" y="10134"/>
                    <a:pt x="10134" y="0"/>
                    <a:pt x="22634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94455" cy="807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40713" y="557015"/>
            <a:ext cx="3189446" cy="2935984"/>
          </a:xfrm>
          <a:custGeom>
            <a:avLst/>
            <a:gdLst/>
            <a:ahLst/>
            <a:cxnLst/>
            <a:rect l="l" t="t" r="r" b="b"/>
            <a:pathLst>
              <a:path w="2325031" h="2357446">
                <a:moveTo>
                  <a:pt x="0" y="0"/>
                </a:moveTo>
                <a:lnTo>
                  <a:pt x="2325032" y="0"/>
                </a:lnTo>
                <a:lnTo>
                  <a:pt x="2325032" y="2357446"/>
                </a:lnTo>
                <a:lnTo>
                  <a:pt x="0" y="23574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6804575" y="-593336"/>
            <a:ext cx="5012691" cy="4573841"/>
          </a:xfrm>
          <a:custGeom>
            <a:avLst/>
            <a:gdLst/>
            <a:ahLst/>
            <a:cxnLst/>
            <a:rect l="l" t="t" r="r" b="b"/>
            <a:pathLst>
              <a:path w="4258230" h="3824041">
                <a:moveTo>
                  <a:pt x="0" y="0"/>
                </a:moveTo>
                <a:lnTo>
                  <a:pt x="4258231" y="0"/>
                </a:lnTo>
                <a:lnTo>
                  <a:pt x="4258231" y="3824040"/>
                </a:lnTo>
                <a:lnTo>
                  <a:pt x="0" y="3824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1661" r="-1312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1791155" y="-573341"/>
            <a:ext cx="4071925" cy="4573841"/>
          </a:xfrm>
          <a:custGeom>
            <a:avLst/>
            <a:gdLst/>
            <a:ahLst/>
            <a:cxnLst/>
            <a:rect l="l" t="t" r="r" b="b"/>
            <a:pathLst>
              <a:path w="3189446" h="3541948">
                <a:moveTo>
                  <a:pt x="0" y="0"/>
                </a:moveTo>
                <a:lnTo>
                  <a:pt x="3189445" y="0"/>
                </a:lnTo>
                <a:lnTo>
                  <a:pt x="3189445" y="3541948"/>
                </a:lnTo>
                <a:lnTo>
                  <a:pt x="0" y="3541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9715" r="-74686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>
            <a:off x="4490510" y="1742043"/>
            <a:ext cx="2647888" cy="1836972"/>
          </a:xfrm>
          <a:custGeom>
            <a:avLst/>
            <a:gdLst/>
            <a:ahLst/>
            <a:cxnLst/>
            <a:rect l="l" t="t" r="r" b="b"/>
            <a:pathLst>
              <a:path w="2647888" h="1836972">
                <a:moveTo>
                  <a:pt x="0" y="0"/>
                </a:moveTo>
                <a:lnTo>
                  <a:pt x="2647888" y="0"/>
                </a:lnTo>
                <a:lnTo>
                  <a:pt x="2647888" y="1836972"/>
                </a:lnTo>
                <a:lnTo>
                  <a:pt x="0" y="1836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15863080" y="955366"/>
            <a:ext cx="2033908" cy="2283000"/>
          </a:xfrm>
          <a:custGeom>
            <a:avLst/>
            <a:gdLst/>
            <a:ahLst/>
            <a:cxnLst/>
            <a:rect l="l" t="t" r="r" b="b"/>
            <a:pathLst>
              <a:path w="2788442" h="2623598">
                <a:moveTo>
                  <a:pt x="0" y="0"/>
                </a:moveTo>
                <a:lnTo>
                  <a:pt x="2788442" y="0"/>
                </a:lnTo>
                <a:lnTo>
                  <a:pt x="2788442" y="2623598"/>
                </a:lnTo>
                <a:lnTo>
                  <a:pt x="0" y="26235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421" r="-17256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TextBox 15"/>
          <p:cNvSpPr txBox="1"/>
          <p:nvPr/>
        </p:nvSpPr>
        <p:spPr>
          <a:xfrm>
            <a:off x="3712853" y="147453"/>
            <a:ext cx="1119613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5153"/>
              </a:lnSpc>
            </a:pPr>
            <a:r>
              <a:rPr lang="ar-EG" sz="8000" b="1" dirty="0">
                <a:solidFill>
                  <a:srgbClr val="141D28"/>
                </a:solidFill>
                <a:latin typeface="Sakkal Majalla" panose="02000000000000000000" pitchFamily="2" charset="-78"/>
                <a:ea typeface="Smile Font TH Bold"/>
                <a:cs typeface="Sakkal Majalla" panose="02000000000000000000" pitchFamily="2" charset="-78"/>
                <a:sym typeface="Smile Font TH Bold"/>
                <a:rtl/>
              </a:rPr>
              <a:t>اختر حيوانات الصحراء: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 dirty="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7.40741E-7 L 0.07196 0.6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30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82716E-6 L -0.06206 0.809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" y="40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34568E-6 L 0.07361 0.49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266387" y="5948365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844427" y="3238535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174791" y="1787869"/>
            <a:ext cx="2400549" cy="2047468"/>
          </a:xfrm>
          <a:custGeom>
            <a:avLst/>
            <a:gdLst/>
            <a:ahLst/>
            <a:cxnLst/>
            <a:rect l="l" t="t" r="r" b="b"/>
            <a:pathLst>
              <a:path w="2400549" h="2047468">
                <a:moveTo>
                  <a:pt x="0" y="0"/>
                </a:moveTo>
                <a:lnTo>
                  <a:pt x="2400549" y="0"/>
                </a:lnTo>
                <a:lnTo>
                  <a:pt x="2400549" y="2047468"/>
                </a:lnTo>
                <a:lnTo>
                  <a:pt x="0" y="2047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4925345" y="2273723"/>
            <a:ext cx="1407730" cy="1200676"/>
          </a:xfrm>
          <a:custGeom>
            <a:avLst/>
            <a:gdLst/>
            <a:ahLst/>
            <a:cxnLst/>
            <a:rect l="l" t="t" r="r" b="b"/>
            <a:pathLst>
              <a:path w="1407730" h="1200676">
                <a:moveTo>
                  <a:pt x="0" y="0"/>
                </a:moveTo>
                <a:lnTo>
                  <a:pt x="1407730" y="0"/>
                </a:lnTo>
                <a:lnTo>
                  <a:pt x="1407730" y="1200677"/>
                </a:lnTo>
                <a:lnTo>
                  <a:pt x="0" y="12006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4925345" y="4426900"/>
            <a:ext cx="1521531" cy="1259067"/>
          </a:xfrm>
          <a:custGeom>
            <a:avLst/>
            <a:gdLst/>
            <a:ahLst/>
            <a:cxnLst/>
            <a:rect l="l" t="t" r="r" b="b"/>
            <a:pathLst>
              <a:path w="1521531" h="1259067">
                <a:moveTo>
                  <a:pt x="0" y="0"/>
                </a:moveTo>
                <a:lnTo>
                  <a:pt x="1521532" y="0"/>
                </a:lnTo>
                <a:lnTo>
                  <a:pt x="1521532" y="1259067"/>
                </a:lnTo>
                <a:lnTo>
                  <a:pt x="0" y="12590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>
            <a:off x="2377919" y="4066221"/>
            <a:ext cx="2197421" cy="1980426"/>
          </a:xfrm>
          <a:custGeom>
            <a:avLst/>
            <a:gdLst/>
            <a:ahLst/>
            <a:cxnLst/>
            <a:rect l="l" t="t" r="r" b="b"/>
            <a:pathLst>
              <a:path w="2197421" h="1980426">
                <a:moveTo>
                  <a:pt x="0" y="0"/>
                </a:moveTo>
                <a:lnTo>
                  <a:pt x="2197421" y="0"/>
                </a:lnTo>
                <a:lnTo>
                  <a:pt x="2197421" y="1980425"/>
                </a:lnTo>
                <a:lnTo>
                  <a:pt x="0" y="1980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15380800" y="7197261"/>
            <a:ext cx="1072221" cy="1331951"/>
          </a:xfrm>
          <a:custGeom>
            <a:avLst/>
            <a:gdLst/>
            <a:ahLst/>
            <a:cxnLst/>
            <a:rect l="l" t="t" r="r" b="b"/>
            <a:pathLst>
              <a:path w="1072221" h="1331951">
                <a:moveTo>
                  <a:pt x="0" y="0"/>
                </a:moveTo>
                <a:lnTo>
                  <a:pt x="1072221" y="0"/>
                </a:lnTo>
                <a:lnTo>
                  <a:pt x="1072221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2174791" y="6459154"/>
            <a:ext cx="2389814" cy="2439623"/>
          </a:xfrm>
          <a:custGeom>
            <a:avLst/>
            <a:gdLst/>
            <a:ahLst/>
            <a:cxnLst/>
            <a:rect l="l" t="t" r="r" b="b"/>
            <a:pathLst>
              <a:path w="2389814" h="2439623">
                <a:moveTo>
                  <a:pt x="0" y="0"/>
                </a:moveTo>
                <a:lnTo>
                  <a:pt x="2389814" y="0"/>
                </a:lnTo>
                <a:lnTo>
                  <a:pt x="2389814" y="2439623"/>
                </a:lnTo>
                <a:lnTo>
                  <a:pt x="0" y="24396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4435897" y="4570277"/>
            <a:ext cx="7315200" cy="972312"/>
          </a:xfrm>
          <a:custGeom>
            <a:avLst/>
            <a:gdLst/>
            <a:ahLst/>
            <a:cxnLst/>
            <a:rect l="l" t="t" r="r" b="b"/>
            <a:pathLst>
              <a:path w="7315200" h="972312">
                <a:moveTo>
                  <a:pt x="0" y="0"/>
                </a:moveTo>
                <a:lnTo>
                  <a:pt x="7315200" y="0"/>
                </a:lnTo>
                <a:lnTo>
                  <a:pt x="7315200" y="972312"/>
                </a:lnTo>
                <a:lnTo>
                  <a:pt x="0" y="972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>
            <a:off x="11751097" y="4570277"/>
            <a:ext cx="3044307" cy="972312"/>
          </a:xfrm>
          <a:custGeom>
            <a:avLst/>
            <a:gdLst/>
            <a:ahLst/>
            <a:cxnLst/>
            <a:rect l="l" t="t" r="r" b="b"/>
            <a:pathLst>
              <a:path w="3044307" h="972312">
                <a:moveTo>
                  <a:pt x="0" y="0"/>
                </a:moveTo>
                <a:lnTo>
                  <a:pt x="3044307" y="0"/>
                </a:lnTo>
                <a:lnTo>
                  <a:pt x="3044307" y="972312"/>
                </a:lnTo>
                <a:lnTo>
                  <a:pt x="0" y="972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19360" r="-20930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>
            <a:off x="4575340" y="7477665"/>
            <a:ext cx="7315200" cy="771144"/>
          </a:xfrm>
          <a:custGeom>
            <a:avLst/>
            <a:gdLst/>
            <a:ahLst/>
            <a:cxnLst/>
            <a:rect l="l" t="t" r="r" b="b"/>
            <a:pathLst>
              <a:path w="7315200" h="771144">
                <a:moveTo>
                  <a:pt x="0" y="0"/>
                </a:moveTo>
                <a:lnTo>
                  <a:pt x="7315200" y="0"/>
                </a:lnTo>
                <a:lnTo>
                  <a:pt x="7315200" y="771144"/>
                </a:lnTo>
                <a:lnTo>
                  <a:pt x="0" y="7711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>
            <a:off x="11890540" y="7477665"/>
            <a:ext cx="2918761" cy="771144"/>
          </a:xfrm>
          <a:custGeom>
            <a:avLst/>
            <a:gdLst/>
            <a:ahLst/>
            <a:cxnLst/>
            <a:rect l="l" t="t" r="r" b="b"/>
            <a:pathLst>
              <a:path w="2918761" h="771144">
                <a:moveTo>
                  <a:pt x="0" y="0"/>
                </a:moveTo>
                <a:lnTo>
                  <a:pt x="2918760" y="0"/>
                </a:lnTo>
                <a:lnTo>
                  <a:pt x="2918760" y="771144"/>
                </a:lnTo>
                <a:lnTo>
                  <a:pt x="0" y="7711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50626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20"/>
          <p:cNvSpPr txBox="1"/>
          <p:nvPr/>
        </p:nvSpPr>
        <p:spPr>
          <a:xfrm>
            <a:off x="13662503" y="9413024"/>
            <a:ext cx="5053999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153"/>
              </a:lnSpc>
            </a:pPr>
            <a:r>
              <a:rPr lang="ar-EG" sz="3681" b="1" dirty="0">
                <a:solidFill>
                  <a:srgbClr val="141D28"/>
                </a:solidFill>
                <a:latin typeface="Sakkal Majalla" panose="02000000000000000000" pitchFamily="2" charset="-78"/>
                <a:ea typeface="Smile Font TH Bold"/>
                <a:cs typeface="Sakkal Majalla" panose="02000000000000000000" pitchFamily="2" charset="-78"/>
                <a:sym typeface="Smile Font TH Bold"/>
                <a:rtl/>
              </a:rPr>
              <a:t>شيماء المازمي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780749" y="962025"/>
            <a:ext cx="7155004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153"/>
              </a:lnSpc>
            </a:pPr>
            <a:r>
              <a:rPr lang="ar-EG" sz="3681" b="1" dirty="0">
                <a:solidFill>
                  <a:srgbClr val="141D28"/>
                </a:solidFill>
                <a:latin typeface="Sakkal Majalla" panose="02000000000000000000" pitchFamily="2" charset="-78"/>
                <a:ea typeface="Smile Font TH Bold"/>
                <a:cs typeface="Sakkal Majalla" panose="02000000000000000000" pitchFamily="2" charset="-78"/>
                <a:sym typeface="Smile Font TH Bold"/>
                <a:rtl/>
              </a:rPr>
              <a:t>وصّل الحيوانات الى اطفالها</a:t>
            </a:r>
          </a:p>
        </p:txBody>
      </p:sp>
      <p:sp>
        <p:nvSpPr>
          <p:cNvPr id="22" name="Freeform 22"/>
          <p:cNvSpPr/>
          <p:nvPr/>
        </p:nvSpPr>
        <p:spPr>
          <a:xfrm>
            <a:off x="4852134" y="3064152"/>
            <a:ext cx="9957166" cy="37339"/>
          </a:xfrm>
          <a:custGeom>
            <a:avLst/>
            <a:gdLst/>
            <a:ahLst/>
            <a:cxnLst/>
            <a:rect l="l" t="t" r="r" b="b"/>
            <a:pathLst>
              <a:path w="9957166" h="37339">
                <a:moveTo>
                  <a:pt x="0" y="0"/>
                </a:moveTo>
                <a:lnTo>
                  <a:pt x="9957166" y="0"/>
                </a:lnTo>
                <a:lnTo>
                  <a:pt x="9957166" y="37339"/>
                </a:lnTo>
                <a:lnTo>
                  <a:pt x="0" y="373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266387" y="5696336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852303" y="3733122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  <p:pic>
        <p:nvPicPr>
          <p:cNvPr id="16" name="Online Media 15" title="برنامج تعرف على الحيوانات - الصحراء | قناة مرح كي جي - Marah KG">
            <a:hlinkClick r:id="" action="ppaction://media"/>
            <a:extLst>
              <a:ext uri="{FF2B5EF4-FFF2-40B4-BE49-F238E27FC236}">
                <a16:creationId xmlns:a16="http://schemas.microsoft.com/office/drawing/2014/main" id="{0B157470-5727-3B14-2320-3D0E547B60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1036755" y="503434"/>
            <a:ext cx="16214488" cy="9161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8C0BD-D643-CA38-4626-27DB00695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1927B8-E8D7-15D6-399E-5A145EF39540}"/>
              </a:ext>
            </a:extLst>
          </p:cNvPr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BF42E28-6E25-86CE-435E-FF514635A7B0}"/>
              </a:ext>
            </a:extLst>
          </p:cNvPr>
          <p:cNvSpPr/>
          <p:nvPr/>
        </p:nvSpPr>
        <p:spPr>
          <a:xfrm>
            <a:off x="-266387" y="5696336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B919486-7615-F7BC-5B0A-F9004FA04C67}"/>
              </a:ext>
            </a:extLst>
          </p:cNvPr>
          <p:cNvSpPr/>
          <p:nvPr/>
        </p:nvSpPr>
        <p:spPr>
          <a:xfrm>
            <a:off x="15852303" y="3733122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D108797-DAA4-4C28-1101-9BBB133FC81E}"/>
              </a:ext>
            </a:extLst>
          </p:cNvPr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597D32F-7AEF-8485-2CA8-AEAC08029D44}"/>
              </a:ext>
            </a:extLst>
          </p:cNvPr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8C2D067-4A21-92D9-6134-9A821C4915EF}"/>
              </a:ext>
            </a:extLst>
          </p:cNvPr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5EB4DC3-51BF-2824-C2C7-467BB414AA6C}"/>
                </a:ext>
              </a:extLst>
            </p:cNvPr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1BEE56B-6D1D-CEDA-3917-62024E59DEF5}"/>
                </a:ext>
              </a:extLst>
            </p:cNvPr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322AA518-C6B1-64C4-E4E2-4F58D382DF5D}"/>
              </a:ext>
            </a:extLst>
          </p:cNvPr>
          <p:cNvSpPr/>
          <p:nvPr/>
        </p:nvSpPr>
        <p:spPr>
          <a:xfrm>
            <a:off x="2397597" y="2435407"/>
            <a:ext cx="7407874" cy="6463370"/>
          </a:xfrm>
          <a:custGeom>
            <a:avLst/>
            <a:gdLst/>
            <a:ahLst/>
            <a:cxnLst/>
            <a:rect l="l" t="t" r="r" b="b"/>
            <a:pathLst>
              <a:path w="7407874" h="6463370">
                <a:moveTo>
                  <a:pt x="0" y="0"/>
                </a:moveTo>
                <a:lnTo>
                  <a:pt x="7407874" y="0"/>
                </a:lnTo>
                <a:lnTo>
                  <a:pt x="7407874" y="6463370"/>
                </a:lnTo>
                <a:lnTo>
                  <a:pt x="0" y="6463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67D3224-99C4-04E4-31EE-A7E0EC9D8178}"/>
              </a:ext>
            </a:extLst>
          </p:cNvPr>
          <p:cNvSpPr txBox="1"/>
          <p:nvPr/>
        </p:nvSpPr>
        <p:spPr>
          <a:xfrm>
            <a:off x="9805471" y="4552671"/>
            <a:ext cx="5861349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430"/>
              </a:lnSpc>
            </a:pPr>
            <a:r>
              <a:rPr lang="ar-EG" sz="13879" b="1" dirty="0">
                <a:solidFill>
                  <a:srgbClr val="141D28"/>
                </a:solidFill>
                <a:latin typeface="Sakkal Majalla" panose="02000000000000000000" pitchFamily="2" charset="-78"/>
                <a:ea typeface="Smile Font TH Bold"/>
                <a:cs typeface="Sakkal Majalla" panose="02000000000000000000" pitchFamily="2" charset="-78"/>
                <a:sym typeface="Smile Font TH Bold"/>
                <a:rtl/>
              </a:rPr>
              <a:t>جمل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AE12ABB-96C5-E061-6A4F-657E4078BA6D}"/>
              </a:ext>
            </a:extLst>
          </p:cNvPr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  <p:pic>
        <p:nvPicPr>
          <p:cNvPr id="1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4109E345-52AB-7CDC-774D-FB9FFF744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55310" y="1227609"/>
            <a:ext cx="1873250" cy="18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76200" y="5868948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997106" y="3675802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54016" y="1831680"/>
            <a:ext cx="6700445" cy="6742586"/>
          </a:xfrm>
          <a:custGeom>
            <a:avLst/>
            <a:gdLst/>
            <a:ahLst/>
            <a:cxnLst/>
            <a:rect l="l" t="t" r="r" b="b"/>
            <a:pathLst>
              <a:path w="6700445" h="6742586">
                <a:moveTo>
                  <a:pt x="0" y="0"/>
                </a:moveTo>
                <a:lnTo>
                  <a:pt x="6700444" y="0"/>
                </a:lnTo>
                <a:lnTo>
                  <a:pt x="6700444" y="6742586"/>
                </a:lnTo>
                <a:lnTo>
                  <a:pt x="0" y="6742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/>
          <p:cNvSpPr txBox="1"/>
          <p:nvPr/>
        </p:nvSpPr>
        <p:spPr>
          <a:xfrm>
            <a:off x="9805471" y="4552671"/>
            <a:ext cx="5861349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430"/>
              </a:lnSpc>
            </a:pPr>
            <a:r>
              <a:rPr lang="ar-EG" sz="13879" b="1" dirty="0">
                <a:solidFill>
                  <a:srgbClr val="141D28"/>
                </a:solidFill>
                <a:latin typeface="Sakkal Majalla" panose="02000000000000000000" pitchFamily="2" charset="-78"/>
                <a:ea typeface="Smile Font TH Bold"/>
                <a:cs typeface="Sakkal Majalla" panose="02000000000000000000" pitchFamily="2" charset="-78"/>
                <a:sym typeface="Smile Font TH Bold"/>
                <a:rtl/>
              </a:rPr>
              <a:t>ثعبان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  <p:pic>
        <p:nvPicPr>
          <p:cNvPr id="13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B2D91B22-EFA9-54D7-E030-21CC203BF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59208" y="1341293"/>
            <a:ext cx="1858963" cy="1858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178093" y="5696336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832213" y="3412131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895056" y="2640266"/>
            <a:ext cx="6792364" cy="5790491"/>
          </a:xfrm>
          <a:custGeom>
            <a:avLst/>
            <a:gdLst/>
            <a:ahLst/>
            <a:cxnLst/>
            <a:rect l="l" t="t" r="r" b="b"/>
            <a:pathLst>
              <a:path w="6792364" h="5790491">
                <a:moveTo>
                  <a:pt x="0" y="0"/>
                </a:moveTo>
                <a:lnTo>
                  <a:pt x="6792364" y="0"/>
                </a:lnTo>
                <a:lnTo>
                  <a:pt x="6792364" y="5790490"/>
                </a:lnTo>
                <a:lnTo>
                  <a:pt x="0" y="57904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/>
          <p:cNvSpPr txBox="1"/>
          <p:nvPr/>
        </p:nvSpPr>
        <p:spPr>
          <a:xfrm>
            <a:off x="9805471" y="4552671"/>
            <a:ext cx="5861349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430"/>
              </a:lnSpc>
            </a:pPr>
            <a:r>
              <a:rPr lang="ar-EG" sz="13879" b="1" dirty="0">
                <a:solidFill>
                  <a:srgbClr val="141D28"/>
                </a:solidFill>
                <a:latin typeface="Sakkal Majalla" panose="02000000000000000000" pitchFamily="2" charset="-78"/>
                <a:ea typeface="Smile Font TH Bold"/>
                <a:cs typeface="Sakkal Majalla" panose="02000000000000000000" pitchFamily="2" charset="-78"/>
                <a:sym typeface="Smile Font TH Bold"/>
                <a:rtl/>
              </a:rPr>
              <a:t>عقرب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 dirty="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195712" y="5741878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869827" y="3478248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439155" y="2502817"/>
            <a:ext cx="7337742" cy="5714266"/>
          </a:xfrm>
          <a:custGeom>
            <a:avLst/>
            <a:gdLst/>
            <a:ahLst/>
            <a:cxnLst/>
            <a:rect l="l" t="t" r="r" b="b"/>
            <a:pathLst>
              <a:path w="7337742" h="5714266">
                <a:moveTo>
                  <a:pt x="0" y="0"/>
                </a:moveTo>
                <a:lnTo>
                  <a:pt x="7337741" y="0"/>
                </a:lnTo>
                <a:lnTo>
                  <a:pt x="7337741" y="5714267"/>
                </a:lnTo>
                <a:lnTo>
                  <a:pt x="0" y="57142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/>
          <p:cNvSpPr txBox="1"/>
          <p:nvPr/>
        </p:nvSpPr>
        <p:spPr>
          <a:xfrm>
            <a:off x="9805471" y="4552671"/>
            <a:ext cx="5861349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430"/>
              </a:lnSpc>
            </a:pPr>
            <a:r>
              <a:rPr lang="ar-EG" sz="13879" b="1" dirty="0">
                <a:solidFill>
                  <a:srgbClr val="141D28"/>
                </a:solidFill>
                <a:latin typeface="Sakkal Majalla" panose="02000000000000000000" pitchFamily="2" charset="-78"/>
                <a:ea typeface="Smile Font TH Bold"/>
                <a:cs typeface="Sakkal Majalla" panose="02000000000000000000" pitchFamily="2" charset="-78"/>
                <a:sym typeface="Smile Font TH Bold"/>
                <a:rtl/>
              </a:rPr>
              <a:t>صقر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  <p:pic>
        <p:nvPicPr>
          <p:cNvPr id="13" name="videoplayback (4)">
            <a:hlinkClick r:id="" action="ppaction://media"/>
            <a:extLst>
              <a:ext uri="{FF2B5EF4-FFF2-40B4-BE49-F238E27FC236}">
                <a16:creationId xmlns:a16="http://schemas.microsoft.com/office/drawing/2014/main" id="{2ECAA083-E791-434A-D823-7E11C5047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65758" y="1089977"/>
            <a:ext cx="1608138" cy="1608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76200" y="5732335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920535" y="3695700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2007565" y="3037841"/>
            <a:ext cx="8107156" cy="4644219"/>
          </a:xfrm>
          <a:custGeom>
            <a:avLst/>
            <a:gdLst/>
            <a:ahLst/>
            <a:cxnLst/>
            <a:rect l="l" t="t" r="r" b="b"/>
            <a:pathLst>
              <a:path w="8107156" h="4644219">
                <a:moveTo>
                  <a:pt x="8107156" y="0"/>
                </a:moveTo>
                <a:lnTo>
                  <a:pt x="0" y="0"/>
                </a:lnTo>
                <a:lnTo>
                  <a:pt x="0" y="4644219"/>
                </a:lnTo>
                <a:lnTo>
                  <a:pt x="8107156" y="4644219"/>
                </a:lnTo>
                <a:lnTo>
                  <a:pt x="810715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/>
          <p:cNvSpPr txBox="1"/>
          <p:nvPr/>
        </p:nvSpPr>
        <p:spPr>
          <a:xfrm>
            <a:off x="9805471" y="4552671"/>
            <a:ext cx="5861349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430"/>
              </a:lnSpc>
            </a:pPr>
            <a:r>
              <a:rPr lang="ar-EG" sz="13879" b="1" dirty="0">
                <a:solidFill>
                  <a:srgbClr val="141D28"/>
                </a:solidFill>
                <a:latin typeface="Sakkal Majalla" panose="02000000000000000000" pitchFamily="2" charset="-78"/>
                <a:ea typeface="Smile Font TH Bold"/>
                <a:cs typeface="Sakkal Majalla" panose="02000000000000000000" pitchFamily="2" charset="-78"/>
                <a:sym typeface="Smile Font TH Bold"/>
                <a:rtl/>
              </a:rPr>
              <a:t>ثعلب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  <p:pic>
        <p:nvPicPr>
          <p:cNvPr id="13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35A8709F-5F61-27B1-840A-C8760841D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86538" y="1259026"/>
            <a:ext cx="1960563" cy="1960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304800" y="311980"/>
            <a:ext cx="19235551" cy="10927520"/>
          </a:xfrm>
          <a:custGeom>
            <a:avLst/>
            <a:gdLst/>
            <a:ahLst/>
            <a:cxnLst/>
            <a:rect l="l" t="t" r="r" b="b"/>
            <a:pathLst>
              <a:path w="18288000" h="10675620">
                <a:moveTo>
                  <a:pt x="0" y="0"/>
                </a:moveTo>
                <a:lnTo>
                  <a:pt x="18288000" y="0"/>
                </a:lnTo>
                <a:lnTo>
                  <a:pt x="18288000" y="10675620"/>
                </a:lnTo>
                <a:lnTo>
                  <a:pt x="0" y="10675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6177355" y="3163074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455292" y="5892078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5691935" y="558594"/>
            <a:ext cx="1783453" cy="1583573"/>
          </a:xfrm>
          <a:custGeom>
            <a:avLst/>
            <a:gdLst/>
            <a:ahLst/>
            <a:cxnLst/>
            <a:rect l="l" t="t" r="r" b="b"/>
            <a:pathLst>
              <a:path w="1783453" h="1583573">
                <a:moveTo>
                  <a:pt x="0" y="0"/>
                </a:moveTo>
                <a:lnTo>
                  <a:pt x="1783453" y="0"/>
                </a:lnTo>
                <a:lnTo>
                  <a:pt x="1783453" y="1583573"/>
                </a:lnTo>
                <a:lnTo>
                  <a:pt x="0" y="1583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>
            <a:off x="2832623" y="8726636"/>
            <a:ext cx="2082936" cy="1442907"/>
          </a:xfrm>
          <a:custGeom>
            <a:avLst/>
            <a:gdLst/>
            <a:ahLst/>
            <a:cxnLst/>
            <a:rect l="l" t="t" r="r" b="b"/>
            <a:pathLst>
              <a:path w="2082936" h="1442907">
                <a:moveTo>
                  <a:pt x="0" y="0"/>
                </a:moveTo>
                <a:lnTo>
                  <a:pt x="2082937" y="0"/>
                </a:lnTo>
                <a:lnTo>
                  <a:pt x="2082937" y="1442907"/>
                </a:lnTo>
                <a:lnTo>
                  <a:pt x="0" y="14429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5778143" y="6534924"/>
            <a:ext cx="1926548" cy="2879351"/>
          </a:xfrm>
          <a:custGeom>
            <a:avLst/>
            <a:gdLst/>
            <a:ahLst/>
            <a:cxnLst/>
            <a:rect l="l" t="t" r="r" b="b"/>
            <a:pathLst>
              <a:path w="1926548" h="2879351">
                <a:moveTo>
                  <a:pt x="0" y="0"/>
                </a:moveTo>
                <a:lnTo>
                  <a:pt x="1926548" y="0"/>
                </a:lnTo>
                <a:lnTo>
                  <a:pt x="1926548" y="2879352"/>
                </a:lnTo>
                <a:lnTo>
                  <a:pt x="0" y="2879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7378091" y="7795820"/>
            <a:ext cx="2250770" cy="2013416"/>
          </a:xfrm>
          <a:custGeom>
            <a:avLst/>
            <a:gdLst/>
            <a:ahLst/>
            <a:cxnLst/>
            <a:rect l="l" t="t" r="r" b="b"/>
            <a:pathLst>
              <a:path w="2250770" h="2013416">
                <a:moveTo>
                  <a:pt x="0" y="0"/>
                </a:moveTo>
                <a:lnTo>
                  <a:pt x="2250770" y="0"/>
                </a:lnTo>
                <a:lnTo>
                  <a:pt x="2250770" y="2013416"/>
                </a:lnTo>
                <a:lnTo>
                  <a:pt x="0" y="20134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/>
          <p:cNvSpPr txBox="1"/>
          <p:nvPr/>
        </p:nvSpPr>
        <p:spPr>
          <a:xfrm>
            <a:off x="15691935" y="9809236"/>
            <a:ext cx="2938359" cy="360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>
                <a:solidFill>
                  <a:srgbClr val="141D28"/>
                </a:solidFill>
                <a:latin typeface="Smile Font TH"/>
                <a:ea typeface="Smile Font TH"/>
                <a:cs typeface="Smile Font TH"/>
                <a:sym typeface="Smile Font TH"/>
                <a:rtl/>
              </a:rPr>
              <a:t>شيماء المازمي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5292" y="1183821"/>
            <a:ext cx="7551149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089"/>
              </a:lnSpc>
            </a:pPr>
            <a:r>
              <a:rPr lang="ar-EG" sz="6634" b="1" dirty="0">
                <a:solidFill>
                  <a:srgbClr val="D06749"/>
                </a:solidFill>
                <a:latin typeface="Sakkal Majalla" panose="02000000000000000000" pitchFamily="2" charset="-78"/>
                <a:ea typeface="Shantell Sans Ultra-Bold"/>
                <a:cs typeface="Sakkal Majalla" panose="02000000000000000000" pitchFamily="2" charset="-78"/>
                <a:sym typeface="Shantell Sans Ultra-Bold"/>
                <a:rtl/>
              </a:rPr>
              <a:t>ابحث عن حيوانات صحراء الامارات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00"/>
            <a:ext cx="18716502" cy="11229901"/>
          </a:xfrm>
          <a:custGeom>
            <a:avLst/>
            <a:gdLst/>
            <a:ahLst/>
            <a:cxnLst/>
            <a:rect l="l" t="t" r="r" b="b"/>
            <a:pathLst>
              <a:path w="18716502" h="11229901">
                <a:moveTo>
                  <a:pt x="0" y="0"/>
                </a:moveTo>
                <a:lnTo>
                  <a:pt x="18716502" y="0"/>
                </a:lnTo>
                <a:lnTo>
                  <a:pt x="18716502" y="11229901"/>
                </a:lnTo>
                <a:lnTo>
                  <a:pt x="0" y="1122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195712" y="5797461"/>
            <a:ext cx="19107926" cy="5278565"/>
          </a:xfrm>
          <a:custGeom>
            <a:avLst/>
            <a:gdLst/>
            <a:ahLst/>
            <a:cxnLst/>
            <a:rect l="l" t="t" r="r" b="b"/>
            <a:pathLst>
              <a:path w="19107926" h="5278565">
                <a:moveTo>
                  <a:pt x="0" y="0"/>
                </a:moveTo>
                <a:lnTo>
                  <a:pt x="19107926" y="0"/>
                </a:lnTo>
                <a:lnTo>
                  <a:pt x="19107926" y="5278564"/>
                </a:lnTo>
                <a:lnTo>
                  <a:pt x="0" y="5278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5849547" y="3377655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442280" y="7277874"/>
            <a:ext cx="2045285" cy="3241806"/>
          </a:xfrm>
          <a:custGeom>
            <a:avLst/>
            <a:gdLst/>
            <a:ahLst/>
            <a:cxnLst/>
            <a:rect l="l" t="t" r="r" b="b"/>
            <a:pathLst>
              <a:path w="2045285" h="3241806">
                <a:moveTo>
                  <a:pt x="0" y="0"/>
                </a:moveTo>
                <a:lnTo>
                  <a:pt x="2045285" y="0"/>
                </a:lnTo>
                <a:lnTo>
                  <a:pt x="2045285" y="3241806"/>
                </a:lnTo>
                <a:lnTo>
                  <a:pt x="0" y="3241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0" y="5202973"/>
            <a:ext cx="1603005" cy="1331951"/>
          </a:xfrm>
          <a:custGeom>
            <a:avLst/>
            <a:gdLst/>
            <a:ahLst/>
            <a:cxnLst/>
            <a:rect l="l" t="t" r="r" b="b"/>
            <a:pathLst>
              <a:path w="1603005" h="1331951">
                <a:moveTo>
                  <a:pt x="0" y="0"/>
                </a:moveTo>
                <a:lnTo>
                  <a:pt x="1603005" y="0"/>
                </a:lnTo>
                <a:lnTo>
                  <a:pt x="1603005" y="1331951"/>
                </a:lnTo>
                <a:lnTo>
                  <a:pt x="0" y="1331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7" name="Group 7"/>
          <p:cNvGrpSpPr/>
          <p:nvPr/>
        </p:nvGrpSpPr>
        <p:grpSpPr>
          <a:xfrm>
            <a:off x="1315852" y="927575"/>
            <a:ext cx="15656295" cy="8431850"/>
            <a:chOff x="0" y="0"/>
            <a:chExt cx="4123469" cy="2220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3469" cy="2220734"/>
            </a:xfrm>
            <a:custGeom>
              <a:avLst/>
              <a:gdLst/>
              <a:ahLst/>
              <a:cxnLst/>
              <a:rect l="l" t="t" r="r" b="b"/>
              <a:pathLst>
                <a:path w="4123469" h="2220734">
                  <a:moveTo>
                    <a:pt x="25219" y="0"/>
                  </a:moveTo>
                  <a:lnTo>
                    <a:pt x="4098250" y="0"/>
                  </a:lnTo>
                  <a:cubicBezTo>
                    <a:pt x="4112178" y="0"/>
                    <a:pt x="4123469" y="11291"/>
                    <a:pt x="4123469" y="25219"/>
                  </a:cubicBezTo>
                  <a:lnTo>
                    <a:pt x="4123469" y="2195515"/>
                  </a:lnTo>
                  <a:cubicBezTo>
                    <a:pt x="4123469" y="2209443"/>
                    <a:pt x="4112178" y="2220734"/>
                    <a:pt x="4098250" y="2220734"/>
                  </a:cubicBezTo>
                  <a:lnTo>
                    <a:pt x="25219" y="2220734"/>
                  </a:lnTo>
                  <a:cubicBezTo>
                    <a:pt x="18531" y="2220734"/>
                    <a:pt x="12116" y="2218077"/>
                    <a:pt x="7387" y="2213348"/>
                  </a:cubicBezTo>
                  <a:cubicBezTo>
                    <a:pt x="2657" y="2208618"/>
                    <a:pt x="0" y="2202204"/>
                    <a:pt x="0" y="2195515"/>
                  </a:cubicBezTo>
                  <a:lnTo>
                    <a:pt x="0" y="25219"/>
                  </a:lnTo>
                  <a:cubicBezTo>
                    <a:pt x="0" y="11291"/>
                    <a:pt x="11291" y="0"/>
                    <a:pt x="25219" y="0"/>
                  </a:cubicBezTo>
                  <a:close/>
                </a:path>
              </a:pathLst>
            </a:custGeom>
            <a:solidFill>
              <a:srgbClr val="FCFDFF">
                <a:alpha val="93725"/>
              </a:srgbClr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3469" cy="2258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1185399" y="1028700"/>
            <a:ext cx="5414351" cy="3101634"/>
          </a:xfrm>
          <a:custGeom>
            <a:avLst/>
            <a:gdLst/>
            <a:ahLst/>
            <a:cxnLst/>
            <a:rect l="l" t="t" r="r" b="b"/>
            <a:pathLst>
              <a:path w="5414351" h="3101634">
                <a:moveTo>
                  <a:pt x="5414351" y="0"/>
                </a:moveTo>
                <a:lnTo>
                  <a:pt x="0" y="0"/>
                </a:lnTo>
                <a:lnTo>
                  <a:pt x="0" y="3101634"/>
                </a:lnTo>
                <a:lnTo>
                  <a:pt x="5414351" y="3101634"/>
                </a:lnTo>
                <a:lnTo>
                  <a:pt x="541435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2531800" y="5304098"/>
            <a:ext cx="3160135" cy="4055327"/>
          </a:xfrm>
          <a:custGeom>
            <a:avLst/>
            <a:gdLst/>
            <a:ahLst/>
            <a:cxnLst/>
            <a:rect l="l" t="t" r="r" b="b"/>
            <a:pathLst>
              <a:path w="3160135" h="4055327">
                <a:moveTo>
                  <a:pt x="0" y="0"/>
                </a:moveTo>
                <a:lnTo>
                  <a:pt x="3160135" y="0"/>
                </a:lnTo>
                <a:lnTo>
                  <a:pt x="3160135" y="4055327"/>
                </a:lnTo>
                <a:lnTo>
                  <a:pt x="0" y="4055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603005" y="3081869"/>
            <a:ext cx="8405595" cy="4444458"/>
          </a:xfrm>
          <a:custGeom>
            <a:avLst/>
            <a:gdLst/>
            <a:ahLst/>
            <a:cxnLst/>
            <a:rect l="l" t="t" r="r" b="b"/>
            <a:pathLst>
              <a:path w="8405595" h="4444458">
                <a:moveTo>
                  <a:pt x="0" y="0"/>
                </a:moveTo>
                <a:lnTo>
                  <a:pt x="8405594" y="0"/>
                </a:lnTo>
                <a:lnTo>
                  <a:pt x="8405594" y="4444458"/>
                </a:lnTo>
                <a:lnTo>
                  <a:pt x="0" y="44444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TextBox 13"/>
          <p:cNvSpPr txBox="1"/>
          <p:nvPr/>
        </p:nvSpPr>
        <p:spPr>
          <a:xfrm>
            <a:off x="15691935" y="9809236"/>
            <a:ext cx="29383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6"/>
              </a:lnSpc>
            </a:pPr>
            <a:r>
              <a:rPr lang="ar-EG" sz="2140" dirty="0">
                <a:solidFill>
                  <a:srgbClr val="141D28"/>
                </a:solidFill>
                <a:latin typeface="Sakkal Majalla" panose="02000000000000000000" pitchFamily="2" charset="-78"/>
                <a:ea typeface="Smile Font TH"/>
                <a:cs typeface="Sakkal Majalla" panose="02000000000000000000" pitchFamily="2" charset="-78"/>
                <a:sym typeface="Smile Font TH"/>
                <a:rtl/>
              </a:rPr>
              <a:t>شيماء المازمي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5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50" fill="hold">
                                          <p:stCondLst>
                                            <p:cond delay="4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5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50</Words>
  <Application>Microsoft Office PowerPoint</Application>
  <PresentationFormat>Custom</PresentationFormat>
  <Paragraphs>24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Sakkal Majalla</vt:lpstr>
      <vt:lpstr>Smile Font TH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حيوانات الصحراء</dc:title>
  <cp:lastModifiedBy>shaima almaazmi</cp:lastModifiedBy>
  <cp:revision>5</cp:revision>
  <dcterms:created xsi:type="dcterms:W3CDTF">2006-08-16T00:00:00Z</dcterms:created>
  <dcterms:modified xsi:type="dcterms:W3CDTF">2025-11-07T05:08:13Z</dcterms:modified>
  <dc:identifier>DAG32WcKMWg</dc:identifier>
</cp:coreProperties>
</file>