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3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12589" r:id="rId4"/>
    <p:sldId id="12590" r:id="rId5"/>
    <p:sldId id="12591" r:id="rId6"/>
    <p:sldId id="12592" r:id="rId7"/>
    <p:sldId id="12593" r:id="rId8"/>
    <p:sldId id="12594" r:id="rId9"/>
    <p:sldId id="12595" r:id="rId10"/>
    <p:sldId id="12596" r:id="rId11"/>
    <p:sldId id="12597" r:id="rId12"/>
    <p:sldId id="12621" r:id="rId13"/>
    <p:sldId id="12598" r:id="rId14"/>
    <p:sldId id="12599" r:id="rId15"/>
    <p:sldId id="12600" r:id="rId16"/>
    <p:sldId id="12622" r:id="rId17"/>
    <p:sldId id="12601" r:id="rId18"/>
    <p:sldId id="12602" r:id="rId19"/>
    <p:sldId id="12603" r:id="rId20"/>
    <p:sldId id="12623" r:id="rId21"/>
    <p:sldId id="12604" r:id="rId22"/>
    <p:sldId id="12605" r:id="rId23"/>
    <p:sldId id="12606" r:id="rId24"/>
    <p:sldId id="12624" r:id="rId25"/>
    <p:sldId id="12607" r:id="rId26"/>
    <p:sldId id="12608" r:id="rId27"/>
    <p:sldId id="12611" r:id="rId28"/>
    <p:sldId id="12625" r:id="rId29"/>
    <p:sldId id="12610" r:id="rId30"/>
    <p:sldId id="12612" r:id="rId31"/>
    <p:sldId id="12613" r:id="rId32"/>
    <p:sldId id="12626" r:id="rId33"/>
    <p:sldId id="12614" r:id="rId34"/>
    <p:sldId id="12615" r:id="rId35"/>
    <p:sldId id="12616" r:id="rId36"/>
    <p:sldId id="12627" r:id="rId37"/>
    <p:sldId id="12617" r:id="rId38"/>
    <p:sldId id="12619" r:id="rId39"/>
    <p:sldId id="12620" r:id="rId40"/>
    <p:sldId id="12628" r:id="rId41"/>
    <p:sldId id="12618" r:id="rId42"/>
    <p:sldId id="12633" r:id="rId43"/>
    <p:sldId id="12629" r:id="rId44"/>
    <p:sldId id="12630" r:id="rId45"/>
    <p:sldId id="12631" r:id="rId46"/>
    <p:sldId id="12632" r:id="rId47"/>
    <p:sldId id="12635" r:id="rId48"/>
    <p:sldId id="12634" r:id="rId49"/>
  </p:sldIdLst>
  <p:sldSz cx="18288000" cy="10287000"/>
  <p:notesSz cx="6858000" cy="9144000"/>
  <p:embeddedFontLst>
    <p:embeddedFont>
      <p:font typeface="Space Cowboy" panose="020B0604020202020204" charset="0"/>
      <p:regular r:id="rId51"/>
    </p:embeddedFont>
    <p:embeddedFont>
      <p:font typeface="Tahoma" panose="020B0604030504040204" pitchFamily="34" charset="0"/>
      <p:regular r:id="rId52"/>
      <p:bold r:id="rId53"/>
    </p:embeddedFont>
    <p:embeddedFont>
      <p:font typeface="Twinkl" panose="020B0604020202020204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70" autoAdjust="0"/>
    <p:restoredTop sz="95964" autoAdjust="0"/>
  </p:normalViewPr>
  <p:slideViewPr>
    <p:cSldViewPr>
      <p:cViewPr varScale="1">
        <p:scale>
          <a:sx n="60" d="100"/>
          <a:sy n="60" d="100"/>
        </p:scale>
        <p:origin x="76" y="1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7695555-EA09-3941-B0D7-BE64FC298C1E}" type="datetimeFigureOut">
              <a:rPr lang="ar-AE" smtClean="0"/>
              <a:t>15/04/1447</a:t>
            </a:fld>
            <a:endParaRPr lang="ar-AE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AE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265A23B-0A61-BB42-B04D-40CB6B6E81B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114954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5A23B-0A61-BB42-B04D-40CB6B6E81BE}" type="slidenum">
              <a:rPr lang="ar-AE" smtClean="0"/>
              <a:t>4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838568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5A23B-0A61-BB42-B04D-40CB6B6E81BE}" type="slidenum">
              <a:rPr lang="ar-AE" smtClean="0"/>
              <a:t>40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521304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5A23B-0A61-BB42-B04D-40CB6B6E81BE}" type="slidenum">
              <a:rPr lang="ar-AE" smtClean="0"/>
              <a:t>8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283517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5A23B-0A61-BB42-B04D-40CB6B6E81BE}" type="slidenum">
              <a:rPr lang="ar-AE" smtClean="0"/>
              <a:t>12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79178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5A23B-0A61-BB42-B04D-40CB6B6E81BE}" type="slidenum">
              <a:rPr lang="ar-AE" smtClean="0"/>
              <a:t>16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02044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5A23B-0A61-BB42-B04D-40CB6B6E81BE}" type="slidenum">
              <a:rPr lang="ar-AE" smtClean="0"/>
              <a:t>20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77856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5A23B-0A61-BB42-B04D-40CB6B6E81BE}" type="slidenum">
              <a:rPr lang="ar-AE" smtClean="0"/>
              <a:t>24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74736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5A23B-0A61-BB42-B04D-40CB6B6E81BE}" type="slidenum">
              <a:rPr lang="ar-AE" smtClean="0"/>
              <a:t>28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69808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5A23B-0A61-BB42-B04D-40CB6B6E81BE}" type="slidenum">
              <a:rPr lang="ar-AE" smtClean="0"/>
              <a:t>32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5864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5A23B-0A61-BB42-B04D-40CB6B6E81BE}" type="slidenum">
              <a:rPr lang="ar-AE" smtClean="0"/>
              <a:t>36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678424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sv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12" Type="http://schemas.openxmlformats.org/officeDocument/2006/relationships/image" Target="../media/image16.png"/><Relationship Id="rId2" Type="http://schemas.openxmlformats.org/officeDocument/2006/relationships/audio" Target="../media/media4.mp3"/><Relationship Id="rId16" Type="http://schemas.openxmlformats.org/officeDocument/2006/relationships/image" Target="../media/image12.png"/><Relationship Id="rId1" Type="http://schemas.microsoft.com/office/2007/relationships/media" Target="../media/media4.mp3"/><Relationship Id="rId6" Type="http://schemas.openxmlformats.org/officeDocument/2006/relationships/image" Target="../media/image3.svg"/><Relationship Id="rId11" Type="http://schemas.openxmlformats.org/officeDocument/2006/relationships/image" Target="../media/image15.svg"/><Relationship Id="rId5" Type="http://schemas.openxmlformats.org/officeDocument/2006/relationships/image" Target="../media/image2.pn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5.sv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.png"/><Relationship Id="rId12" Type="http://schemas.openxmlformats.org/officeDocument/2006/relationships/image" Target="../media/image15.svg"/><Relationship Id="rId2" Type="http://schemas.openxmlformats.org/officeDocument/2006/relationships/audio" Target="../media/audio1.wav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5" Type="http://schemas.openxmlformats.org/officeDocument/2006/relationships/image" Target="../media/image20.png"/><Relationship Id="rId10" Type="http://schemas.openxmlformats.org/officeDocument/2006/relationships/image" Target="../media/image5.svg"/><Relationship Id="rId4" Type="http://schemas.openxmlformats.org/officeDocument/2006/relationships/audio" Target="../media/audio3.wav"/><Relationship Id="rId9" Type="http://schemas.openxmlformats.org/officeDocument/2006/relationships/image" Target="../media/image4.png"/><Relationship Id="rId1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.sv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5.svg"/><Relationship Id="rId5" Type="http://schemas.openxmlformats.org/officeDocument/2006/relationships/audio" Target="../media/audio6.wav"/><Relationship Id="rId10" Type="http://schemas.openxmlformats.org/officeDocument/2006/relationships/image" Target="../media/image14.png"/><Relationship Id="rId4" Type="http://schemas.openxmlformats.org/officeDocument/2006/relationships/audio" Target="../media/audio5.wav"/><Relationship Id="rId9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3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12" Type="http://schemas.openxmlformats.org/officeDocument/2006/relationships/image" Target="../media/image16.png"/><Relationship Id="rId2" Type="http://schemas.openxmlformats.org/officeDocument/2006/relationships/audio" Target="../media/media5.mp3"/><Relationship Id="rId16" Type="http://schemas.openxmlformats.org/officeDocument/2006/relationships/image" Target="../media/image12.png"/><Relationship Id="rId1" Type="http://schemas.microsoft.com/office/2007/relationships/media" Target="../media/media5.mp3"/><Relationship Id="rId6" Type="http://schemas.openxmlformats.org/officeDocument/2006/relationships/image" Target="../media/image3.svg"/><Relationship Id="rId11" Type="http://schemas.openxmlformats.org/officeDocument/2006/relationships/image" Target="../media/image15.svg"/><Relationship Id="rId5" Type="http://schemas.openxmlformats.org/officeDocument/2006/relationships/image" Target="../media/image2.pn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5.svg"/><Relationship Id="rId1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.png"/><Relationship Id="rId12" Type="http://schemas.openxmlformats.org/officeDocument/2006/relationships/image" Target="../media/image15.svg"/><Relationship Id="rId2" Type="http://schemas.openxmlformats.org/officeDocument/2006/relationships/audio" Target="../media/audio1.wav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5" Type="http://schemas.openxmlformats.org/officeDocument/2006/relationships/image" Target="../media/image20.png"/><Relationship Id="rId10" Type="http://schemas.openxmlformats.org/officeDocument/2006/relationships/image" Target="../media/image5.svg"/><Relationship Id="rId4" Type="http://schemas.openxmlformats.org/officeDocument/2006/relationships/audio" Target="../media/audio3.wav"/><Relationship Id="rId9" Type="http://schemas.openxmlformats.org/officeDocument/2006/relationships/image" Target="../media/image4.png"/><Relationship Id="rId14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4.wav"/><Relationship Id="rId7" Type="http://schemas.openxmlformats.org/officeDocument/2006/relationships/image" Target="../media/image3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5.svg"/><Relationship Id="rId5" Type="http://schemas.openxmlformats.org/officeDocument/2006/relationships/audio" Target="../media/audio6.wav"/><Relationship Id="rId10" Type="http://schemas.openxmlformats.org/officeDocument/2006/relationships/image" Target="../media/image14.png"/><Relationship Id="rId4" Type="http://schemas.openxmlformats.org/officeDocument/2006/relationships/audio" Target="../media/audio5.wav"/><Relationship Id="rId9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37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2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12" Type="http://schemas.openxmlformats.org/officeDocument/2006/relationships/image" Target="../media/image16.png"/><Relationship Id="rId2" Type="http://schemas.openxmlformats.org/officeDocument/2006/relationships/audio" Target="../media/media6.mp3"/><Relationship Id="rId16" Type="http://schemas.openxmlformats.org/officeDocument/2006/relationships/image" Target="../media/image12.png"/><Relationship Id="rId1" Type="http://schemas.microsoft.com/office/2007/relationships/media" Target="../media/media6.mp3"/><Relationship Id="rId6" Type="http://schemas.openxmlformats.org/officeDocument/2006/relationships/image" Target="../media/image3.svg"/><Relationship Id="rId11" Type="http://schemas.openxmlformats.org/officeDocument/2006/relationships/image" Target="../media/image15.svg"/><Relationship Id="rId5" Type="http://schemas.openxmlformats.org/officeDocument/2006/relationships/image" Target="../media/image2.pn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5.svg"/><Relationship Id="rId1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.png"/><Relationship Id="rId12" Type="http://schemas.openxmlformats.org/officeDocument/2006/relationships/image" Target="../media/image1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5" Type="http://schemas.openxmlformats.org/officeDocument/2006/relationships/image" Target="../media/image20.png"/><Relationship Id="rId10" Type="http://schemas.openxmlformats.org/officeDocument/2006/relationships/image" Target="../media/image5.svg"/><Relationship Id="rId4" Type="http://schemas.openxmlformats.org/officeDocument/2006/relationships/audio" Target="../media/audio3.wav"/><Relationship Id="rId9" Type="http://schemas.openxmlformats.org/officeDocument/2006/relationships/image" Target="../media/image4.png"/><Relationship Id="rId14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12.png"/><Relationship Id="rId1" Type="http://schemas.microsoft.com/office/2007/relationships/media" Target="../media/media2.mp3"/><Relationship Id="rId6" Type="http://schemas.openxmlformats.org/officeDocument/2006/relationships/image" Target="../media/image3.svg"/><Relationship Id="rId11" Type="http://schemas.openxmlformats.org/officeDocument/2006/relationships/image" Target="../media/image15.svg"/><Relationship Id="rId5" Type="http://schemas.openxmlformats.org/officeDocument/2006/relationships/image" Target="../media/image2.pn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5.sv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4.wav"/><Relationship Id="rId7" Type="http://schemas.openxmlformats.org/officeDocument/2006/relationships/image" Target="../media/image3.sv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5.svg"/><Relationship Id="rId5" Type="http://schemas.openxmlformats.org/officeDocument/2006/relationships/audio" Target="../media/audio6.wav"/><Relationship Id="rId10" Type="http://schemas.openxmlformats.org/officeDocument/2006/relationships/image" Target="../media/image14.png"/><Relationship Id="rId4" Type="http://schemas.openxmlformats.org/officeDocument/2006/relationships/audio" Target="../media/audio5.wav"/><Relationship Id="rId9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40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2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12" Type="http://schemas.openxmlformats.org/officeDocument/2006/relationships/image" Target="../media/image16.png"/><Relationship Id="rId2" Type="http://schemas.openxmlformats.org/officeDocument/2006/relationships/audio" Target="../media/media7.mp3"/><Relationship Id="rId16" Type="http://schemas.openxmlformats.org/officeDocument/2006/relationships/image" Target="../media/image12.png"/><Relationship Id="rId1" Type="http://schemas.microsoft.com/office/2007/relationships/media" Target="../media/media7.mp3"/><Relationship Id="rId6" Type="http://schemas.openxmlformats.org/officeDocument/2006/relationships/image" Target="../media/image3.svg"/><Relationship Id="rId11" Type="http://schemas.openxmlformats.org/officeDocument/2006/relationships/image" Target="../media/image15.svg"/><Relationship Id="rId5" Type="http://schemas.openxmlformats.org/officeDocument/2006/relationships/image" Target="../media/image2.pn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5.svg"/><Relationship Id="rId1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.png"/><Relationship Id="rId12" Type="http://schemas.openxmlformats.org/officeDocument/2006/relationships/image" Target="../media/image15.svg"/><Relationship Id="rId2" Type="http://schemas.openxmlformats.org/officeDocument/2006/relationships/audio" Target="../media/audio1.wav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5" Type="http://schemas.openxmlformats.org/officeDocument/2006/relationships/image" Target="../media/image20.png"/><Relationship Id="rId10" Type="http://schemas.openxmlformats.org/officeDocument/2006/relationships/image" Target="../media/image5.svg"/><Relationship Id="rId4" Type="http://schemas.openxmlformats.org/officeDocument/2006/relationships/audio" Target="../media/audio3.wav"/><Relationship Id="rId9" Type="http://schemas.openxmlformats.org/officeDocument/2006/relationships/image" Target="../media/image4.png"/><Relationship Id="rId14" Type="http://schemas.openxmlformats.org/officeDocument/2006/relationships/image" Target="../media/image1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4.wav"/><Relationship Id="rId7" Type="http://schemas.openxmlformats.org/officeDocument/2006/relationships/image" Target="../media/image3.sv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5.svg"/><Relationship Id="rId5" Type="http://schemas.openxmlformats.org/officeDocument/2006/relationships/audio" Target="../media/audio6.wav"/><Relationship Id="rId10" Type="http://schemas.openxmlformats.org/officeDocument/2006/relationships/image" Target="../media/image14.png"/><Relationship Id="rId4" Type="http://schemas.openxmlformats.org/officeDocument/2006/relationships/audio" Target="../media/audio5.wav"/><Relationship Id="rId9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4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2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12" Type="http://schemas.openxmlformats.org/officeDocument/2006/relationships/image" Target="../media/image16.png"/><Relationship Id="rId2" Type="http://schemas.openxmlformats.org/officeDocument/2006/relationships/audio" Target="../media/media8.mp3"/><Relationship Id="rId16" Type="http://schemas.openxmlformats.org/officeDocument/2006/relationships/image" Target="../media/image12.png"/><Relationship Id="rId1" Type="http://schemas.microsoft.com/office/2007/relationships/media" Target="../media/media8.mp3"/><Relationship Id="rId6" Type="http://schemas.openxmlformats.org/officeDocument/2006/relationships/image" Target="../media/image3.svg"/><Relationship Id="rId11" Type="http://schemas.openxmlformats.org/officeDocument/2006/relationships/image" Target="../media/image15.svg"/><Relationship Id="rId5" Type="http://schemas.openxmlformats.org/officeDocument/2006/relationships/image" Target="../media/image2.pn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5.svg"/><Relationship Id="rId1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.png"/><Relationship Id="rId12" Type="http://schemas.openxmlformats.org/officeDocument/2006/relationships/image" Target="../media/image15.svg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5" Type="http://schemas.openxmlformats.org/officeDocument/2006/relationships/image" Target="../media/image20.png"/><Relationship Id="rId10" Type="http://schemas.openxmlformats.org/officeDocument/2006/relationships/image" Target="../media/image5.svg"/><Relationship Id="rId4" Type="http://schemas.openxmlformats.org/officeDocument/2006/relationships/audio" Target="../media/audio3.wav"/><Relationship Id="rId9" Type="http://schemas.openxmlformats.org/officeDocument/2006/relationships/image" Target="../media/image4.png"/><Relationship Id="rId14" Type="http://schemas.openxmlformats.org/officeDocument/2006/relationships/image" Target="../media/image1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4.wav"/><Relationship Id="rId7" Type="http://schemas.openxmlformats.org/officeDocument/2006/relationships/image" Target="../media/image3.sv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5.svg"/><Relationship Id="rId5" Type="http://schemas.openxmlformats.org/officeDocument/2006/relationships/audio" Target="../media/audio6.wav"/><Relationship Id="rId10" Type="http://schemas.openxmlformats.org/officeDocument/2006/relationships/image" Target="../media/image14.png"/><Relationship Id="rId4" Type="http://schemas.openxmlformats.org/officeDocument/2006/relationships/audio" Target="../media/audio5.wav"/><Relationship Id="rId9" Type="http://schemas.openxmlformats.org/officeDocument/2006/relationships/image" Target="../media/image1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46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.png"/><Relationship Id="rId12" Type="http://schemas.openxmlformats.org/officeDocument/2006/relationships/image" Target="../media/image15.svg"/><Relationship Id="rId2" Type="http://schemas.openxmlformats.org/officeDocument/2006/relationships/audio" Target="../media/audio1.wav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5" Type="http://schemas.openxmlformats.org/officeDocument/2006/relationships/image" Target="../media/image20.png"/><Relationship Id="rId10" Type="http://schemas.openxmlformats.org/officeDocument/2006/relationships/image" Target="../media/image5.svg"/><Relationship Id="rId4" Type="http://schemas.openxmlformats.org/officeDocument/2006/relationships/audio" Target="../media/audio3.wav"/><Relationship Id="rId9" Type="http://schemas.openxmlformats.org/officeDocument/2006/relationships/image" Target="../media/image4.png"/><Relationship Id="rId14" Type="http://schemas.openxmlformats.org/officeDocument/2006/relationships/image" Target="../media/image19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12" Type="http://schemas.openxmlformats.org/officeDocument/2006/relationships/image" Target="../media/image16.png"/><Relationship Id="rId2" Type="http://schemas.openxmlformats.org/officeDocument/2006/relationships/audio" Target="../media/media9.mp3"/><Relationship Id="rId16" Type="http://schemas.openxmlformats.org/officeDocument/2006/relationships/image" Target="../media/image12.png"/><Relationship Id="rId1" Type="http://schemas.microsoft.com/office/2007/relationships/media" Target="../media/media9.mp3"/><Relationship Id="rId6" Type="http://schemas.openxmlformats.org/officeDocument/2006/relationships/image" Target="../media/image3.svg"/><Relationship Id="rId11" Type="http://schemas.openxmlformats.org/officeDocument/2006/relationships/image" Target="../media/image15.svg"/><Relationship Id="rId5" Type="http://schemas.openxmlformats.org/officeDocument/2006/relationships/image" Target="../media/image2.pn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5.svg"/><Relationship Id="rId1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.png"/><Relationship Id="rId12" Type="http://schemas.openxmlformats.org/officeDocument/2006/relationships/image" Target="../media/image15.svg"/><Relationship Id="rId2" Type="http://schemas.openxmlformats.org/officeDocument/2006/relationships/audio" Target="../media/audio1.wav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5" Type="http://schemas.openxmlformats.org/officeDocument/2006/relationships/image" Target="../media/image20.png"/><Relationship Id="rId10" Type="http://schemas.openxmlformats.org/officeDocument/2006/relationships/image" Target="../media/image5.svg"/><Relationship Id="rId4" Type="http://schemas.openxmlformats.org/officeDocument/2006/relationships/audio" Target="../media/audio3.wav"/><Relationship Id="rId9" Type="http://schemas.openxmlformats.org/officeDocument/2006/relationships/image" Target="../media/image4.png"/><Relationship Id="rId14" Type="http://schemas.openxmlformats.org/officeDocument/2006/relationships/image" Target="../media/image19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4.wav"/><Relationship Id="rId7" Type="http://schemas.openxmlformats.org/officeDocument/2006/relationships/image" Target="../media/image3.sv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5.svg"/><Relationship Id="rId5" Type="http://schemas.openxmlformats.org/officeDocument/2006/relationships/audio" Target="../media/audio6.wav"/><Relationship Id="rId10" Type="http://schemas.openxmlformats.org/officeDocument/2006/relationships/image" Target="../media/image14.png"/><Relationship Id="rId4" Type="http://schemas.openxmlformats.org/officeDocument/2006/relationships/audio" Target="../media/audio5.wav"/><Relationship Id="rId9" Type="http://schemas.openxmlformats.org/officeDocument/2006/relationships/image" Target="../media/image1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5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50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25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12" Type="http://schemas.openxmlformats.org/officeDocument/2006/relationships/image" Target="../media/image16.png"/><Relationship Id="rId2" Type="http://schemas.openxmlformats.org/officeDocument/2006/relationships/audio" Target="../media/media10.mp3"/><Relationship Id="rId16" Type="http://schemas.openxmlformats.org/officeDocument/2006/relationships/image" Target="../media/image12.png"/><Relationship Id="rId1" Type="http://schemas.microsoft.com/office/2007/relationships/media" Target="../media/media10.mp3"/><Relationship Id="rId6" Type="http://schemas.openxmlformats.org/officeDocument/2006/relationships/image" Target="../media/image3.svg"/><Relationship Id="rId11" Type="http://schemas.openxmlformats.org/officeDocument/2006/relationships/image" Target="../media/image15.svg"/><Relationship Id="rId5" Type="http://schemas.openxmlformats.org/officeDocument/2006/relationships/image" Target="../media/image2.pn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5.svg"/><Relationship Id="rId1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.png"/><Relationship Id="rId12" Type="http://schemas.openxmlformats.org/officeDocument/2006/relationships/image" Target="../media/image15.svg"/><Relationship Id="rId2" Type="http://schemas.openxmlformats.org/officeDocument/2006/relationships/audio" Target="../media/audio1.wav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5" Type="http://schemas.openxmlformats.org/officeDocument/2006/relationships/image" Target="../media/image20.png"/><Relationship Id="rId10" Type="http://schemas.openxmlformats.org/officeDocument/2006/relationships/image" Target="../media/image5.svg"/><Relationship Id="rId4" Type="http://schemas.openxmlformats.org/officeDocument/2006/relationships/audio" Target="../media/audio3.wav"/><Relationship Id="rId9" Type="http://schemas.openxmlformats.org/officeDocument/2006/relationships/image" Target="../media/image4.png"/><Relationship Id="rId14" Type="http://schemas.openxmlformats.org/officeDocument/2006/relationships/image" Target="../media/image19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4.wav"/><Relationship Id="rId7" Type="http://schemas.openxmlformats.org/officeDocument/2006/relationships/image" Target="../media/image3.sv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5.svg"/><Relationship Id="rId5" Type="http://schemas.openxmlformats.org/officeDocument/2006/relationships/audio" Target="../media/audio6.wav"/><Relationship Id="rId10" Type="http://schemas.openxmlformats.org/officeDocument/2006/relationships/image" Target="../media/image14.png"/><Relationship Id="rId4" Type="http://schemas.openxmlformats.org/officeDocument/2006/relationships/audio" Target="../media/audio5.wav"/><Relationship Id="rId9" Type="http://schemas.openxmlformats.org/officeDocument/2006/relationships/image" Target="../media/image1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5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25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12" Type="http://schemas.openxmlformats.org/officeDocument/2006/relationships/image" Target="../media/image16.png"/><Relationship Id="rId2" Type="http://schemas.openxmlformats.org/officeDocument/2006/relationships/audio" Target="../media/media11.mp3"/><Relationship Id="rId16" Type="http://schemas.openxmlformats.org/officeDocument/2006/relationships/image" Target="../media/image12.png"/><Relationship Id="rId1" Type="http://schemas.microsoft.com/office/2007/relationships/media" Target="../media/media11.mp3"/><Relationship Id="rId6" Type="http://schemas.openxmlformats.org/officeDocument/2006/relationships/image" Target="../media/image3.svg"/><Relationship Id="rId11" Type="http://schemas.openxmlformats.org/officeDocument/2006/relationships/image" Target="../media/image15.svg"/><Relationship Id="rId5" Type="http://schemas.openxmlformats.org/officeDocument/2006/relationships/image" Target="../media/image2.pn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5.svg"/><Relationship Id="rId1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.png"/><Relationship Id="rId12" Type="http://schemas.openxmlformats.org/officeDocument/2006/relationships/image" Target="../media/image15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5" Type="http://schemas.openxmlformats.org/officeDocument/2006/relationships/image" Target="../media/image20.png"/><Relationship Id="rId10" Type="http://schemas.openxmlformats.org/officeDocument/2006/relationships/image" Target="../media/image5.svg"/><Relationship Id="rId4" Type="http://schemas.openxmlformats.org/officeDocument/2006/relationships/audio" Target="../media/audio3.wav"/><Relationship Id="rId9" Type="http://schemas.openxmlformats.org/officeDocument/2006/relationships/image" Target="../media/image4.png"/><Relationship Id="rId1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3.svg"/><Relationship Id="rId3" Type="http://schemas.openxmlformats.org/officeDocument/2006/relationships/audio" Target="../media/audio4.wav"/><Relationship Id="rId7" Type="http://schemas.openxmlformats.org/officeDocument/2006/relationships/image" Target="../media/image3.sv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5.svg"/><Relationship Id="rId5" Type="http://schemas.openxmlformats.org/officeDocument/2006/relationships/audio" Target="../media/audio6.wav"/><Relationship Id="rId10" Type="http://schemas.openxmlformats.org/officeDocument/2006/relationships/image" Target="../media/image14.png"/><Relationship Id="rId4" Type="http://schemas.openxmlformats.org/officeDocument/2006/relationships/audio" Target="../media/audio5.wav"/><Relationship Id="rId9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4.wav"/><Relationship Id="rId7" Type="http://schemas.openxmlformats.org/officeDocument/2006/relationships/image" Target="../media/image3.sv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5.svg"/><Relationship Id="rId5" Type="http://schemas.openxmlformats.org/officeDocument/2006/relationships/audio" Target="../media/audio6.wav"/><Relationship Id="rId10" Type="http://schemas.openxmlformats.org/officeDocument/2006/relationships/image" Target="../media/image14.png"/><Relationship Id="rId4" Type="http://schemas.openxmlformats.org/officeDocument/2006/relationships/audio" Target="../media/audio5.wav"/><Relationship Id="rId9" Type="http://schemas.openxmlformats.org/officeDocument/2006/relationships/image" Target="../media/image1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5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57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29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60.png"/><Relationship Id="rId5" Type="http://schemas.openxmlformats.org/officeDocument/2006/relationships/image" Target="../media/image3.svg"/><Relationship Id="rId10" Type="http://schemas.openxmlformats.org/officeDocument/2006/relationships/image" Target="../media/image59.png"/><Relationship Id="rId4" Type="http://schemas.openxmlformats.org/officeDocument/2006/relationships/image" Target="../media/image2.png"/><Relationship Id="rId9" Type="http://schemas.openxmlformats.org/officeDocument/2006/relationships/image" Target="../media/image11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12" Type="http://schemas.openxmlformats.org/officeDocument/2006/relationships/image" Target="../media/image16.png"/><Relationship Id="rId2" Type="http://schemas.openxmlformats.org/officeDocument/2006/relationships/audio" Target="../media/media3.mp3"/><Relationship Id="rId16" Type="http://schemas.openxmlformats.org/officeDocument/2006/relationships/image" Target="../media/image12.png"/><Relationship Id="rId1" Type="http://schemas.microsoft.com/office/2007/relationships/media" Target="../media/media3.mp3"/><Relationship Id="rId6" Type="http://schemas.openxmlformats.org/officeDocument/2006/relationships/image" Target="../media/image3.svg"/><Relationship Id="rId11" Type="http://schemas.openxmlformats.org/officeDocument/2006/relationships/image" Target="../media/image15.svg"/><Relationship Id="rId5" Type="http://schemas.openxmlformats.org/officeDocument/2006/relationships/image" Target="../media/image2.pn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5.sv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.png"/><Relationship Id="rId12" Type="http://schemas.openxmlformats.org/officeDocument/2006/relationships/image" Target="../media/image15.svg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5" Type="http://schemas.openxmlformats.org/officeDocument/2006/relationships/image" Target="../media/image20.png"/><Relationship Id="rId10" Type="http://schemas.openxmlformats.org/officeDocument/2006/relationships/image" Target="../media/image5.svg"/><Relationship Id="rId4" Type="http://schemas.openxmlformats.org/officeDocument/2006/relationships/audio" Target="../media/audio3.wav"/><Relationship Id="rId9" Type="http://schemas.openxmlformats.org/officeDocument/2006/relationships/image" Target="../media/image4.png"/><Relationship Id="rId1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4.wav"/><Relationship Id="rId7" Type="http://schemas.openxmlformats.org/officeDocument/2006/relationships/image" Target="../media/image3.sv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5.svg"/><Relationship Id="rId5" Type="http://schemas.openxmlformats.org/officeDocument/2006/relationships/audio" Target="../media/audio6.wav"/><Relationship Id="rId10" Type="http://schemas.openxmlformats.org/officeDocument/2006/relationships/image" Target="../media/image14.png"/><Relationship Id="rId4" Type="http://schemas.openxmlformats.org/officeDocument/2006/relationships/audio" Target="../media/audio5.wav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0" y="-15279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4448544" y="117123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747" t="-14524"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5" name="Group 5"/>
          <p:cNvGrpSpPr/>
          <p:nvPr/>
        </p:nvGrpSpPr>
        <p:grpSpPr>
          <a:xfrm>
            <a:off x="1037713" y="1050678"/>
            <a:ext cx="16230600" cy="8229600"/>
            <a:chOff x="0" y="0"/>
            <a:chExt cx="17334385" cy="878926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17311525" cy="8761326"/>
            </a:xfrm>
            <a:custGeom>
              <a:avLst/>
              <a:gdLst/>
              <a:ahLst/>
              <a:cxnLst/>
              <a:rect l="l" t="t" r="r" b="b"/>
              <a:pathLst>
                <a:path w="17311525" h="8761326">
                  <a:moveTo>
                    <a:pt x="17311525" y="8761326"/>
                  </a:moveTo>
                  <a:lnTo>
                    <a:pt x="0" y="8753706"/>
                  </a:lnTo>
                  <a:lnTo>
                    <a:pt x="0" y="3051884"/>
                  </a:lnTo>
                  <a:lnTo>
                    <a:pt x="17780" y="19050"/>
                  </a:lnTo>
                  <a:lnTo>
                    <a:pt x="8631228" y="0"/>
                  </a:lnTo>
                  <a:lnTo>
                    <a:pt x="17292475" y="5080"/>
                  </a:lnTo>
                  <a:close/>
                </a:path>
              </a:pathLst>
            </a:custGeom>
            <a:solidFill>
              <a:srgbClr val="034D94"/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17340735" cy="8787995"/>
            </a:xfrm>
            <a:custGeom>
              <a:avLst/>
              <a:gdLst/>
              <a:ahLst/>
              <a:cxnLst/>
              <a:rect l="l" t="t" r="r" b="b"/>
              <a:pathLst>
                <a:path w="17340735" h="8787995">
                  <a:moveTo>
                    <a:pt x="17306445" y="21590"/>
                  </a:moveTo>
                  <a:cubicBezTo>
                    <a:pt x="17307715" y="34290"/>
                    <a:pt x="17307715" y="44450"/>
                    <a:pt x="17308985" y="54610"/>
                  </a:cubicBezTo>
                  <a:cubicBezTo>
                    <a:pt x="17311526" y="198367"/>
                    <a:pt x="17312795" y="392475"/>
                    <a:pt x="17315335" y="579651"/>
                  </a:cubicBezTo>
                  <a:cubicBezTo>
                    <a:pt x="17315335" y="850016"/>
                    <a:pt x="17328035" y="6181055"/>
                    <a:pt x="17334385" y="6451419"/>
                  </a:cubicBezTo>
                  <a:cubicBezTo>
                    <a:pt x="17340735" y="6860432"/>
                    <a:pt x="17336926" y="7276378"/>
                    <a:pt x="17336926" y="7685391"/>
                  </a:cubicBezTo>
                  <a:cubicBezTo>
                    <a:pt x="17336926" y="8045878"/>
                    <a:pt x="17338195" y="8378634"/>
                    <a:pt x="17339465" y="8727036"/>
                  </a:cubicBezTo>
                  <a:cubicBezTo>
                    <a:pt x="17339465" y="8748626"/>
                    <a:pt x="17339465" y="8762595"/>
                    <a:pt x="17339465" y="8786726"/>
                  </a:cubicBezTo>
                  <a:cubicBezTo>
                    <a:pt x="17316606" y="8786726"/>
                    <a:pt x="17296285" y="8787995"/>
                    <a:pt x="17225281" y="8786726"/>
                  </a:cubicBezTo>
                  <a:cubicBezTo>
                    <a:pt x="16337215" y="8781645"/>
                    <a:pt x="15435487" y="8787995"/>
                    <a:pt x="14547420" y="8782916"/>
                  </a:cubicBezTo>
                  <a:cubicBezTo>
                    <a:pt x="14014581" y="8779106"/>
                    <a:pt x="13495404" y="8781645"/>
                    <a:pt x="12962565" y="8779106"/>
                  </a:cubicBezTo>
                  <a:cubicBezTo>
                    <a:pt x="12716638" y="8777836"/>
                    <a:pt x="12470713" y="8776566"/>
                    <a:pt x="12224787" y="8775295"/>
                  </a:cubicBezTo>
                  <a:cubicBezTo>
                    <a:pt x="12074499" y="8775295"/>
                    <a:pt x="11937873" y="8776566"/>
                    <a:pt x="11787584" y="8776566"/>
                  </a:cubicBezTo>
                  <a:cubicBezTo>
                    <a:pt x="11405033" y="8775295"/>
                    <a:pt x="10353016" y="8776566"/>
                    <a:pt x="9970465" y="8775295"/>
                  </a:cubicBezTo>
                  <a:cubicBezTo>
                    <a:pt x="9697214" y="8774026"/>
                    <a:pt x="4232193" y="8782916"/>
                    <a:pt x="3958941" y="8781645"/>
                  </a:cubicBezTo>
                  <a:cubicBezTo>
                    <a:pt x="3890629" y="8781645"/>
                    <a:pt x="3808653" y="8782916"/>
                    <a:pt x="3740341" y="8782916"/>
                  </a:cubicBezTo>
                  <a:cubicBezTo>
                    <a:pt x="3576390" y="8782916"/>
                    <a:pt x="3426102" y="8784186"/>
                    <a:pt x="3262151" y="8784186"/>
                  </a:cubicBezTo>
                  <a:cubicBezTo>
                    <a:pt x="2852275" y="8784186"/>
                    <a:pt x="2456061" y="8782916"/>
                    <a:pt x="2046184" y="8781645"/>
                  </a:cubicBezTo>
                  <a:cubicBezTo>
                    <a:pt x="1800258" y="8780376"/>
                    <a:pt x="1554332" y="8779106"/>
                    <a:pt x="1322069" y="8777836"/>
                  </a:cubicBezTo>
                  <a:cubicBezTo>
                    <a:pt x="884867" y="8776566"/>
                    <a:pt x="447665" y="8775295"/>
                    <a:pt x="48260" y="8775295"/>
                  </a:cubicBezTo>
                  <a:cubicBezTo>
                    <a:pt x="38100" y="8775295"/>
                    <a:pt x="29210" y="8775295"/>
                    <a:pt x="19050" y="8774026"/>
                  </a:cubicBezTo>
                  <a:cubicBezTo>
                    <a:pt x="10160" y="8772756"/>
                    <a:pt x="5080" y="8766406"/>
                    <a:pt x="7620" y="8757516"/>
                  </a:cubicBezTo>
                  <a:cubicBezTo>
                    <a:pt x="16510" y="8725257"/>
                    <a:pt x="12700" y="8551946"/>
                    <a:pt x="11430" y="8371702"/>
                  </a:cubicBezTo>
                  <a:cubicBezTo>
                    <a:pt x="10160" y="8004284"/>
                    <a:pt x="6350" y="7643797"/>
                    <a:pt x="7620" y="7276378"/>
                  </a:cubicBezTo>
                  <a:cubicBezTo>
                    <a:pt x="5080" y="6818838"/>
                    <a:pt x="0" y="1155042"/>
                    <a:pt x="7620" y="690570"/>
                  </a:cubicBezTo>
                  <a:cubicBezTo>
                    <a:pt x="8890" y="600448"/>
                    <a:pt x="7620" y="503394"/>
                    <a:pt x="8890" y="413272"/>
                  </a:cubicBezTo>
                  <a:cubicBezTo>
                    <a:pt x="10160" y="267691"/>
                    <a:pt x="12700" y="10824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06102" y="30480"/>
                    <a:pt x="324702" y="29210"/>
                  </a:cubicBezTo>
                  <a:cubicBezTo>
                    <a:pt x="693591" y="25400"/>
                    <a:pt x="1062480" y="22860"/>
                    <a:pt x="1445032" y="20320"/>
                  </a:cubicBezTo>
                  <a:cubicBezTo>
                    <a:pt x="1704620" y="17780"/>
                    <a:pt x="1964209" y="16510"/>
                    <a:pt x="2210135" y="13970"/>
                  </a:cubicBezTo>
                  <a:cubicBezTo>
                    <a:pt x="2456061" y="11430"/>
                    <a:pt x="2715649" y="8890"/>
                    <a:pt x="2961575" y="8890"/>
                  </a:cubicBezTo>
                  <a:cubicBezTo>
                    <a:pt x="3234826" y="7620"/>
                    <a:pt x="3508077" y="10160"/>
                    <a:pt x="3781329" y="8890"/>
                  </a:cubicBezTo>
                  <a:cubicBezTo>
                    <a:pt x="4122892" y="8890"/>
                    <a:pt x="10312029" y="6350"/>
                    <a:pt x="10653593" y="5080"/>
                  </a:cubicBezTo>
                  <a:cubicBezTo>
                    <a:pt x="10981494" y="3810"/>
                    <a:pt x="11309396" y="2540"/>
                    <a:pt x="11650960" y="2540"/>
                  </a:cubicBezTo>
                  <a:cubicBezTo>
                    <a:pt x="12211124" y="1270"/>
                    <a:pt x="12757626" y="0"/>
                    <a:pt x="13317791" y="0"/>
                  </a:cubicBezTo>
                  <a:cubicBezTo>
                    <a:pt x="13550054" y="0"/>
                    <a:pt x="13795981" y="2540"/>
                    <a:pt x="14028242" y="2540"/>
                  </a:cubicBezTo>
                  <a:cubicBezTo>
                    <a:pt x="14670383" y="3810"/>
                    <a:pt x="15326185" y="5080"/>
                    <a:pt x="15968325" y="7620"/>
                  </a:cubicBezTo>
                  <a:cubicBezTo>
                    <a:pt x="16309891" y="8890"/>
                    <a:pt x="16651454" y="12700"/>
                    <a:pt x="16993018" y="16510"/>
                  </a:cubicBezTo>
                  <a:cubicBezTo>
                    <a:pt x="17074993" y="16510"/>
                    <a:pt x="17156969" y="16510"/>
                    <a:pt x="17225281" y="16510"/>
                  </a:cubicBezTo>
                  <a:cubicBezTo>
                    <a:pt x="17287395" y="17780"/>
                    <a:pt x="17296285" y="20320"/>
                    <a:pt x="17306445" y="21590"/>
                  </a:cubicBezTo>
                  <a:close/>
                  <a:moveTo>
                    <a:pt x="17316606" y="8770216"/>
                  </a:moveTo>
                  <a:cubicBezTo>
                    <a:pt x="17317876" y="8753706"/>
                    <a:pt x="17319145" y="8741006"/>
                    <a:pt x="17319145" y="8728306"/>
                  </a:cubicBezTo>
                  <a:cubicBezTo>
                    <a:pt x="17317876" y="8343973"/>
                    <a:pt x="17316606" y="7976554"/>
                    <a:pt x="17316606" y="7581405"/>
                  </a:cubicBezTo>
                  <a:cubicBezTo>
                    <a:pt x="17316606" y="7401162"/>
                    <a:pt x="17319145" y="7220920"/>
                    <a:pt x="17317876" y="7040676"/>
                  </a:cubicBezTo>
                  <a:cubicBezTo>
                    <a:pt x="17317876" y="6874297"/>
                    <a:pt x="17316606" y="6700986"/>
                    <a:pt x="17315335" y="6534609"/>
                  </a:cubicBezTo>
                  <a:cubicBezTo>
                    <a:pt x="17310256" y="6278109"/>
                    <a:pt x="17298826" y="967867"/>
                    <a:pt x="17298826" y="711367"/>
                  </a:cubicBezTo>
                  <a:cubicBezTo>
                    <a:pt x="17296285" y="496462"/>
                    <a:pt x="17293745" y="274624"/>
                    <a:pt x="17291206" y="63500"/>
                  </a:cubicBezTo>
                  <a:cubicBezTo>
                    <a:pt x="17289935" y="44450"/>
                    <a:pt x="17288665" y="43180"/>
                    <a:pt x="17184293" y="41910"/>
                  </a:cubicBezTo>
                  <a:cubicBezTo>
                    <a:pt x="17143305" y="41910"/>
                    <a:pt x="17115981" y="41910"/>
                    <a:pt x="17074993" y="40640"/>
                  </a:cubicBezTo>
                  <a:cubicBezTo>
                    <a:pt x="16733431" y="36830"/>
                    <a:pt x="16378203" y="31750"/>
                    <a:pt x="16036639" y="30480"/>
                  </a:cubicBezTo>
                  <a:cubicBezTo>
                    <a:pt x="15203223" y="26670"/>
                    <a:pt x="14356145" y="25400"/>
                    <a:pt x="13522731" y="22860"/>
                  </a:cubicBezTo>
                  <a:cubicBezTo>
                    <a:pt x="13399768" y="22860"/>
                    <a:pt x="13263142" y="22860"/>
                    <a:pt x="13140179" y="22860"/>
                  </a:cubicBezTo>
                  <a:cubicBezTo>
                    <a:pt x="12935240" y="22860"/>
                    <a:pt x="12730301" y="22860"/>
                    <a:pt x="12539025" y="22860"/>
                  </a:cubicBezTo>
                  <a:cubicBezTo>
                    <a:pt x="12101824" y="22860"/>
                    <a:pt x="11664621" y="22860"/>
                    <a:pt x="11241083" y="24130"/>
                  </a:cubicBezTo>
                  <a:cubicBezTo>
                    <a:pt x="10872193" y="25400"/>
                    <a:pt x="4655731" y="29210"/>
                    <a:pt x="4286843" y="29210"/>
                  </a:cubicBezTo>
                  <a:cubicBezTo>
                    <a:pt x="3685691" y="29210"/>
                    <a:pt x="3084539" y="26670"/>
                    <a:pt x="2483386" y="33020"/>
                  </a:cubicBezTo>
                  <a:cubicBezTo>
                    <a:pt x="2169147" y="36830"/>
                    <a:pt x="1868571" y="36830"/>
                    <a:pt x="1567995" y="38100"/>
                  </a:cubicBezTo>
                  <a:cubicBezTo>
                    <a:pt x="1048818" y="41910"/>
                    <a:pt x="529641" y="45720"/>
                    <a:pt x="49530" y="50800"/>
                  </a:cubicBezTo>
                  <a:cubicBezTo>
                    <a:pt x="36830" y="50800"/>
                    <a:pt x="34290" y="53340"/>
                    <a:pt x="33020" y="87448"/>
                  </a:cubicBezTo>
                  <a:cubicBezTo>
                    <a:pt x="31750" y="212232"/>
                    <a:pt x="31750" y="337016"/>
                    <a:pt x="30480" y="461800"/>
                  </a:cubicBezTo>
                  <a:cubicBezTo>
                    <a:pt x="29210" y="669772"/>
                    <a:pt x="26670" y="870813"/>
                    <a:pt x="25400" y="1078786"/>
                  </a:cubicBezTo>
                  <a:cubicBezTo>
                    <a:pt x="20320" y="1300624"/>
                    <a:pt x="26670" y="6721784"/>
                    <a:pt x="29210" y="6943622"/>
                  </a:cubicBezTo>
                  <a:cubicBezTo>
                    <a:pt x="29210" y="7179325"/>
                    <a:pt x="29210" y="7421959"/>
                    <a:pt x="30480" y="7657662"/>
                  </a:cubicBezTo>
                  <a:cubicBezTo>
                    <a:pt x="30480" y="7830973"/>
                    <a:pt x="33020" y="8004284"/>
                    <a:pt x="33020" y="8177595"/>
                  </a:cubicBezTo>
                  <a:cubicBezTo>
                    <a:pt x="33020" y="8364770"/>
                    <a:pt x="33020" y="8551946"/>
                    <a:pt x="31750" y="8728306"/>
                  </a:cubicBezTo>
                  <a:cubicBezTo>
                    <a:pt x="31750" y="8732116"/>
                    <a:pt x="31750" y="8734656"/>
                    <a:pt x="31750" y="8738466"/>
                  </a:cubicBezTo>
                  <a:cubicBezTo>
                    <a:pt x="31750" y="8748626"/>
                    <a:pt x="35560" y="8752436"/>
                    <a:pt x="44450" y="8752436"/>
                  </a:cubicBezTo>
                  <a:cubicBezTo>
                    <a:pt x="133427" y="8752436"/>
                    <a:pt x="324702" y="8753706"/>
                    <a:pt x="502316" y="8753706"/>
                  </a:cubicBezTo>
                  <a:cubicBezTo>
                    <a:pt x="761904" y="8753706"/>
                    <a:pt x="1035155" y="8751166"/>
                    <a:pt x="1294744" y="8753706"/>
                  </a:cubicBezTo>
                  <a:cubicBezTo>
                    <a:pt x="1718283" y="8757516"/>
                    <a:pt x="2141822" y="8760056"/>
                    <a:pt x="2565361" y="8758786"/>
                  </a:cubicBezTo>
                  <a:cubicBezTo>
                    <a:pt x="2838612" y="8757516"/>
                    <a:pt x="3098201" y="8760056"/>
                    <a:pt x="3371452" y="8760056"/>
                  </a:cubicBezTo>
                  <a:cubicBezTo>
                    <a:pt x="3767666" y="8760056"/>
                    <a:pt x="4163880" y="8758786"/>
                    <a:pt x="4560094" y="8760056"/>
                  </a:cubicBezTo>
                  <a:cubicBezTo>
                    <a:pt x="5147584" y="8761326"/>
                    <a:pt x="11596309" y="8751166"/>
                    <a:pt x="12197462" y="8753706"/>
                  </a:cubicBezTo>
                  <a:cubicBezTo>
                    <a:pt x="12457051" y="8754976"/>
                    <a:pt x="12716638" y="8756245"/>
                    <a:pt x="12962565" y="8756245"/>
                  </a:cubicBezTo>
                  <a:cubicBezTo>
                    <a:pt x="13413429" y="8758786"/>
                    <a:pt x="13850630" y="8754976"/>
                    <a:pt x="14301495" y="8758786"/>
                  </a:cubicBezTo>
                  <a:cubicBezTo>
                    <a:pt x="14670383" y="8761326"/>
                    <a:pt x="15039272" y="8761326"/>
                    <a:pt x="15408161" y="8763866"/>
                  </a:cubicBezTo>
                  <a:cubicBezTo>
                    <a:pt x="15954664" y="8767676"/>
                    <a:pt x="16501166" y="8770216"/>
                    <a:pt x="17047667" y="8771486"/>
                  </a:cubicBezTo>
                  <a:cubicBezTo>
                    <a:pt x="17252607" y="8771486"/>
                    <a:pt x="17296285" y="8770216"/>
                    <a:pt x="17316606" y="8770216"/>
                  </a:cubicBezTo>
                  <a:close/>
                </a:path>
              </a:pathLst>
            </a:custGeom>
            <a:solidFill>
              <a:srgbClr val="034D94"/>
            </a:solidFill>
          </p:spPr>
          <p:txBody>
            <a:bodyPr/>
            <a:lstStyle/>
            <a:p>
              <a:endParaRPr lang="en-A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2087" y="1159122"/>
            <a:ext cx="15961854" cy="1820113"/>
            <a:chOff x="0" y="0"/>
            <a:chExt cx="17202662" cy="1961601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17179802" cy="1933661"/>
            </a:xfrm>
            <a:custGeom>
              <a:avLst/>
              <a:gdLst/>
              <a:ahLst/>
              <a:cxnLst/>
              <a:rect l="l" t="t" r="r" b="b"/>
              <a:pathLst>
                <a:path w="17179802" h="1933661">
                  <a:moveTo>
                    <a:pt x="17179802" y="1933661"/>
                  </a:moveTo>
                  <a:lnTo>
                    <a:pt x="0" y="1926041"/>
                  </a:lnTo>
                  <a:lnTo>
                    <a:pt x="0" y="683871"/>
                  </a:lnTo>
                  <a:lnTo>
                    <a:pt x="17780" y="19050"/>
                  </a:lnTo>
                  <a:lnTo>
                    <a:pt x="8565535" y="0"/>
                  </a:lnTo>
                  <a:lnTo>
                    <a:pt x="17160752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A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17209011" cy="1960331"/>
            </a:xfrm>
            <a:custGeom>
              <a:avLst/>
              <a:gdLst/>
              <a:ahLst/>
              <a:cxnLst/>
              <a:rect l="l" t="t" r="r" b="b"/>
              <a:pathLst>
                <a:path w="17209011" h="1960331">
                  <a:moveTo>
                    <a:pt x="17174722" y="21590"/>
                  </a:moveTo>
                  <a:cubicBezTo>
                    <a:pt x="17175991" y="34290"/>
                    <a:pt x="17175991" y="44450"/>
                    <a:pt x="17177261" y="54610"/>
                  </a:cubicBezTo>
                  <a:cubicBezTo>
                    <a:pt x="17179802" y="92723"/>
                    <a:pt x="17181072" y="133821"/>
                    <a:pt x="17183611" y="173451"/>
                  </a:cubicBezTo>
                  <a:cubicBezTo>
                    <a:pt x="17183611" y="230694"/>
                    <a:pt x="17196311" y="1359411"/>
                    <a:pt x="17202661" y="1416654"/>
                  </a:cubicBezTo>
                  <a:cubicBezTo>
                    <a:pt x="17209011" y="1503253"/>
                    <a:pt x="17205202" y="1591319"/>
                    <a:pt x="17205202" y="1677917"/>
                  </a:cubicBezTo>
                  <a:cubicBezTo>
                    <a:pt x="17205202" y="1754242"/>
                    <a:pt x="17206472" y="1824695"/>
                    <a:pt x="17207741" y="1899371"/>
                  </a:cubicBezTo>
                  <a:cubicBezTo>
                    <a:pt x="17207741" y="1920961"/>
                    <a:pt x="17207741" y="1934931"/>
                    <a:pt x="17207741" y="1959061"/>
                  </a:cubicBezTo>
                  <a:cubicBezTo>
                    <a:pt x="17184882" y="1959061"/>
                    <a:pt x="17164561" y="1960331"/>
                    <a:pt x="17093985" y="1959061"/>
                  </a:cubicBezTo>
                  <a:cubicBezTo>
                    <a:pt x="16212709" y="1953981"/>
                    <a:pt x="15317875" y="1960331"/>
                    <a:pt x="14436599" y="1955251"/>
                  </a:cubicBezTo>
                  <a:cubicBezTo>
                    <a:pt x="13907834" y="1951441"/>
                    <a:pt x="13392627" y="1953981"/>
                    <a:pt x="12863861" y="1951441"/>
                  </a:cubicBezTo>
                  <a:cubicBezTo>
                    <a:pt x="12619815" y="1950171"/>
                    <a:pt x="12375770" y="1948901"/>
                    <a:pt x="12131724" y="1947631"/>
                  </a:cubicBezTo>
                  <a:cubicBezTo>
                    <a:pt x="11982586" y="1947631"/>
                    <a:pt x="11847005" y="1948901"/>
                    <a:pt x="11697864" y="1948901"/>
                  </a:cubicBezTo>
                  <a:cubicBezTo>
                    <a:pt x="11318239" y="1947631"/>
                    <a:pt x="10274265" y="1948901"/>
                    <a:pt x="9894640" y="1947631"/>
                  </a:cubicBezTo>
                  <a:cubicBezTo>
                    <a:pt x="9623478" y="1946361"/>
                    <a:pt x="4200243" y="1955251"/>
                    <a:pt x="3929080" y="1953981"/>
                  </a:cubicBezTo>
                  <a:cubicBezTo>
                    <a:pt x="3861290" y="1953981"/>
                    <a:pt x="3779942" y="1955251"/>
                    <a:pt x="3712151" y="1955251"/>
                  </a:cubicBezTo>
                  <a:cubicBezTo>
                    <a:pt x="3549454" y="1955251"/>
                    <a:pt x="3400315" y="1956521"/>
                    <a:pt x="3237618" y="1956521"/>
                  </a:cubicBezTo>
                  <a:cubicBezTo>
                    <a:pt x="2830875" y="1956521"/>
                    <a:pt x="2437691" y="1955251"/>
                    <a:pt x="2030948" y="1953981"/>
                  </a:cubicBezTo>
                  <a:cubicBezTo>
                    <a:pt x="1786903" y="1952711"/>
                    <a:pt x="1542857" y="1951441"/>
                    <a:pt x="1312369" y="1950171"/>
                  </a:cubicBezTo>
                  <a:cubicBezTo>
                    <a:pt x="878511" y="1948901"/>
                    <a:pt x="444652" y="1947631"/>
                    <a:pt x="48260" y="1947631"/>
                  </a:cubicBezTo>
                  <a:cubicBezTo>
                    <a:pt x="38100" y="1947631"/>
                    <a:pt x="29210" y="1947631"/>
                    <a:pt x="19050" y="1946361"/>
                  </a:cubicBezTo>
                  <a:cubicBezTo>
                    <a:pt x="10160" y="1945091"/>
                    <a:pt x="5080" y="1938741"/>
                    <a:pt x="7620" y="1929851"/>
                  </a:cubicBezTo>
                  <a:cubicBezTo>
                    <a:pt x="16510" y="1898083"/>
                    <a:pt x="12700" y="1861389"/>
                    <a:pt x="11430" y="1823227"/>
                  </a:cubicBezTo>
                  <a:cubicBezTo>
                    <a:pt x="10160" y="1745435"/>
                    <a:pt x="6350" y="1669111"/>
                    <a:pt x="7620" y="1591319"/>
                  </a:cubicBezTo>
                  <a:cubicBezTo>
                    <a:pt x="5080" y="1494446"/>
                    <a:pt x="0" y="295276"/>
                    <a:pt x="7620" y="196935"/>
                  </a:cubicBezTo>
                  <a:cubicBezTo>
                    <a:pt x="8890" y="177854"/>
                    <a:pt x="7620" y="157305"/>
                    <a:pt x="8890" y="138224"/>
                  </a:cubicBezTo>
                  <a:cubicBezTo>
                    <a:pt x="10160" y="107401"/>
                    <a:pt x="12700" y="7364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05700" y="30480"/>
                    <a:pt x="322629" y="29210"/>
                  </a:cubicBezTo>
                  <a:cubicBezTo>
                    <a:pt x="688698" y="25400"/>
                    <a:pt x="1054766" y="22860"/>
                    <a:pt x="1434392" y="20320"/>
                  </a:cubicBezTo>
                  <a:cubicBezTo>
                    <a:pt x="1691996" y="17780"/>
                    <a:pt x="1949600" y="16510"/>
                    <a:pt x="2193646" y="13970"/>
                  </a:cubicBezTo>
                  <a:cubicBezTo>
                    <a:pt x="2437691" y="11430"/>
                    <a:pt x="2695295" y="8890"/>
                    <a:pt x="2939340" y="8890"/>
                  </a:cubicBezTo>
                  <a:cubicBezTo>
                    <a:pt x="3210502" y="7620"/>
                    <a:pt x="3481664" y="10160"/>
                    <a:pt x="3752826" y="8890"/>
                  </a:cubicBezTo>
                  <a:cubicBezTo>
                    <a:pt x="4091778" y="8890"/>
                    <a:pt x="10233592" y="6350"/>
                    <a:pt x="10572544" y="5080"/>
                  </a:cubicBezTo>
                  <a:cubicBezTo>
                    <a:pt x="10897938" y="3810"/>
                    <a:pt x="11223333" y="2540"/>
                    <a:pt x="11562285" y="2540"/>
                  </a:cubicBezTo>
                  <a:cubicBezTo>
                    <a:pt x="12118167" y="1270"/>
                    <a:pt x="12660490" y="0"/>
                    <a:pt x="13216371" y="0"/>
                  </a:cubicBezTo>
                  <a:cubicBezTo>
                    <a:pt x="13446859" y="0"/>
                    <a:pt x="13690905" y="2540"/>
                    <a:pt x="13921391" y="2540"/>
                  </a:cubicBezTo>
                  <a:cubicBezTo>
                    <a:pt x="14558622" y="3810"/>
                    <a:pt x="15209411" y="5080"/>
                    <a:pt x="15846641" y="7620"/>
                  </a:cubicBezTo>
                  <a:cubicBezTo>
                    <a:pt x="16185593" y="8890"/>
                    <a:pt x="16524546" y="12700"/>
                    <a:pt x="16863497" y="16510"/>
                  </a:cubicBezTo>
                  <a:cubicBezTo>
                    <a:pt x="16944846" y="16510"/>
                    <a:pt x="17026196" y="16510"/>
                    <a:pt x="17093985" y="16510"/>
                  </a:cubicBezTo>
                  <a:cubicBezTo>
                    <a:pt x="17155672" y="17780"/>
                    <a:pt x="17164561" y="20320"/>
                    <a:pt x="17174722" y="21590"/>
                  </a:cubicBezTo>
                  <a:close/>
                  <a:moveTo>
                    <a:pt x="17184882" y="1942551"/>
                  </a:moveTo>
                  <a:cubicBezTo>
                    <a:pt x="17186152" y="1926041"/>
                    <a:pt x="17187422" y="1913341"/>
                    <a:pt x="17187422" y="1900641"/>
                  </a:cubicBezTo>
                  <a:cubicBezTo>
                    <a:pt x="17186152" y="1817356"/>
                    <a:pt x="17184882" y="1739564"/>
                    <a:pt x="17184882" y="1655901"/>
                  </a:cubicBezTo>
                  <a:cubicBezTo>
                    <a:pt x="17184882" y="1617739"/>
                    <a:pt x="17187422" y="1579577"/>
                    <a:pt x="17186152" y="1541415"/>
                  </a:cubicBezTo>
                  <a:cubicBezTo>
                    <a:pt x="17186152" y="1506188"/>
                    <a:pt x="17184882" y="1469494"/>
                    <a:pt x="17183611" y="1434267"/>
                  </a:cubicBezTo>
                  <a:cubicBezTo>
                    <a:pt x="17178532" y="1379960"/>
                    <a:pt x="17167102" y="255646"/>
                    <a:pt x="17167102" y="201339"/>
                  </a:cubicBezTo>
                  <a:cubicBezTo>
                    <a:pt x="17164561" y="155838"/>
                    <a:pt x="17162022" y="108869"/>
                    <a:pt x="17159482" y="63500"/>
                  </a:cubicBezTo>
                  <a:cubicBezTo>
                    <a:pt x="17158211" y="44450"/>
                    <a:pt x="17156941" y="43180"/>
                    <a:pt x="17053310" y="41910"/>
                  </a:cubicBezTo>
                  <a:cubicBezTo>
                    <a:pt x="17012637" y="41910"/>
                    <a:pt x="16985521" y="41910"/>
                    <a:pt x="16944846" y="40640"/>
                  </a:cubicBezTo>
                  <a:cubicBezTo>
                    <a:pt x="16605894" y="36830"/>
                    <a:pt x="16253384" y="31750"/>
                    <a:pt x="15914431" y="30480"/>
                  </a:cubicBezTo>
                  <a:cubicBezTo>
                    <a:pt x="15087389" y="26670"/>
                    <a:pt x="14246787" y="25400"/>
                    <a:pt x="13419743" y="22860"/>
                  </a:cubicBezTo>
                  <a:cubicBezTo>
                    <a:pt x="13297721" y="22860"/>
                    <a:pt x="13162140" y="22860"/>
                    <a:pt x="13040117" y="22860"/>
                  </a:cubicBezTo>
                  <a:cubicBezTo>
                    <a:pt x="12836745" y="22860"/>
                    <a:pt x="12633374" y="22860"/>
                    <a:pt x="12443561" y="22860"/>
                  </a:cubicBezTo>
                  <a:cubicBezTo>
                    <a:pt x="12009702" y="22860"/>
                    <a:pt x="11575842" y="22860"/>
                    <a:pt x="11155542" y="24130"/>
                  </a:cubicBezTo>
                  <a:cubicBezTo>
                    <a:pt x="10789473" y="25400"/>
                    <a:pt x="4620543" y="29210"/>
                    <a:pt x="4254475" y="29210"/>
                  </a:cubicBezTo>
                  <a:cubicBezTo>
                    <a:pt x="3657919" y="29210"/>
                    <a:pt x="3061363" y="26670"/>
                    <a:pt x="2464807" y="33020"/>
                  </a:cubicBezTo>
                  <a:cubicBezTo>
                    <a:pt x="2152971" y="36830"/>
                    <a:pt x="1854693" y="36830"/>
                    <a:pt x="1556415" y="38100"/>
                  </a:cubicBezTo>
                  <a:cubicBezTo>
                    <a:pt x="1041208" y="41910"/>
                    <a:pt x="526000" y="45720"/>
                    <a:pt x="49530" y="50800"/>
                  </a:cubicBezTo>
                  <a:cubicBezTo>
                    <a:pt x="36830" y="50800"/>
                    <a:pt x="34290" y="53340"/>
                    <a:pt x="33020" y="69239"/>
                  </a:cubicBezTo>
                  <a:cubicBezTo>
                    <a:pt x="31750" y="95659"/>
                    <a:pt x="31750" y="122079"/>
                    <a:pt x="30480" y="148499"/>
                  </a:cubicBezTo>
                  <a:cubicBezTo>
                    <a:pt x="29210" y="192532"/>
                    <a:pt x="26670" y="235097"/>
                    <a:pt x="25400" y="279130"/>
                  </a:cubicBezTo>
                  <a:cubicBezTo>
                    <a:pt x="20320" y="326099"/>
                    <a:pt x="26670" y="1473897"/>
                    <a:pt x="29210" y="1520866"/>
                  </a:cubicBezTo>
                  <a:cubicBezTo>
                    <a:pt x="29210" y="1570770"/>
                    <a:pt x="29210" y="1622142"/>
                    <a:pt x="30480" y="1672046"/>
                  </a:cubicBezTo>
                  <a:cubicBezTo>
                    <a:pt x="30480" y="1708741"/>
                    <a:pt x="33020" y="1745435"/>
                    <a:pt x="33020" y="1782129"/>
                  </a:cubicBezTo>
                  <a:cubicBezTo>
                    <a:pt x="33020" y="1821759"/>
                    <a:pt x="33020" y="1861389"/>
                    <a:pt x="31750" y="1900641"/>
                  </a:cubicBezTo>
                  <a:cubicBezTo>
                    <a:pt x="31750" y="1904451"/>
                    <a:pt x="31750" y="1906991"/>
                    <a:pt x="31750" y="1910801"/>
                  </a:cubicBezTo>
                  <a:cubicBezTo>
                    <a:pt x="31750" y="1920961"/>
                    <a:pt x="35560" y="1924771"/>
                    <a:pt x="44450" y="1924771"/>
                  </a:cubicBezTo>
                  <a:cubicBezTo>
                    <a:pt x="132816" y="1924771"/>
                    <a:pt x="322629" y="1926041"/>
                    <a:pt x="498884" y="1926041"/>
                  </a:cubicBezTo>
                  <a:cubicBezTo>
                    <a:pt x="756488" y="1926041"/>
                    <a:pt x="1027650" y="1923501"/>
                    <a:pt x="1285253" y="1926041"/>
                  </a:cubicBezTo>
                  <a:cubicBezTo>
                    <a:pt x="1705554" y="1929851"/>
                    <a:pt x="2125855" y="1932391"/>
                    <a:pt x="2546156" y="1931121"/>
                  </a:cubicBezTo>
                  <a:cubicBezTo>
                    <a:pt x="2817318" y="1929851"/>
                    <a:pt x="3074921" y="1932391"/>
                    <a:pt x="3346083" y="1932391"/>
                  </a:cubicBezTo>
                  <a:cubicBezTo>
                    <a:pt x="3739268" y="1932391"/>
                    <a:pt x="4132452" y="1931121"/>
                    <a:pt x="4525637" y="1932391"/>
                  </a:cubicBezTo>
                  <a:cubicBezTo>
                    <a:pt x="5108634" y="1933661"/>
                    <a:pt x="11508052" y="1923501"/>
                    <a:pt x="12104609" y="1926041"/>
                  </a:cubicBezTo>
                  <a:cubicBezTo>
                    <a:pt x="12362212" y="1927311"/>
                    <a:pt x="12619815" y="1928581"/>
                    <a:pt x="12863861" y="1928581"/>
                  </a:cubicBezTo>
                  <a:cubicBezTo>
                    <a:pt x="13311278" y="1931121"/>
                    <a:pt x="13745137" y="1927311"/>
                    <a:pt x="14192555" y="1931121"/>
                  </a:cubicBezTo>
                  <a:cubicBezTo>
                    <a:pt x="14558622" y="1933661"/>
                    <a:pt x="14924690" y="1933661"/>
                    <a:pt x="15290759" y="1936201"/>
                  </a:cubicBezTo>
                  <a:cubicBezTo>
                    <a:pt x="15833083" y="1940011"/>
                    <a:pt x="16375406" y="1942551"/>
                    <a:pt x="16917730" y="1943821"/>
                  </a:cubicBezTo>
                  <a:cubicBezTo>
                    <a:pt x="17121102" y="1943821"/>
                    <a:pt x="17164561" y="1942551"/>
                    <a:pt x="17184882" y="1942551"/>
                  </a:cubicBezTo>
                  <a:close/>
                </a:path>
              </a:pathLst>
            </a:custGeom>
            <a:solidFill>
              <a:srgbClr val="034D94"/>
            </a:solidFill>
          </p:spPr>
          <p:txBody>
            <a:bodyPr/>
            <a:lstStyle/>
            <a:p>
              <a:endParaRPr lang="en-A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45036" y="3103224"/>
            <a:ext cx="15961854" cy="6004273"/>
            <a:chOff x="0" y="0"/>
            <a:chExt cx="17202662" cy="6471021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17179802" cy="6443081"/>
            </a:xfrm>
            <a:custGeom>
              <a:avLst/>
              <a:gdLst/>
              <a:ahLst/>
              <a:cxnLst/>
              <a:rect l="l" t="t" r="r" b="b"/>
              <a:pathLst>
                <a:path w="17179802" h="6443081">
                  <a:moveTo>
                    <a:pt x="17179802" y="6443081"/>
                  </a:moveTo>
                  <a:lnTo>
                    <a:pt x="0" y="6435461"/>
                  </a:lnTo>
                  <a:lnTo>
                    <a:pt x="0" y="2247855"/>
                  </a:lnTo>
                  <a:lnTo>
                    <a:pt x="17780" y="19050"/>
                  </a:lnTo>
                  <a:lnTo>
                    <a:pt x="8565535" y="0"/>
                  </a:lnTo>
                  <a:lnTo>
                    <a:pt x="17160752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r>
                <a:rPr lang="en-US" dirty="0"/>
                <a:t>11</a:t>
              </a:r>
              <a:endParaRPr lang="ar-AE" dirty="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-3810" y="0"/>
              <a:ext cx="17209011" cy="6469750"/>
            </a:xfrm>
            <a:custGeom>
              <a:avLst/>
              <a:gdLst/>
              <a:ahLst/>
              <a:cxnLst/>
              <a:rect l="l" t="t" r="r" b="b"/>
              <a:pathLst>
                <a:path w="17209011" h="6469750">
                  <a:moveTo>
                    <a:pt x="17174722" y="21590"/>
                  </a:moveTo>
                  <a:cubicBezTo>
                    <a:pt x="17175991" y="34290"/>
                    <a:pt x="17175991" y="44450"/>
                    <a:pt x="17177261" y="54610"/>
                  </a:cubicBezTo>
                  <a:cubicBezTo>
                    <a:pt x="17179802" y="162497"/>
                    <a:pt x="17181072" y="304653"/>
                    <a:pt x="17183611" y="441731"/>
                  </a:cubicBezTo>
                  <a:cubicBezTo>
                    <a:pt x="17183611" y="639733"/>
                    <a:pt x="17196311" y="4543928"/>
                    <a:pt x="17202661" y="4741930"/>
                  </a:cubicBezTo>
                  <a:cubicBezTo>
                    <a:pt x="17209011" y="5041472"/>
                    <a:pt x="17205202" y="5346090"/>
                    <a:pt x="17205202" y="5645631"/>
                  </a:cubicBezTo>
                  <a:cubicBezTo>
                    <a:pt x="17205202" y="5909635"/>
                    <a:pt x="17206472" y="6153329"/>
                    <a:pt x="17207741" y="6408791"/>
                  </a:cubicBezTo>
                  <a:cubicBezTo>
                    <a:pt x="17207741" y="6430381"/>
                    <a:pt x="17207741" y="6444350"/>
                    <a:pt x="17207741" y="6468481"/>
                  </a:cubicBezTo>
                  <a:cubicBezTo>
                    <a:pt x="17184882" y="6468481"/>
                    <a:pt x="17164561" y="6469750"/>
                    <a:pt x="17093985" y="6468481"/>
                  </a:cubicBezTo>
                  <a:cubicBezTo>
                    <a:pt x="16212709" y="6463400"/>
                    <a:pt x="15317875" y="6469750"/>
                    <a:pt x="14436599" y="6464671"/>
                  </a:cubicBezTo>
                  <a:cubicBezTo>
                    <a:pt x="13907834" y="6460861"/>
                    <a:pt x="13392627" y="6463400"/>
                    <a:pt x="12863861" y="6460861"/>
                  </a:cubicBezTo>
                  <a:cubicBezTo>
                    <a:pt x="12619815" y="6459591"/>
                    <a:pt x="12375770" y="6458321"/>
                    <a:pt x="12131724" y="6457050"/>
                  </a:cubicBezTo>
                  <a:cubicBezTo>
                    <a:pt x="11982586" y="6457050"/>
                    <a:pt x="11847005" y="6458321"/>
                    <a:pt x="11697864" y="6458321"/>
                  </a:cubicBezTo>
                  <a:cubicBezTo>
                    <a:pt x="11318239" y="6457050"/>
                    <a:pt x="10274265" y="6458321"/>
                    <a:pt x="9894640" y="6457050"/>
                  </a:cubicBezTo>
                  <a:cubicBezTo>
                    <a:pt x="9623478" y="6455781"/>
                    <a:pt x="4200243" y="6464671"/>
                    <a:pt x="3929080" y="6463400"/>
                  </a:cubicBezTo>
                  <a:cubicBezTo>
                    <a:pt x="3861290" y="6463400"/>
                    <a:pt x="3779942" y="6464671"/>
                    <a:pt x="3712151" y="6464671"/>
                  </a:cubicBezTo>
                  <a:cubicBezTo>
                    <a:pt x="3549454" y="6464671"/>
                    <a:pt x="3400315" y="6465941"/>
                    <a:pt x="3237618" y="6465941"/>
                  </a:cubicBezTo>
                  <a:cubicBezTo>
                    <a:pt x="2830875" y="6465941"/>
                    <a:pt x="2437691" y="6464671"/>
                    <a:pt x="2030948" y="6463400"/>
                  </a:cubicBezTo>
                  <a:cubicBezTo>
                    <a:pt x="1786903" y="6462131"/>
                    <a:pt x="1542857" y="6460861"/>
                    <a:pt x="1312369" y="6459591"/>
                  </a:cubicBezTo>
                  <a:cubicBezTo>
                    <a:pt x="878511" y="6458321"/>
                    <a:pt x="444652" y="6457050"/>
                    <a:pt x="48260" y="6457050"/>
                  </a:cubicBezTo>
                  <a:cubicBezTo>
                    <a:pt x="38100" y="6457050"/>
                    <a:pt x="29210" y="6457050"/>
                    <a:pt x="19050" y="6455781"/>
                  </a:cubicBezTo>
                  <a:cubicBezTo>
                    <a:pt x="10160" y="6454511"/>
                    <a:pt x="5080" y="6448161"/>
                    <a:pt x="7620" y="6439271"/>
                  </a:cubicBezTo>
                  <a:cubicBezTo>
                    <a:pt x="16510" y="6407178"/>
                    <a:pt x="12700" y="6280254"/>
                    <a:pt x="11430" y="6148252"/>
                  </a:cubicBezTo>
                  <a:cubicBezTo>
                    <a:pt x="10160" y="5879173"/>
                    <a:pt x="6350" y="5615170"/>
                    <a:pt x="7620" y="5346090"/>
                  </a:cubicBezTo>
                  <a:cubicBezTo>
                    <a:pt x="5080" y="5011010"/>
                    <a:pt x="0" y="863120"/>
                    <a:pt x="7620" y="522962"/>
                  </a:cubicBezTo>
                  <a:cubicBezTo>
                    <a:pt x="8890" y="456962"/>
                    <a:pt x="7620" y="385884"/>
                    <a:pt x="8890" y="319883"/>
                  </a:cubicBezTo>
                  <a:cubicBezTo>
                    <a:pt x="10160" y="213267"/>
                    <a:pt x="12700" y="964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05700" y="30480"/>
                    <a:pt x="322629" y="29210"/>
                  </a:cubicBezTo>
                  <a:cubicBezTo>
                    <a:pt x="688698" y="25400"/>
                    <a:pt x="1054766" y="22860"/>
                    <a:pt x="1434392" y="20320"/>
                  </a:cubicBezTo>
                  <a:cubicBezTo>
                    <a:pt x="1691996" y="17780"/>
                    <a:pt x="1949600" y="16510"/>
                    <a:pt x="2193646" y="13970"/>
                  </a:cubicBezTo>
                  <a:cubicBezTo>
                    <a:pt x="2437691" y="11430"/>
                    <a:pt x="2695295" y="8890"/>
                    <a:pt x="2939340" y="8890"/>
                  </a:cubicBezTo>
                  <a:cubicBezTo>
                    <a:pt x="3210502" y="7620"/>
                    <a:pt x="3481664" y="10160"/>
                    <a:pt x="3752826" y="8890"/>
                  </a:cubicBezTo>
                  <a:cubicBezTo>
                    <a:pt x="4091778" y="8890"/>
                    <a:pt x="10233592" y="6350"/>
                    <a:pt x="10572544" y="5080"/>
                  </a:cubicBezTo>
                  <a:cubicBezTo>
                    <a:pt x="10897938" y="3810"/>
                    <a:pt x="11223333" y="2540"/>
                    <a:pt x="11562285" y="2540"/>
                  </a:cubicBezTo>
                  <a:cubicBezTo>
                    <a:pt x="12118167" y="1270"/>
                    <a:pt x="12660490" y="0"/>
                    <a:pt x="13216371" y="0"/>
                  </a:cubicBezTo>
                  <a:cubicBezTo>
                    <a:pt x="13446859" y="0"/>
                    <a:pt x="13690905" y="2540"/>
                    <a:pt x="13921391" y="2540"/>
                  </a:cubicBezTo>
                  <a:cubicBezTo>
                    <a:pt x="14558622" y="3810"/>
                    <a:pt x="15209411" y="5080"/>
                    <a:pt x="15846641" y="7620"/>
                  </a:cubicBezTo>
                  <a:cubicBezTo>
                    <a:pt x="16185593" y="8890"/>
                    <a:pt x="16524546" y="12700"/>
                    <a:pt x="16863497" y="16510"/>
                  </a:cubicBezTo>
                  <a:cubicBezTo>
                    <a:pt x="16944846" y="16510"/>
                    <a:pt x="17026196" y="16510"/>
                    <a:pt x="17093985" y="16510"/>
                  </a:cubicBezTo>
                  <a:cubicBezTo>
                    <a:pt x="17155672" y="17780"/>
                    <a:pt x="17164561" y="20320"/>
                    <a:pt x="17174722" y="21590"/>
                  </a:cubicBezTo>
                  <a:close/>
                  <a:moveTo>
                    <a:pt x="17184882" y="6451971"/>
                  </a:moveTo>
                  <a:cubicBezTo>
                    <a:pt x="17186152" y="6435461"/>
                    <a:pt x="17187422" y="6422761"/>
                    <a:pt x="17187422" y="6410061"/>
                  </a:cubicBezTo>
                  <a:cubicBezTo>
                    <a:pt x="17186152" y="6127945"/>
                    <a:pt x="17184882" y="5858865"/>
                    <a:pt x="17184882" y="5569477"/>
                  </a:cubicBezTo>
                  <a:cubicBezTo>
                    <a:pt x="17184882" y="5437476"/>
                    <a:pt x="17187422" y="5305475"/>
                    <a:pt x="17186152" y="5173473"/>
                  </a:cubicBezTo>
                  <a:cubicBezTo>
                    <a:pt x="17186152" y="5051625"/>
                    <a:pt x="17184882" y="4924701"/>
                    <a:pt x="17183611" y="4802854"/>
                  </a:cubicBezTo>
                  <a:cubicBezTo>
                    <a:pt x="17178532" y="4615006"/>
                    <a:pt x="17167102" y="726041"/>
                    <a:pt x="17167102" y="538193"/>
                  </a:cubicBezTo>
                  <a:cubicBezTo>
                    <a:pt x="17164561" y="380807"/>
                    <a:pt x="17162022" y="218344"/>
                    <a:pt x="17159482" y="63500"/>
                  </a:cubicBezTo>
                  <a:cubicBezTo>
                    <a:pt x="17158211" y="44450"/>
                    <a:pt x="17156941" y="43180"/>
                    <a:pt x="17053310" y="41910"/>
                  </a:cubicBezTo>
                  <a:cubicBezTo>
                    <a:pt x="17012637" y="41910"/>
                    <a:pt x="16985521" y="41910"/>
                    <a:pt x="16944846" y="40640"/>
                  </a:cubicBezTo>
                  <a:cubicBezTo>
                    <a:pt x="16605894" y="36830"/>
                    <a:pt x="16253384" y="31750"/>
                    <a:pt x="15914431" y="30480"/>
                  </a:cubicBezTo>
                  <a:cubicBezTo>
                    <a:pt x="15087389" y="26670"/>
                    <a:pt x="14246787" y="25400"/>
                    <a:pt x="13419743" y="22860"/>
                  </a:cubicBezTo>
                  <a:cubicBezTo>
                    <a:pt x="13297721" y="22860"/>
                    <a:pt x="13162140" y="22860"/>
                    <a:pt x="13040117" y="22860"/>
                  </a:cubicBezTo>
                  <a:cubicBezTo>
                    <a:pt x="12836745" y="22860"/>
                    <a:pt x="12633374" y="22860"/>
                    <a:pt x="12443561" y="22860"/>
                  </a:cubicBezTo>
                  <a:cubicBezTo>
                    <a:pt x="12009702" y="22860"/>
                    <a:pt x="11575842" y="22860"/>
                    <a:pt x="11155542" y="24130"/>
                  </a:cubicBezTo>
                  <a:cubicBezTo>
                    <a:pt x="10789473" y="25400"/>
                    <a:pt x="4620543" y="29210"/>
                    <a:pt x="4254475" y="29210"/>
                  </a:cubicBezTo>
                  <a:cubicBezTo>
                    <a:pt x="3657919" y="29210"/>
                    <a:pt x="3061363" y="26670"/>
                    <a:pt x="2464807" y="33020"/>
                  </a:cubicBezTo>
                  <a:cubicBezTo>
                    <a:pt x="2152971" y="36830"/>
                    <a:pt x="1854693" y="36830"/>
                    <a:pt x="1556415" y="38100"/>
                  </a:cubicBezTo>
                  <a:cubicBezTo>
                    <a:pt x="1041208" y="41910"/>
                    <a:pt x="526000" y="45720"/>
                    <a:pt x="49530" y="50800"/>
                  </a:cubicBezTo>
                  <a:cubicBezTo>
                    <a:pt x="36830" y="50800"/>
                    <a:pt x="34290" y="53340"/>
                    <a:pt x="33020" y="81266"/>
                  </a:cubicBezTo>
                  <a:cubicBezTo>
                    <a:pt x="31750" y="172651"/>
                    <a:pt x="31750" y="264037"/>
                    <a:pt x="30480" y="355422"/>
                  </a:cubicBezTo>
                  <a:cubicBezTo>
                    <a:pt x="29210" y="507732"/>
                    <a:pt x="26670" y="654964"/>
                    <a:pt x="25400" y="807273"/>
                  </a:cubicBezTo>
                  <a:cubicBezTo>
                    <a:pt x="20320" y="969736"/>
                    <a:pt x="26670" y="4939932"/>
                    <a:pt x="29210" y="5102395"/>
                  </a:cubicBezTo>
                  <a:cubicBezTo>
                    <a:pt x="29210" y="5275013"/>
                    <a:pt x="29210" y="5452707"/>
                    <a:pt x="30480" y="5625324"/>
                  </a:cubicBezTo>
                  <a:cubicBezTo>
                    <a:pt x="30480" y="5752248"/>
                    <a:pt x="33020" y="5879173"/>
                    <a:pt x="33020" y="6006097"/>
                  </a:cubicBezTo>
                  <a:cubicBezTo>
                    <a:pt x="33020" y="6143175"/>
                    <a:pt x="33020" y="6280254"/>
                    <a:pt x="31750" y="6410061"/>
                  </a:cubicBezTo>
                  <a:cubicBezTo>
                    <a:pt x="31750" y="6413871"/>
                    <a:pt x="31750" y="6416411"/>
                    <a:pt x="31750" y="6420221"/>
                  </a:cubicBezTo>
                  <a:cubicBezTo>
                    <a:pt x="31750" y="6430381"/>
                    <a:pt x="35560" y="6434191"/>
                    <a:pt x="44450" y="6434191"/>
                  </a:cubicBezTo>
                  <a:cubicBezTo>
                    <a:pt x="132816" y="6434191"/>
                    <a:pt x="322629" y="6435461"/>
                    <a:pt x="498884" y="6435461"/>
                  </a:cubicBezTo>
                  <a:cubicBezTo>
                    <a:pt x="756488" y="6435461"/>
                    <a:pt x="1027650" y="6432921"/>
                    <a:pt x="1285253" y="6435461"/>
                  </a:cubicBezTo>
                  <a:cubicBezTo>
                    <a:pt x="1705554" y="6439271"/>
                    <a:pt x="2125855" y="6441811"/>
                    <a:pt x="2546156" y="6440541"/>
                  </a:cubicBezTo>
                  <a:cubicBezTo>
                    <a:pt x="2817318" y="6439271"/>
                    <a:pt x="3074921" y="6441811"/>
                    <a:pt x="3346083" y="6441811"/>
                  </a:cubicBezTo>
                  <a:cubicBezTo>
                    <a:pt x="3739268" y="6441811"/>
                    <a:pt x="4132452" y="6440541"/>
                    <a:pt x="4525637" y="6441811"/>
                  </a:cubicBezTo>
                  <a:cubicBezTo>
                    <a:pt x="5108634" y="6443081"/>
                    <a:pt x="11508052" y="6432921"/>
                    <a:pt x="12104609" y="6435461"/>
                  </a:cubicBezTo>
                  <a:cubicBezTo>
                    <a:pt x="12362212" y="6436731"/>
                    <a:pt x="12619815" y="6438000"/>
                    <a:pt x="12863861" y="6438000"/>
                  </a:cubicBezTo>
                  <a:cubicBezTo>
                    <a:pt x="13311278" y="6440541"/>
                    <a:pt x="13745137" y="6436731"/>
                    <a:pt x="14192555" y="6440541"/>
                  </a:cubicBezTo>
                  <a:cubicBezTo>
                    <a:pt x="14558622" y="6443081"/>
                    <a:pt x="14924690" y="6443081"/>
                    <a:pt x="15290759" y="6445621"/>
                  </a:cubicBezTo>
                  <a:cubicBezTo>
                    <a:pt x="15833083" y="6449431"/>
                    <a:pt x="16375406" y="6451971"/>
                    <a:pt x="16917730" y="6453241"/>
                  </a:cubicBezTo>
                  <a:cubicBezTo>
                    <a:pt x="17121102" y="6453241"/>
                    <a:pt x="17164561" y="6451971"/>
                    <a:pt x="17184882" y="6451971"/>
                  </a:cubicBezTo>
                  <a:close/>
                </a:path>
              </a:pathLst>
            </a:custGeom>
            <a:solidFill>
              <a:srgbClr val="034D94"/>
            </a:solid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14" name="Freeform 14"/>
          <p:cNvSpPr/>
          <p:nvPr/>
        </p:nvSpPr>
        <p:spPr>
          <a:xfrm flipH="1">
            <a:off x="14640999" y="767085"/>
            <a:ext cx="2857710" cy="2400476"/>
          </a:xfrm>
          <a:custGeom>
            <a:avLst/>
            <a:gdLst/>
            <a:ahLst/>
            <a:cxnLst/>
            <a:rect l="l" t="t" r="r" b="b"/>
            <a:pathLst>
              <a:path w="2857710" h="2400476">
                <a:moveTo>
                  <a:pt x="2857710" y="0"/>
                </a:moveTo>
                <a:lnTo>
                  <a:pt x="0" y="0"/>
                </a:lnTo>
                <a:lnTo>
                  <a:pt x="0" y="2400477"/>
                </a:lnTo>
                <a:lnTo>
                  <a:pt x="2857710" y="2400477"/>
                </a:lnTo>
                <a:lnTo>
                  <a:pt x="285771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5" name="Freeform 15"/>
          <p:cNvSpPr/>
          <p:nvPr/>
        </p:nvSpPr>
        <p:spPr>
          <a:xfrm>
            <a:off x="13595858" y="5265753"/>
            <a:ext cx="4552241" cy="4766744"/>
          </a:xfrm>
          <a:custGeom>
            <a:avLst/>
            <a:gdLst/>
            <a:ahLst/>
            <a:cxnLst/>
            <a:rect l="l" t="t" r="r" b="b"/>
            <a:pathLst>
              <a:path w="4552241" h="4766744">
                <a:moveTo>
                  <a:pt x="0" y="0"/>
                </a:moveTo>
                <a:lnTo>
                  <a:pt x="4552241" y="0"/>
                </a:lnTo>
                <a:lnTo>
                  <a:pt x="4552241" y="4766744"/>
                </a:lnTo>
                <a:lnTo>
                  <a:pt x="0" y="47667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 rot="-10800000">
            <a:off x="749178" y="5602256"/>
            <a:ext cx="4356222" cy="4665867"/>
          </a:xfrm>
          <a:custGeom>
            <a:avLst/>
            <a:gdLst/>
            <a:ahLst/>
            <a:cxnLst/>
            <a:rect l="l" t="t" r="r" b="b"/>
            <a:pathLst>
              <a:path w="5468823" h="5872562">
                <a:moveTo>
                  <a:pt x="0" y="0"/>
                </a:moveTo>
                <a:lnTo>
                  <a:pt x="5468824" y="0"/>
                </a:lnTo>
                <a:lnTo>
                  <a:pt x="5468824" y="5872562"/>
                </a:lnTo>
                <a:lnTo>
                  <a:pt x="0" y="58725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7" name="Freeform 17"/>
          <p:cNvSpPr/>
          <p:nvPr/>
        </p:nvSpPr>
        <p:spPr>
          <a:xfrm rot="-2328725">
            <a:off x="-153314" y="2399190"/>
            <a:ext cx="3986212" cy="4114800"/>
          </a:xfrm>
          <a:custGeom>
            <a:avLst/>
            <a:gdLst/>
            <a:ahLst/>
            <a:cxnLst/>
            <a:rect l="l" t="t" r="r" b="b"/>
            <a:pathLst>
              <a:path w="3986212" h="4114800">
                <a:moveTo>
                  <a:pt x="0" y="0"/>
                </a:moveTo>
                <a:lnTo>
                  <a:pt x="3986212" y="0"/>
                </a:lnTo>
                <a:lnTo>
                  <a:pt x="39862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8" name="TextBox 18"/>
          <p:cNvSpPr txBox="1"/>
          <p:nvPr/>
        </p:nvSpPr>
        <p:spPr>
          <a:xfrm>
            <a:off x="2648940" y="1475136"/>
            <a:ext cx="13008146" cy="1264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79"/>
              </a:lnSpc>
            </a:pPr>
            <a:r>
              <a:rPr lang="ar-SA" sz="8799" dirty="0">
                <a:solidFill>
                  <a:srgbClr val="034D94"/>
                </a:solidFill>
                <a:latin typeface="Space Cowboy"/>
                <a:ea typeface="Space Cowboy"/>
                <a:sym typeface="Space Cowboy"/>
              </a:rPr>
              <a:t>هيا نتعلم الأرقام </a:t>
            </a:r>
            <a:endParaRPr lang="en-US" sz="8799" dirty="0">
              <a:solidFill>
                <a:srgbClr val="034D94"/>
              </a:solidFill>
              <a:latin typeface="Space Cowboy"/>
              <a:ea typeface="Space Cowboy"/>
              <a:sym typeface="Space Cowboy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CC71069-9557-D999-FF9A-DABD97DA0C5D}"/>
              </a:ext>
            </a:extLst>
          </p:cNvPr>
          <p:cNvSpPr txBox="1"/>
          <p:nvPr/>
        </p:nvSpPr>
        <p:spPr>
          <a:xfrm>
            <a:off x="7819513" y="4671412"/>
            <a:ext cx="7916401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600" dirty="0">
                <a:solidFill>
                  <a:srgbClr val="0070C0"/>
                </a:solidFill>
              </a:rPr>
              <a:t>11-20</a:t>
            </a:r>
            <a:endParaRPr lang="ar-AE" sz="9600" dirty="0">
              <a:solidFill>
                <a:srgbClr val="0070C0"/>
              </a:solidFill>
            </a:endParaRPr>
          </a:p>
        </p:txBody>
      </p:sp>
      <p:pic>
        <p:nvPicPr>
          <p:cNvPr id="24" name="p_1250860_464" descr="p_1250860_464">
            <a:hlinkClick r:id="" action="ppaction://media"/>
            <a:extLst>
              <a:ext uri="{FF2B5EF4-FFF2-40B4-BE49-F238E27FC236}">
                <a16:creationId xmlns:a16="http://schemas.microsoft.com/office/drawing/2014/main" id="{B3C63A6F-F9E6-93DE-D35E-5BD66C38C4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520889" y="-1486082"/>
            <a:ext cx="812800" cy="812800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5F810A54-9948-CB16-C88E-F43C9199F127}"/>
              </a:ext>
            </a:extLst>
          </p:cNvPr>
          <p:cNvSpPr txBox="1"/>
          <p:nvPr/>
        </p:nvSpPr>
        <p:spPr>
          <a:xfrm>
            <a:off x="7315200" y="8191500"/>
            <a:ext cx="35052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AE" sz="3200" dirty="0"/>
              <a:t>اعداد المعلمة : حمده تميم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0" y="-15279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18377605-C31C-B133-D030-5413417E8AE8}"/>
              </a:ext>
            </a:extLst>
          </p:cNvPr>
          <p:cNvSpPr/>
          <p:nvPr/>
        </p:nvSpPr>
        <p:spPr>
          <a:xfrm>
            <a:off x="994411" y="1062657"/>
            <a:ext cx="16299177" cy="8228409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9222" b="-9222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4448544" y="117123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747" t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4" name="Freeform 14"/>
          <p:cNvSpPr/>
          <p:nvPr/>
        </p:nvSpPr>
        <p:spPr>
          <a:xfrm>
            <a:off x="463204" y="2381724"/>
            <a:ext cx="2857710" cy="2400476"/>
          </a:xfrm>
          <a:custGeom>
            <a:avLst/>
            <a:gdLst/>
            <a:ahLst/>
            <a:cxnLst/>
            <a:rect l="l" t="t" r="r" b="b"/>
            <a:pathLst>
              <a:path w="2857710" h="2400476">
                <a:moveTo>
                  <a:pt x="0" y="0"/>
                </a:moveTo>
                <a:lnTo>
                  <a:pt x="2857710" y="0"/>
                </a:lnTo>
                <a:lnTo>
                  <a:pt x="2857710" y="2400476"/>
                </a:lnTo>
                <a:lnTo>
                  <a:pt x="0" y="24004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>
            <a:off x="15443930" y="5108944"/>
            <a:ext cx="2965396" cy="5165929"/>
          </a:xfrm>
          <a:custGeom>
            <a:avLst/>
            <a:gdLst/>
            <a:ahLst/>
            <a:cxnLst/>
            <a:rect l="l" t="t" r="r" b="b"/>
            <a:pathLst>
              <a:path w="4794196" h="8961114">
                <a:moveTo>
                  <a:pt x="0" y="0"/>
                </a:moveTo>
                <a:lnTo>
                  <a:pt x="4794196" y="0"/>
                </a:lnTo>
                <a:lnTo>
                  <a:pt x="4794196" y="8961114"/>
                </a:lnTo>
                <a:lnTo>
                  <a:pt x="0" y="89611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07787CCA-3E93-69C0-88E2-9AC968158137}"/>
              </a:ext>
            </a:extLst>
          </p:cNvPr>
          <p:cNvSpPr/>
          <p:nvPr/>
        </p:nvSpPr>
        <p:spPr>
          <a:xfrm>
            <a:off x="5560300" y="2381724"/>
            <a:ext cx="6631700" cy="6396227"/>
          </a:xfrm>
          <a:custGeom>
            <a:avLst/>
            <a:gdLst/>
            <a:ahLst/>
            <a:cxnLst/>
            <a:rect l="l" t="t" r="r" b="b"/>
            <a:pathLst>
              <a:path w="8115300" h="8197273">
                <a:moveTo>
                  <a:pt x="0" y="0"/>
                </a:moveTo>
                <a:lnTo>
                  <a:pt x="8115300" y="0"/>
                </a:lnTo>
                <a:lnTo>
                  <a:pt x="8115300" y="8197273"/>
                </a:lnTo>
                <a:lnTo>
                  <a:pt x="0" y="81972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E134FBC6-51AA-7C2F-6292-525B7E86F86C}"/>
              </a:ext>
            </a:extLst>
          </p:cNvPr>
          <p:cNvSpPr txBox="1"/>
          <p:nvPr/>
        </p:nvSpPr>
        <p:spPr>
          <a:xfrm>
            <a:off x="5488870" y="2687620"/>
            <a:ext cx="6816436" cy="5162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0"/>
              </a:lnSpc>
            </a:pPr>
            <a:r>
              <a:rPr lang="en-US" sz="30000" b="1" dirty="0">
                <a:solidFill>
                  <a:srgbClr val="000000"/>
                </a:solidFill>
                <a:ea typeface="Glacial Indifference Bold"/>
                <a:cs typeface="Glacial Indifference Bold"/>
                <a:sym typeface="Glacial Indifference Bold"/>
              </a:rPr>
              <a:t>13</a:t>
            </a:r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7F98A6DA-B9CB-11DA-0C61-894F969062D3}"/>
              </a:ext>
            </a:extLst>
          </p:cNvPr>
          <p:cNvSpPr/>
          <p:nvPr/>
        </p:nvSpPr>
        <p:spPr>
          <a:xfrm>
            <a:off x="833716" y="6014808"/>
            <a:ext cx="3614828" cy="3730449"/>
          </a:xfrm>
          <a:custGeom>
            <a:avLst/>
            <a:gdLst/>
            <a:ahLst/>
            <a:cxnLst/>
            <a:rect l="l" t="t" r="r" b="b"/>
            <a:pathLst>
              <a:path w="10811254" h="10513945">
                <a:moveTo>
                  <a:pt x="0" y="0"/>
                </a:moveTo>
                <a:lnTo>
                  <a:pt x="10811254" y="0"/>
                </a:lnTo>
                <a:lnTo>
                  <a:pt x="10811254" y="10513945"/>
                </a:lnTo>
                <a:lnTo>
                  <a:pt x="0" y="105139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6" name="p_1257129_626" descr="p_1257129_626">
            <a:hlinkClick r:id="" action="ppaction://media"/>
            <a:extLst>
              <a:ext uri="{FF2B5EF4-FFF2-40B4-BE49-F238E27FC236}">
                <a16:creationId xmlns:a16="http://schemas.microsoft.com/office/drawing/2014/main" id="{8E6126E5-4893-38F4-5499-A10591C52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513328" y="-25527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8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679472" y="-87309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18377605-C31C-B133-D030-5413417E8AE8}"/>
              </a:ext>
            </a:extLst>
          </p:cNvPr>
          <p:cNvSpPr/>
          <p:nvPr/>
        </p:nvSpPr>
        <p:spPr>
          <a:xfrm>
            <a:off x="526875" y="664261"/>
            <a:ext cx="17124445" cy="885818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9222" b="-9222"/>
            </a:stretch>
          </a:blipFill>
        </p:spPr>
        <p:txBody>
          <a:bodyPr/>
          <a:lstStyle/>
          <a:p>
            <a:endParaRPr lang="ar-AE" dirty="0"/>
          </a:p>
        </p:txBody>
      </p:sp>
      <p:sp>
        <p:nvSpPr>
          <p:cNvPr id="14" name="Freeform 14"/>
          <p:cNvSpPr/>
          <p:nvPr/>
        </p:nvSpPr>
        <p:spPr>
          <a:xfrm>
            <a:off x="201634" y="824121"/>
            <a:ext cx="2857710" cy="2400476"/>
          </a:xfrm>
          <a:custGeom>
            <a:avLst/>
            <a:gdLst/>
            <a:ahLst/>
            <a:cxnLst/>
            <a:rect l="l" t="t" r="r" b="b"/>
            <a:pathLst>
              <a:path w="2857710" h="2400476">
                <a:moveTo>
                  <a:pt x="0" y="0"/>
                </a:moveTo>
                <a:lnTo>
                  <a:pt x="2857710" y="0"/>
                </a:lnTo>
                <a:lnTo>
                  <a:pt x="2857710" y="2400476"/>
                </a:lnTo>
                <a:lnTo>
                  <a:pt x="0" y="24004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>
            <a:off x="16463747" y="477438"/>
            <a:ext cx="1297378" cy="2106377"/>
          </a:xfrm>
          <a:custGeom>
            <a:avLst/>
            <a:gdLst/>
            <a:ahLst/>
            <a:cxnLst/>
            <a:rect l="l" t="t" r="r" b="b"/>
            <a:pathLst>
              <a:path w="4794196" h="8961114">
                <a:moveTo>
                  <a:pt x="0" y="0"/>
                </a:moveTo>
                <a:lnTo>
                  <a:pt x="4794196" y="0"/>
                </a:lnTo>
                <a:lnTo>
                  <a:pt x="4794196" y="8961114"/>
                </a:lnTo>
                <a:lnTo>
                  <a:pt x="0" y="89611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7F98A6DA-B9CB-11DA-0C61-894F969062D3}"/>
              </a:ext>
            </a:extLst>
          </p:cNvPr>
          <p:cNvSpPr/>
          <p:nvPr/>
        </p:nvSpPr>
        <p:spPr>
          <a:xfrm>
            <a:off x="923746" y="7095297"/>
            <a:ext cx="2002567" cy="2609149"/>
          </a:xfrm>
          <a:custGeom>
            <a:avLst/>
            <a:gdLst/>
            <a:ahLst/>
            <a:cxnLst/>
            <a:rect l="l" t="t" r="r" b="b"/>
            <a:pathLst>
              <a:path w="10811254" h="10513945">
                <a:moveTo>
                  <a:pt x="0" y="0"/>
                </a:moveTo>
                <a:lnTo>
                  <a:pt x="10811254" y="0"/>
                </a:lnTo>
                <a:lnTo>
                  <a:pt x="10811254" y="10513945"/>
                </a:lnTo>
                <a:lnTo>
                  <a:pt x="0" y="105139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03B4F969-75ED-B1C7-EBDA-D065540C49DE}"/>
              </a:ext>
            </a:extLst>
          </p:cNvPr>
          <p:cNvSpPr/>
          <p:nvPr/>
        </p:nvSpPr>
        <p:spPr>
          <a:xfrm>
            <a:off x="5520691" y="959558"/>
            <a:ext cx="7769435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rtl="1"/>
            <a:r>
              <a:rPr lang="ar-AE" sz="8100" dirty="0">
                <a:ln w="0"/>
                <a:solidFill>
                  <a:schemeClr val="bg1"/>
                </a:solidFill>
                <a:latin typeface="Janna LT" panose="01000000000000000000" pitchFamily="2" charset="-78"/>
              </a:rPr>
              <a:t>كل شيء عن الرقم </a:t>
            </a:r>
            <a:r>
              <a:rPr lang="en-GB" sz="8100" dirty="0">
                <a:ln w="0"/>
                <a:solidFill>
                  <a:schemeClr val="bg1"/>
                </a:solidFill>
                <a:cs typeface="Janna LT" panose="01000000000000000000" pitchFamily="2" charset="-78"/>
              </a:rPr>
              <a:t>13</a:t>
            </a:r>
            <a:endParaRPr lang="en-US" sz="8100" dirty="0">
              <a:ln w="0"/>
              <a:solidFill>
                <a:schemeClr val="bg1"/>
              </a:solidFill>
              <a:cs typeface="Janna LT" panose="01000000000000000000" pitchFamily="2" charset="-78"/>
            </a:endParaRPr>
          </a:p>
        </p:txBody>
      </p:sp>
      <p:sp>
        <p:nvSpPr>
          <p:cNvPr id="6" name="TextBox 36">
            <a:extLst>
              <a:ext uri="{FF2B5EF4-FFF2-40B4-BE49-F238E27FC236}">
                <a16:creationId xmlns:a16="http://schemas.microsoft.com/office/drawing/2014/main" id="{AC2CB37D-FD67-5513-E93A-CAB7B4CC1EE2}"/>
              </a:ext>
            </a:extLst>
          </p:cNvPr>
          <p:cNvSpPr txBox="1"/>
          <p:nvPr/>
        </p:nvSpPr>
        <p:spPr>
          <a:xfrm>
            <a:off x="7214191" y="3945729"/>
            <a:ext cx="1436644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lang="ar-AE" sz="36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Freeform: Shape 41">
            <a:extLst>
              <a:ext uri="{FF2B5EF4-FFF2-40B4-BE49-F238E27FC236}">
                <a16:creationId xmlns:a16="http://schemas.microsoft.com/office/drawing/2014/main" id="{6D3A0DAA-D728-4E00-5E7B-70B54257D843}"/>
              </a:ext>
            </a:extLst>
          </p:cNvPr>
          <p:cNvSpPr/>
          <p:nvPr/>
        </p:nvSpPr>
        <p:spPr>
          <a:xfrm rot="16458302">
            <a:off x="7153315" y="3821552"/>
            <a:ext cx="1172790" cy="1298047"/>
          </a:xfrm>
          <a:custGeom>
            <a:avLst/>
            <a:gdLst>
              <a:gd name="connsiteX0" fmla="*/ 1681843 w 2155372"/>
              <a:gd name="connsiteY0" fmla="*/ 261257 h 2008414"/>
              <a:gd name="connsiteX1" fmla="*/ 1518557 w 2155372"/>
              <a:gd name="connsiteY1" fmla="*/ 244928 h 2008414"/>
              <a:gd name="connsiteX2" fmla="*/ 1453243 w 2155372"/>
              <a:gd name="connsiteY2" fmla="*/ 212271 h 2008414"/>
              <a:gd name="connsiteX3" fmla="*/ 1355272 w 2155372"/>
              <a:gd name="connsiteY3" fmla="*/ 179614 h 2008414"/>
              <a:gd name="connsiteX4" fmla="*/ 1208314 w 2155372"/>
              <a:gd name="connsiteY4" fmla="*/ 130628 h 2008414"/>
              <a:gd name="connsiteX5" fmla="*/ 1012372 w 2155372"/>
              <a:gd name="connsiteY5" fmla="*/ 65314 h 2008414"/>
              <a:gd name="connsiteX6" fmla="*/ 963386 w 2155372"/>
              <a:gd name="connsiteY6" fmla="*/ 48986 h 2008414"/>
              <a:gd name="connsiteX7" fmla="*/ 832757 w 2155372"/>
              <a:gd name="connsiteY7" fmla="*/ 16328 h 2008414"/>
              <a:gd name="connsiteX8" fmla="*/ 669472 w 2155372"/>
              <a:gd name="connsiteY8" fmla="*/ 0 h 2008414"/>
              <a:gd name="connsiteX9" fmla="*/ 261257 w 2155372"/>
              <a:gd name="connsiteY9" fmla="*/ 16328 h 2008414"/>
              <a:gd name="connsiteX10" fmla="*/ 163286 w 2155372"/>
              <a:gd name="connsiteY10" fmla="*/ 114300 h 2008414"/>
              <a:gd name="connsiteX11" fmla="*/ 114300 w 2155372"/>
              <a:gd name="connsiteY11" fmla="*/ 212271 h 2008414"/>
              <a:gd name="connsiteX12" fmla="*/ 65314 w 2155372"/>
              <a:gd name="connsiteY12" fmla="*/ 310243 h 2008414"/>
              <a:gd name="connsiteX13" fmla="*/ 16329 w 2155372"/>
              <a:gd name="connsiteY13" fmla="*/ 457200 h 2008414"/>
              <a:gd name="connsiteX14" fmla="*/ 0 w 2155372"/>
              <a:gd name="connsiteY14" fmla="*/ 506186 h 2008414"/>
              <a:gd name="connsiteX15" fmla="*/ 16329 w 2155372"/>
              <a:gd name="connsiteY15" fmla="*/ 1518557 h 2008414"/>
              <a:gd name="connsiteX16" fmla="*/ 114300 w 2155372"/>
              <a:gd name="connsiteY16" fmla="*/ 1714500 h 2008414"/>
              <a:gd name="connsiteX17" fmla="*/ 277586 w 2155372"/>
              <a:gd name="connsiteY17" fmla="*/ 1845128 h 2008414"/>
              <a:gd name="connsiteX18" fmla="*/ 375557 w 2155372"/>
              <a:gd name="connsiteY18" fmla="*/ 1910443 h 2008414"/>
              <a:gd name="connsiteX19" fmla="*/ 506186 w 2155372"/>
              <a:gd name="connsiteY19" fmla="*/ 1943100 h 2008414"/>
              <a:gd name="connsiteX20" fmla="*/ 571500 w 2155372"/>
              <a:gd name="connsiteY20" fmla="*/ 1959428 h 2008414"/>
              <a:gd name="connsiteX21" fmla="*/ 620486 w 2155372"/>
              <a:gd name="connsiteY21" fmla="*/ 1975757 h 2008414"/>
              <a:gd name="connsiteX22" fmla="*/ 734786 w 2155372"/>
              <a:gd name="connsiteY22" fmla="*/ 2008414 h 2008414"/>
              <a:gd name="connsiteX23" fmla="*/ 1289957 w 2155372"/>
              <a:gd name="connsiteY23" fmla="*/ 1992086 h 2008414"/>
              <a:gd name="connsiteX24" fmla="*/ 1338943 w 2155372"/>
              <a:gd name="connsiteY24" fmla="*/ 1975757 h 2008414"/>
              <a:gd name="connsiteX25" fmla="*/ 1404257 w 2155372"/>
              <a:gd name="connsiteY25" fmla="*/ 1959428 h 2008414"/>
              <a:gd name="connsiteX26" fmla="*/ 1502229 w 2155372"/>
              <a:gd name="connsiteY26" fmla="*/ 1894114 h 2008414"/>
              <a:gd name="connsiteX27" fmla="*/ 1583872 w 2155372"/>
              <a:gd name="connsiteY27" fmla="*/ 1828800 h 2008414"/>
              <a:gd name="connsiteX28" fmla="*/ 1665514 w 2155372"/>
              <a:gd name="connsiteY28" fmla="*/ 1714500 h 2008414"/>
              <a:gd name="connsiteX29" fmla="*/ 1714500 w 2155372"/>
              <a:gd name="connsiteY29" fmla="*/ 1681843 h 2008414"/>
              <a:gd name="connsiteX30" fmla="*/ 1763486 w 2155372"/>
              <a:gd name="connsiteY30" fmla="*/ 1616528 h 2008414"/>
              <a:gd name="connsiteX31" fmla="*/ 1861457 w 2155372"/>
              <a:gd name="connsiteY31" fmla="*/ 1518557 h 2008414"/>
              <a:gd name="connsiteX32" fmla="*/ 1910443 w 2155372"/>
              <a:gd name="connsiteY32" fmla="*/ 1453243 h 2008414"/>
              <a:gd name="connsiteX33" fmla="*/ 1959429 w 2155372"/>
              <a:gd name="connsiteY33" fmla="*/ 1404257 h 2008414"/>
              <a:gd name="connsiteX34" fmla="*/ 1992086 w 2155372"/>
              <a:gd name="connsiteY34" fmla="*/ 1355271 h 2008414"/>
              <a:gd name="connsiteX35" fmla="*/ 2024743 w 2155372"/>
              <a:gd name="connsiteY35" fmla="*/ 1289957 h 2008414"/>
              <a:gd name="connsiteX36" fmla="*/ 2073729 w 2155372"/>
              <a:gd name="connsiteY36" fmla="*/ 1257300 h 2008414"/>
              <a:gd name="connsiteX37" fmla="*/ 2122714 w 2155372"/>
              <a:gd name="connsiteY37" fmla="*/ 1110343 h 2008414"/>
              <a:gd name="connsiteX38" fmla="*/ 2139043 w 2155372"/>
              <a:gd name="connsiteY38" fmla="*/ 1061357 h 2008414"/>
              <a:gd name="connsiteX39" fmla="*/ 2155372 w 2155372"/>
              <a:gd name="connsiteY39" fmla="*/ 1012371 h 2008414"/>
              <a:gd name="connsiteX40" fmla="*/ 2139043 w 2155372"/>
              <a:gd name="connsiteY40" fmla="*/ 653143 h 2008414"/>
              <a:gd name="connsiteX41" fmla="*/ 2073729 w 2155372"/>
              <a:gd name="connsiteY41" fmla="*/ 555171 h 2008414"/>
              <a:gd name="connsiteX42" fmla="*/ 2008414 w 2155372"/>
              <a:gd name="connsiteY42" fmla="*/ 473528 h 2008414"/>
              <a:gd name="connsiteX43" fmla="*/ 1910443 w 2155372"/>
              <a:gd name="connsiteY43" fmla="*/ 408214 h 2008414"/>
              <a:gd name="connsiteX44" fmla="*/ 1861457 w 2155372"/>
              <a:gd name="connsiteY44" fmla="*/ 375557 h 2008414"/>
              <a:gd name="connsiteX45" fmla="*/ 1812472 w 2155372"/>
              <a:gd name="connsiteY45" fmla="*/ 359228 h 2008414"/>
              <a:gd name="connsiteX46" fmla="*/ 1763486 w 2155372"/>
              <a:gd name="connsiteY46" fmla="*/ 326571 h 2008414"/>
              <a:gd name="connsiteX47" fmla="*/ 1665514 w 2155372"/>
              <a:gd name="connsiteY47" fmla="*/ 293914 h 2008414"/>
              <a:gd name="connsiteX48" fmla="*/ 1616529 w 2155372"/>
              <a:gd name="connsiteY48" fmla="*/ 277586 h 2008414"/>
              <a:gd name="connsiteX49" fmla="*/ 1534886 w 2155372"/>
              <a:gd name="connsiteY49" fmla="*/ 277586 h 200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155372" h="2008414">
                <a:moveTo>
                  <a:pt x="1681843" y="261257"/>
                </a:moveTo>
                <a:cubicBezTo>
                  <a:pt x="1627414" y="255814"/>
                  <a:pt x="1572043" y="256389"/>
                  <a:pt x="1518557" y="244928"/>
                </a:cubicBezTo>
                <a:cubicBezTo>
                  <a:pt x="1494756" y="239828"/>
                  <a:pt x="1475843" y="221311"/>
                  <a:pt x="1453243" y="212271"/>
                </a:cubicBezTo>
                <a:cubicBezTo>
                  <a:pt x="1421282" y="199486"/>
                  <a:pt x="1387233" y="192398"/>
                  <a:pt x="1355272" y="179614"/>
                </a:cubicBezTo>
                <a:cubicBezTo>
                  <a:pt x="1220065" y="125532"/>
                  <a:pt x="1365211" y="162008"/>
                  <a:pt x="1208314" y="130628"/>
                </a:cubicBezTo>
                <a:cubicBezTo>
                  <a:pt x="1051181" y="52062"/>
                  <a:pt x="1173152" y="101043"/>
                  <a:pt x="1012372" y="65314"/>
                </a:cubicBezTo>
                <a:cubicBezTo>
                  <a:pt x="995570" y="61580"/>
                  <a:pt x="979991" y="53515"/>
                  <a:pt x="963386" y="48986"/>
                </a:cubicBezTo>
                <a:cubicBezTo>
                  <a:pt x="920084" y="37176"/>
                  <a:pt x="877029" y="23707"/>
                  <a:pt x="832757" y="16328"/>
                </a:cubicBezTo>
                <a:cubicBezTo>
                  <a:pt x="778801" y="7335"/>
                  <a:pt x="723900" y="5443"/>
                  <a:pt x="669472" y="0"/>
                </a:cubicBezTo>
                <a:lnTo>
                  <a:pt x="261257" y="16328"/>
                </a:lnTo>
                <a:cubicBezTo>
                  <a:pt x="216207" y="26501"/>
                  <a:pt x="163286" y="114300"/>
                  <a:pt x="163286" y="114300"/>
                </a:cubicBezTo>
                <a:cubicBezTo>
                  <a:pt x="122240" y="237435"/>
                  <a:pt x="177610" y="85650"/>
                  <a:pt x="114300" y="212271"/>
                </a:cubicBezTo>
                <a:cubicBezTo>
                  <a:pt x="46699" y="347474"/>
                  <a:pt x="158905" y="169860"/>
                  <a:pt x="65314" y="310243"/>
                </a:cubicBezTo>
                <a:lnTo>
                  <a:pt x="16329" y="457200"/>
                </a:lnTo>
                <a:lnTo>
                  <a:pt x="0" y="506186"/>
                </a:lnTo>
                <a:cubicBezTo>
                  <a:pt x="5443" y="843643"/>
                  <a:pt x="1454" y="1181384"/>
                  <a:pt x="16329" y="1518557"/>
                </a:cubicBezTo>
                <a:cubicBezTo>
                  <a:pt x="18781" y="1574130"/>
                  <a:pt x="78483" y="1678683"/>
                  <a:pt x="114300" y="1714500"/>
                </a:cubicBezTo>
                <a:cubicBezTo>
                  <a:pt x="207369" y="1807569"/>
                  <a:pt x="153993" y="1762733"/>
                  <a:pt x="277586" y="1845128"/>
                </a:cubicBezTo>
                <a:lnTo>
                  <a:pt x="375557" y="1910443"/>
                </a:lnTo>
                <a:lnTo>
                  <a:pt x="506186" y="1943100"/>
                </a:lnTo>
                <a:cubicBezTo>
                  <a:pt x="527957" y="1948543"/>
                  <a:pt x="550210" y="1952331"/>
                  <a:pt x="571500" y="1959428"/>
                </a:cubicBezTo>
                <a:cubicBezTo>
                  <a:pt x="587829" y="1964871"/>
                  <a:pt x="603936" y="1971028"/>
                  <a:pt x="620486" y="1975757"/>
                </a:cubicBezTo>
                <a:cubicBezTo>
                  <a:pt x="764034" y="2016772"/>
                  <a:pt x="617314" y="1969258"/>
                  <a:pt x="734786" y="2008414"/>
                </a:cubicBezTo>
                <a:cubicBezTo>
                  <a:pt x="919843" y="2002971"/>
                  <a:pt x="1105090" y="2002079"/>
                  <a:pt x="1289957" y="1992086"/>
                </a:cubicBezTo>
                <a:cubicBezTo>
                  <a:pt x="1307144" y="1991157"/>
                  <a:pt x="1322393" y="1980486"/>
                  <a:pt x="1338943" y="1975757"/>
                </a:cubicBezTo>
                <a:cubicBezTo>
                  <a:pt x="1360521" y="1969592"/>
                  <a:pt x="1382486" y="1964871"/>
                  <a:pt x="1404257" y="1959428"/>
                </a:cubicBezTo>
                <a:lnTo>
                  <a:pt x="1502229" y="1894114"/>
                </a:lnTo>
                <a:cubicBezTo>
                  <a:pt x="1538598" y="1869868"/>
                  <a:pt x="1557283" y="1862036"/>
                  <a:pt x="1583872" y="1828800"/>
                </a:cubicBezTo>
                <a:cubicBezTo>
                  <a:pt x="1620959" y="1782441"/>
                  <a:pt x="1619544" y="1760470"/>
                  <a:pt x="1665514" y="1714500"/>
                </a:cubicBezTo>
                <a:cubicBezTo>
                  <a:pt x="1679391" y="1700623"/>
                  <a:pt x="1698171" y="1692729"/>
                  <a:pt x="1714500" y="1681843"/>
                </a:cubicBezTo>
                <a:cubicBezTo>
                  <a:pt x="1730829" y="1660071"/>
                  <a:pt x="1745280" y="1636756"/>
                  <a:pt x="1763486" y="1616528"/>
                </a:cubicBezTo>
                <a:cubicBezTo>
                  <a:pt x="1794381" y="1582200"/>
                  <a:pt x="1833746" y="1555504"/>
                  <a:pt x="1861457" y="1518557"/>
                </a:cubicBezTo>
                <a:cubicBezTo>
                  <a:pt x="1877786" y="1496786"/>
                  <a:pt x="1892732" y="1473906"/>
                  <a:pt x="1910443" y="1453243"/>
                </a:cubicBezTo>
                <a:cubicBezTo>
                  <a:pt x="1925471" y="1435710"/>
                  <a:pt x="1944646" y="1421997"/>
                  <a:pt x="1959429" y="1404257"/>
                </a:cubicBezTo>
                <a:cubicBezTo>
                  <a:pt x="1971992" y="1389181"/>
                  <a:pt x="1982350" y="1372310"/>
                  <a:pt x="1992086" y="1355271"/>
                </a:cubicBezTo>
                <a:cubicBezTo>
                  <a:pt x="2004163" y="1334137"/>
                  <a:pt x="2009160" y="1308656"/>
                  <a:pt x="2024743" y="1289957"/>
                </a:cubicBezTo>
                <a:cubicBezTo>
                  <a:pt x="2037306" y="1274881"/>
                  <a:pt x="2057400" y="1268186"/>
                  <a:pt x="2073729" y="1257300"/>
                </a:cubicBezTo>
                <a:lnTo>
                  <a:pt x="2122714" y="1110343"/>
                </a:lnTo>
                <a:lnTo>
                  <a:pt x="2139043" y="1061357"/>
                </a:lnTo>
                <a:lnTo>
                  <a:pt x="2155372" y="1012371"/>
                </a:lnTo>
                <a:cubicBezTo>
                  <a:pt x="2149929" y="892628"/>
                  <a:pt x="2160114" y="771143"/>
                  <a:pt x="2139043" y="653143"/>
                </a:cubicBezTo>
                <a:cubicBezTo>
                  <a:pt x="2132143" y="614505"/>
                  <a:pt x="2095500" y="587828"/>
                  <a:pt x="2073729" y="555171"/>
                </a:cubicBezTo>
                <a:cubicBezTo>
                  <a:pt x="2052306" y="523036"/>
                  <a:pt x="2039436" y="496795"/>
                  <a:pt x="2008414" y="473528"/>
                </a:cubicBezTo>
                <a:cubicBezTo>
                  <a:pt x="1977015" y="449979"/>
                  <a:pt x="1943100" y="429985"/>
                  <a:pt x="1910443" y="408214"/>
                </a:cubicBezTo>
                <a:cubicBezTo>
                  <a:pt x="1894114" y="397328"/>
                  <a:pt x="1880074" y="381763"/>
                  <a:pt x="1861457" y="375557"/>
                </a:cubicBezTo>
                <a:cubicBezTo>
                  <a:pt x="1845129" y="370114"/>
                  <a:pt x="1827867" y="366925"/>
                  <a:pt x="1812472" y="359228"/>
                </a:cubicBezTo>
                <a:cubicBezTo>
                  <a:pt x="1794919" y="350452"/>
                  <a:pt x="1781419" y="334541"/>
                  <a:pt x="1763486" y="326571"/>
                </a:cubicBezTo>
                <a:cubicBezTo>
                  <a:pt x="1732029" y="312590"/>
                  <a:pt x="1698171" y="304800"/>
                  <a:pt x="1665514" y="293914"/>
                </a:cubicBezTo>
                <a:cubicBezTo>
                  <a:pt x="1649186" y="288471"/>
                  <a:pt x="1633741" y="277586"/>
                  <a:pt x="1616529" y="277586"/>
                </a:cubicBezTo>
                <a:lnTo>
                  <a:pt x="1534886" y="27758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700">
              <a:solidFill>
                <a:schemeClr val="bg1"/>
              </a:solidFill>
            </a:endParaRPr>
          </a:p>
        </p:txBody>
      </p:sp>
      <p:sp>
        <p:nvSpPr>
          <p:cNvPr id="8" name="TextBox 43">
            <a:extLst>
              <a:ext uri="{FF2B5EF4-FFF2-40B4-BE49-F238E27FC236}">
                <a16:creationId xmlns:a16="http://schemas.microsoft.com/office/drawing/2014/main" id="{6FCFFE10-6E49-2F6D-3A02-20AB6383F3BC}"/>
              </a:ext>
            </a:extLst>
          </p:cNvPr>
          <p:cNvSpPr txBox="1"/>
          <p:nvPr/>
        </p:nvSpPr>
        <p:spPr>
          <a:xfrm>
            <a:off x="10190789" y="4045472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lang="ar-AE" sz="4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Freeform: Shape 44">
            <a:extLst>
              <a:ext uri="{FF2B5EF4-FFF2-40B4-BE49-F238E27FC236}">
                <a16:creationId xmlns:a16="http://schemas.microsoft.com/office/drawing/2014/main" id="{A09B1C55-C4F4-2385-F442-AF1824A3293D}"/>
              </a:ext>
            </a:extLst>
          </p:cNvPr>
          <p:cNvSpPr/>
          <p:nvPr/>
        </p:nvSpPr>
        <p:spPr>
          <a:xfrm rot="16458302">
            <a:off x="10105411" y="3895926"/>
            <a:ext cx="1044579" cy="1260217"/>
          </a:xfrm>
          <a:custGeom>
            <a:avLst/>
            <a:gdLst>
              <a:gd name="connsiteX0" fmla="*/ 1681843 w 2155372"/>
              <a:gd name="connsiteY0" fmla="*/ 261257 h 2008414"/>
              <a:gd name="connsiteX1" fmla="*/ 1518557 w 2155372"/>
              <a:gd name="connsiteY1" fmla="*/ 244928 h 2008414"/>
              <a:gd name="connsiteX2" fmla="*/ 1453243 w 2155372"/>
              <a:gd name="connsiteY2" fmla="*/ 212271 h 2008414"/>
              <a:gd name="connsiteX3" fmla="*/ 1355272 w 2155372"/>
              <a:gd name="connsiteY3" fmla="*/ 179614 h 2008414"/>
              <a:gd name="connsiteX4" fmla="*/ 1208314 w 2155372"/>
              <a:gd name="connsiteY4" fmla="*/ 130628 h 2008414"/>
              <a:gd name="connsiteX5" fmla="*/ 1012372 w 2155372"/>
              <a:gd name="connsiteY5" fmla="*/ 65314 h 2008414"/>
              <a:gd name="connsiteX6" fmla="*/ 963386 w 2155372"/>
              <a:gd name="connsiteY6" fmla="*/ 48986 h 2008414"/>
              <a:gd name="connsiteX7" fmla="*/ 832757 w 2155372"/>
              <a:gd name="connsiteY7" fmla="*/ 16328 h 2008414"/>
              <a:gd name="connsiteX8" fmla="*/ 669472 w 2155372"/>
              <a:gd name="connsiteY8" fmla="*/ 0 h 2008414"/>
              <a:gd name="connsiteX9" fmla="*/ 261257 w 2155372"/>
              <a:gd name="connsiteY9" fmla="*/ 16328 h 2008414"/>
              <a:gd name="connsiteX10" fmla="*/ 163286 w 2155372"/>
              <a:gd name="connsiteY10" fmla="*/ 114300 h 2008414"/>
              <a:gd name="connsiteX11" fmla="*/ 114300 w 2155372"/>
              <a:gd name="connsiteY11" fmla="*/ 212271 h 2008414"/>
              <a:gd name="connsiteX12" fmla="*/ 65314 w 2155372"/>
              <a:gd name="connsiteY12" fmla="*/ 310243 h 2008414"/>
              <a:gd name="connsiteX13" fmla="*/ 16329 w 2155372"/>
              <a:gd name="connsiteY13" fmla="*/ 457200 h 2008414"/>
              <a:gd name="connsiteX14" fmla="*/ 0 w 2155372"/>
              <a:gd name="connsiteY14" fmla="*/ 506186 h 2008414"/>
              <a:gd name="connsiteX15" fmla="*/ 16329 w 2155372"/>
              <a:gd name="connsiteY15" fmla="*/ 1518557 h 2008414"/>
              <a:gd name="connsiteX16" fmla="*/ 114300 w 2155372"/>
              <a:gd name="connsiteY16" fmla="*/ 1714500 h 2008414"/>
              <a:gd name="connsiteX17" fmla="*/ 277586 w 2155372"/>
              <a:gd name="connsiteY17" fmla="*/ 1845128 h 2008414"/>
              <a:gd name="connsiteX18" fmla="*/ 375557 w 2155372"/>
              <a:gd name="connsiteY18" fmla="*/ 1910443 h 2008414"/>
              <a:gd name="connsiteX19" fmla="*/ 506186 w 2155372"/>
              <a:gd name="connsiteY19" fmla="*/ 1943100 h 2008414"/>
              <a:gd name="connsiteX20" fmla="*/ 571500 w 2155372"/>
              <a:gd name="connsiteY20" fmla="*/ 1959428 h 2008414"/>
              <a:gd name="connsiteX21" fmla="*/ 620486 w 2155372"/>
              <a:gd name="connsiteY21" fmla="*/ 1975757 h 2008414"/>
              <a:gd name="connsiteX22" fmla="*/ 734786 w 2155372"/>
              <a:gd name="connsiteY22" fmla="*/ 2008414 h 2008414"/>
              <a:gd name="connsiteX23" fmla="*/ 1289957 w 2155372"/>
              <a:gd name="connsiteY23" fmla="*/ 1992086 h 2008414"/>
              <a:gd name="connsiteX24" fmla="*/ 1338943 w 2155372"/>
              <a:gd name="connsiteY24" fmla="*/ 1975757 h 2008414"/>
              <a:gd name="connsiteX25" fmla="*/ 1404257 w 2155372"/>
              <a:gd name="connsiteY25" fmla="*/ 1959428 h 2008414"/>
              <a:gd name="connsiteX26" fmla="*/ 1502229 w 2155372"/>
              <a:gd name="connsiteY26" fmla="*/ 1894114 h 2008414"/>
              <a:gd name="connsiteX27" fmla="*/ 1583872 w 2155372"/>
              <a:gd name="connsiteY27" fmla="*/ 1828800 h 2008414"/>
              <a:gd name="connsiteX28" fmla="*/ 1665514 w 2155372"/>
              <a:gd name="connsiteY28" fmla="*/ 1714500 h 2008414"/>
              <a:gd name="connsiteX29" fmla="*/ 1714500 w 2155372"/>
              <a:gd name="connsiteY29" fmla="*/ 1681843 h 2008414"/>
              <a:gd name="connsiteX30" fmla="*/ 1763486 w 2155372"/>
              <a:gd name="connsiteY30" fmla="*/ 1616528 h 2008414"/>
              <a:gd name="connsiteX31" fmla="*/ 1861457 w 2155372"/>
              <a:gd name="connsiteY31" fmla="*/ 1518557 h 2008414"/>
              <a:gd name="connsiteX32" fmla="*/ 1910443 w 2155372"/>
              <a:gd name="connsiteY32" fmla="*/ 1453243 h 2008414"/>
              <a:gd name="connsiteX33" fmla="*/ 1959429 w 2155372"/>
              <a:gd name="connsiteY33" fmla="*/ 1404257 h 2008414"/>
              <a:gd name="connsiteX34" fmla="*/ 1992086 w 2155372"/>
              <a:gd name="connsiteY34" fmla="*/ 1355271 h 2008414"/>
              <a:gd name="connsiteX35" fmla="*/ 2024743 w 2155372"/>
              <a:gd name="connsiteY35" fmla="*/ 1289957 h 2008414"/>
              <a:gd name="connsiteX36" fmla="*/ 2073729 w 2155372"/>
              <a:gd name="connsiteY36" fmla="*/ 1257300 h 2008414"/>
              <a:gd name="connsiteX37" fmla="*/ 2122714 w 2155372"/>
              <a:gd name="connsiteY37" fmla="*/ 1110343 h 2008414"/>
              <a:gd name="connsiteX38" fmla="*/ 2139043 w 2155372"/>
              <a:gd name="connsiteY38" fmla="*/ 1061357 h 2008414"/>
              <a:gd name="connsiteX39" fmla="*/ 2155372 w 2155372"/>
              <a:gd name="connsiteY39" fmla="*/ 1012371 h 2008414"/>
              <a:gd name="connsiteX40" fmla="*/ 2139043 w 2155372"/>
              <a:gd name="connsiteY40" fmla="*/ 653143 h 2008414"/>
              <a:gd name="connsiteX41" fmla="*/ 2073729 w 2155372"/>
              <a:gd name="connsiteY41" fmla="*/ 555171 h 2008414"/>
              <a:gd name="connsiteX42" fmla="*/ 2008414 w 2155372"/>
              <a:gd name="connsiteY42" fmla="*/ 473528 h 2008414"/>
              <a:gd name="connsiteX43" fmla="*/ 1910443 w 2155372"/>
              <a:gd name="connsiteY43" fmla="*/ 408214 h 2008414"/>
              <a:gd name="connsiteX44" fmla="*/ 1861457 w 2155372"/>
              <a:gd name="connsiteY44" fmla="*/ 375557 h 2008414"/>
              <a:gd name="connsiteX45" fmla="*/ 1812472 w 2155372"/>
              <a:gd name="connsiteY45" fmla="*/ 359228 h 2008414"/>
              <a:gd name="connsiteX46" fmla="*/ 1763486 w 2155372"/>
              <a:gd name="connsiteY46" fmla="*/ 326571 h 2008414"/>
              <a:gd name="connsiteX47" fmla="*/ 1665514 w 2155372"/>
              <a:gd name="connsiteY47" fmla="*/ 293914 h 2008414"/>
              <a:gd name="connsiteX48" fmla="*/ 1616529 w 2155372"/>
              <a:gd name="connsiteY48" fmla="*/ 277586 h 2008414"/>
              <a:gd name="connsiteX49" fmla="*/ 1534886 w 2155372"/>
              <a:gd name="connsiteY49" fmla="*/ 277586 h 200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155372" h="2008414">
                <a:moveTo>
                  <a:pt x="1681843" y="261257"/>
                </a:moveTo>
                <a:cubicBezTo>
                  <a:pt x="1627414" y="255814"/>
                  <a:pt x="1572043" y="256389"/>
                  <a:pt x="1518557" y="244928"/>
                </a:cubicBezTo>
                <a:cubicBezTo>
                  <a:pt x="1494756" y="239828"/>
                  <a:pt x="1475843" y="221311"/>
                  <a:pt x="1453243" y="212271"/>
                </a:cubicBezTo>
                <a:cubicBezTo>
                  <a:pt x="1421282" y="199486"/>
                  <a:pt x="1387233" y="192398"/>
                  <a:pt x="1355272" y="179614"/>
                </a:cubicBezTo>
                <a:cubicBezTo>
                  <a:pt x="1220065" y="125532"/>
                  <a:pt x="1365211" y="162008"/>
                  <a:pt x="1208314" y="130628"/>
                </a:cubicBezTo>
                <a:cubicBezTo>
                  <a:pt x="1051181" y="52062"/>
                  <a:pt x="1173152" y="101043"/>
                  <a:pt x="1012372" y="65314"/>
                </a:cubicBezTo>
                <a:cubicBezTo>
                  <a:pt x="995570" y="61580"/>
                  <a:pt x="979991" y="53515"/>
                  <a:pt x="963386" y="48986"/>
                </a:cubicBezTo>
                <a:cubicBezTo>
                  <a:pt x="920084" y="37176"/>
                  <a:pt x="877029" y="23707"/>
                  <a:pt x="832757" y="16328"/>
                </a:cubicBezTo>
                <a:cubicBezTo>
                  <a:pt x="778801" y="7335"/>
                  <a:pt x="723900" y="5443"/>
                  <a:pt x="669472" y="0"/>
                </a:cubicBezTo>
                <a:lnTo>
                  <a:pt x="261257" y="16328"/>
                </a:lnTo>
                <a:cubicBezTo>
                  <a:pt x="216207" y="26501"/>
                  <a:pt x="163286" y="114300"/>
                  <a:pt x="163286" y="114300"/>
                </a:cubicBezTo>
                <a:cubicBezTo>
                  <a:pt x="122240" y="237435"/>
                  <a:pt x="177610" y="85650"/>
                  <a:pt x="114300" y="212271"/>
                </a:cubicBezTo>
                <a:cubicBezTo>
                  <a:pt x="46699" y="347474"/>
                  <a:pt x="158905" y="169860"/>
                  <a:pt x="65314" y="310243"/>
                </a:cubicBezTo>
                <a:lnTo>
                  <a:pt x="16329" y="457200"/>
                </a:lnTo>
                <a:lnTo>
                  <a:pt x="0" y="506186"/>
                </a:lnTo>
                <a:cubicBezTo>
                  <a:pt x="5443" y="843643"/>
                  <a:pt x="1454" y="1181384"/>
                  <a:pt x="16329" y="1518557"/>
                </a:cubicBezTo>
                <a:cubicBezTo>
                  <a:pt x="18781" y="1574130"/>
                  <a:pt x="78483" y="1678683"/>
                  <a:pt x="114300" y="1714500"/>
                </a:cubicBezTo>
                <a:cubicBezTo>
                  <a:pt x="207369" y="1807569"/>
                  <a:pt x="153993" y="1762733"/>
                  <a:pt x="277586" y="1845128"/>
                </a:cubicBezTo>
                <a:lnTo>
                  <a:pt x="375557" y="1910443"/>
                </a:lnTo>
                <a:lnTo>
                  <a:pt x="506186" y="1943100"/>
                </a:lnTo>
                <a:cubicBezTo>
                  <a:pt x="527957" y="1948543"/>
                  <a:pt x="550210" y="1952331"/>
                  <a:pt x="571500" y="1959428"/>
                </a:cubicBezTo>
                <a:cubicBezTo>
                  <a:pt x="587829" y="1964871"/>
                  <a:pt x="603936" y="1971028"/>
                  <a:pt x="620486" y="1975757"/>
                </a:cubicBezTo>
                <a:cubicBezTo>
                  <a:pt x="764034" y="2016772"/>
                  <a:pt x="617314" y="1969258"/>
                  <a:pt x="734786" y="2008414"/>
                </a:cubicBezTo>
                <a:cubicBezTo>
                  <a:pt x="919843" y="2002971"/>
                  <a:pt x="1105090" y="2002079"/>
                  <a:pt x="1289957" y="1992086"/>
                </a:cubicBezTo>
                <a:cubicBezTo>
                  <a:pt x="1307144" y="1991157"/>
                  <a:pt x="1322393" y="1980486"/>
                  <a:pt x="1338943" y="1975757"/>
                </a:cubicBezTo>
                <a:cubicBezTo>
                  <a:pt x="1360521" y="1969592"/>
                  <a:pt x="1382486" y="1964871"/>
                  <a:pt x="1404257" y="1959428"/>
                </a:cubicBezTo>
                <a:lnTo>
                  <a:pt x="1502229" y="1894114"/>
                </a:lnTo>
                <a:cubicBezTo>
                  <a:pt x="1538598" y="1869868"/>
                  <a:pt x="1557283" y="1862036"/>
                  <a:pt x="1583872" y="1828800"/>
                </a:cubicBezTo>
                <a:cubicBezTo>
                  <a:pt x="1620959" y="1782441"/>
                  <a:pt x="1619544" y="1760470"/>
                  <a:pt x="1665514" y="1714500"/>
                </a:cubicBezTo>
                <a:cubicBezTo>
                  <a:pt x="1679391" y="1700623"/>
                  <a:pt x="1698171" y="1692729"/>
                  <a:pt x="1714500" y="1681843"/>
                </a:cubicBezTo>
                <a:cubicBezTo>
                  <a:pt x="1730829" y="1660071"/>
                  <a:pt x="1745280" y="1636756"/>
                  <a:pt x="1763486" y="1616528"/>
                </a:cubicBezTo>
                <a:cubicBezTo>
                  <a:pt x="1794381" y="1582200"/>
                  <a:pt x="1833746" y="1555504"/>
                  <a:pt x="1861457" y="1518557"/>
                </a:cubicBezTo>
                <a:cubicBezTo>
                  <a:pt x="1877786" y="1496786"/>
                  <a:pt x="1892732" y="1473906"/>
                  <a:pt x="1910443" y="1453243"/>
                </a:cubicBezTo>
                <a:cubicBezTo>
                  <a:pt x="1925471" y="1435710"/>
                  <a:pt x="1944646" y="1421997"/>
                  <a:pt x="1959429" y="1404257"/>
                </a:cubicBezTo>
                <a:cubicBezTo>
                  <a:pt x="1971992" y="1389181"/>
                  <a:pt x="1982350" y="1372310"/>
                  <a:pt x="1992086" y="1355271"/>
                </a:cubicBezTo>
                <a:cubicBezTo>
                  <a:pt x="2004163" y="1334137"/>
                  <a:pt x="2009160" y="1308656"/>
                  <a:pt x="2024743" y="1289957"/>
                </a:cubicBezTo>
                <a:cubicBezTo>
                  <a:pt x="2037306" y="1274881"/>
                  <a:pt x="2057400" y="1268186"/>
                  <a:pt x="2073729" y="1257300"/>
                </a:cubicBezTo>
                <a:lnTo>
                  <a:pt x="2122714" y="1110343"/>
                </a:lnTo>
                <a:lnTo>
                  <a:pt x="2139043" y="1061357"/>
                </a:lnTo>
                <a:lnTo>
                  <a:pt x="2155372" y="1012371"/>
                </a:lnTo>
                <a:cubicBezTo>
                  <a:pt x="2149929" y="892628"/>
                  <a:pt x="2160114" y="771143"/>
                  <a:pt x="2139043" y="653143"/>
                </a:cubicBezTo>
                <a:cubicBezTo>
                  <a:pt x="2132143" y="614505"/>
                  <a:pt x="2095500" y="587828"/>
                  <a:pt x="2073729" y="555171"/>
                </a:cubicBezTo>
                <a:cubicBezTo>
                  <a:pt x="2052306" y="523036"/>
                  <a:pt x="2039436" y="496795"/>
                  <a:pt x="2008414" y="473528"/>
                </a:cubicBezTo>
                <a:cubicBezTo>
                  <a:pt x="1977015" y="449979"/>
                  <a:pt x="1943100" y="429985"/>
                  <a:pt x="1910443" y="408214"/>
                </a:cubicBezTo>
                <a:cubicBezTo>
                  <a:pt x="1894114" y="397328"/>
                  <a:pt x="1880074" y="381763"/>
                  <a:pt x="1861457" y="375557"/>
                </a:cubicBezTo>
                <a:cubicBezTo>
                  <a:pt x="1845129" y="370114"/>
                  <a:pt x="1827867" y="366925"/>
                  <a:pt x="1812472" y="359228"/>
                </a:cubicBezTo>
                <a:cubicBezTo>
                  <a:pt x="1794919" y="350452"/>
                  <a:pt x="1781419" y="334541"/>
                  <a:pt x="1763486" y="326571"/>
                </a:cubicBezTo>
                <a:cubicBezTo>
                  <a:pt x="1732029" y="312590"/>
                  <a:pt x="1698171" y="304800"/>
                  <a:pt x="1665514" y="293914"/>
                </a:cubicBezTo>
                <a:cubicBezTo>
                  <a:pt x="1649186" y="288471"/>
                  <a:pt x="1633741" y="277586"/>
                  <a:pt x="1616529" y="277586"/>
                </a:cubicBezTo>
                <a:lnTo>
                  <a:pt x="1534886" y="27758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700">
              <a:solidFill>
                <a:schemeClr val="bg1"/>
              </a:solidFill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C4C212AA-7758-8030-BE20-1247AA57FE8F}"/>
              </a:ext>
            </a:extLst>
          </p:cNvPr>
          <p:cNvSpPr txBox="1"/>
          <p:nvPr/>
        </p:nvSpPr>
        <p:spPr>
          <a:xfrm>
            <a:off x="8597998" y="5415219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lang="ar-AE" sz="4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reeform: Shape 46">
            <a:extLst>
              <a:ext uri="{FF2B5EF4-FFF2-40B4-BE49-F238E27FC236}">
                <a16:creationId xmlns:a16="http://schemas.microsoft.com/office/drawing/2014/main" id="{252569EE-9FF9-23DF-2D1F-529EC065209D}"/>
              </a:ext>
            </a:extLst>
          </p:cNvPr>
          <p:cNvSpPr/>
          <p:nvPr/>
        </p:nvSpPr>
        <p:spPr>
          <a:xfrm rot="16458302">
            <a:off x="8566414" y="5300852"/>
            <a:ext cx="1170380" cy="1228530"/>
          </a:xfrm>
          <a:custGeom>
            <a:avLst/>
            <a:gdLst>
              <a:gd name="connsiteX0" fmla="*/ 1681843 w 2155372"/>
              <a:gd name="connsiteY0" fmla="*/ 261257 h 2008414"/>
              <a:gd name="connsiteX1" fmla="*/ 1518557 w 2155372"/>
              <a:gd name="connsiteY1" fmla="*/ 244928 h 2008414"/>
              <a:gd name="connsiteX2" fmla="*/ 1453243 w 2155372"/>
              <a:gd name="connsiteY2" fmla="*/ 212271 h 2008414"/>
              <a:gd name="connsiteX3" fmla="*/ 1355272 w 2155372"/>
              <a:gd name="connsiteY3" fmla="*/ 179614 h 2008414"/>
              <a:gd name="connsiteX4" fmla="*/ 1208314 w 2155372"/>
              <a:gd name="connsiteY4" fmla="*/ 130628 h 2008414"/>
              <a:gd name="connsiteX5" fmla="*/ 1012372 w 2155372"/>
              <a:gd name="connsiteY5" fmla="*/ 65314 h 2008414"/>
              <a:gd name="connsiteX6" fmla="*/ 963386 w 2155372"/>
              <a:gd name="connsiteY6" fmla="*/ 48986 h 2008414"/>
              <a:gd name="connsiteX7" fmla="*/ 832757 w 2155372"/>
              <a:gd name="connsiteY7" fmla="*/ 16328 h 2008414"/>
              <a:gd name="connsiteX8" fmla="*/ 669472 w 2155372"/>
              <a:gd name="connsiteY8" fmla="*/ 0 h 2008414"/>
              <a:gd name="connsiteX9" fmla="*/ 261257 w 2155372"/>
              <a:gd name="connsiteY9" fmla="*/ 16328 h 2008414"/>
              <a:gd name="connsiteX10" fmla="*/ 163286 w 2155372"/>
              <a:gd name="connsiteY10" fmla="*/ 114300 h 2008414"/>
              <a:gd name="connsiteX11" fmla="*/ 114300 w 2155372"/>
              <a:gd name="connsiteY11" fmla="*/ 212271 h 2008414"/>
              <a:gd name="connsiteX12" fmla="*/ 65314 w 2155372"/>
              <a:gd name="connsiteY12" fmla="*/ 310243 h 2008414"/>
              <a:gd name="connsiteX13" fmla="*/ 16329 w 2155372"/>
              <a:gd name="connsiteY13" fmla="*/ 457200 h 2008414"/>
              <a:gd name="connsiteX14" fmla="*/ 0 w 2155372"/>
              <a:gd name="connsiteY14" fmla="*/ 506186 h 2008414"/>
              <a:gd name="connsiteX15" fmla="*/ 16329 w 2155372"/>
              <a:gd name="connsiteY15" fmla="*/ 1518557 h 2008414"/>
              <a:gd name="connsiteX16" fmla="*/ 114300 w 2155372"/>
              <a:gd name="connsiteY16" fmla="*/ 1714500 h 2008414"/>
              <a:gd name="connsiteX17" fmla="*/ 277586 w 2155372"/>
              <a:gd name="connsiteY17" fmla="*/ 1845128 h 2008414"/>
              <a:gd name="connsiteX18" fmla="*/ 375557 w 2155372"/>
              <a:gd name="connsiteY18" fmla="*/ 1910443 h 2008414"/>
              <a:gd name="connsiteX19" fmla="*/ 506186 w 2155372"/>
              <a:gd name="connsiteY19" fmla="*/ 1943100 h 2008414"/>
              <a:gd name="connsiteX20" fmla="*/ 571500 w 2155372"/>
              <a:gd name="connsiteY20" fmla="*/ 1959428 h 2008414"/>
              <a:gd name="connsiteX21" fmla="*/ 620486 w 2155372"/>
              <a:gd name="connsiteY21" fmla="*/ 1975757 h 2008414"/>
              <a:gd name="connsiteX22" fmla="*/ 734786 w 2155372"/>
              <a:gd name="connsiteY22" fmla="*/ 2008414 h 2008414"/>
              <a:gd name="connsiteX23" fmla="*/ 1289957 w 2155372"/>
              <a:gd name="connsiteY23" fmla="*/ 1992086 h 2008414"/>
              <a:gd name="connsiteX24" fmla="*/ 1338943 w 2155372"/>
              <a:gd name="connsiteY24" fmla="*/ 1975757 h 2008414"/>
              <a:gd name="connsiteX25" fmla="*/ 1404257 w 2155372"/>
              <a:gd name="connsiteY25" fmla="*/ 1959428 h 2008414"/>
              <a:gd name="connsiteX26" fmla="*/ 1502229 w 2155372"/>
              <a:gd name="connsiteY26" fmla="*/ 1894114 h 2008414"/>
              <a:gd name="connsiteX27" fmla="*/ 1583872 w 2155372"/>
              <a:gd name="connsiteY27" fmla="*/ 1828800 h 2008414"/>
              <a:gd name="connsiteX28" fmla="*/ 1665514 w 2155372"/>
              <a:gd name="connsiteY28" fmla="*/ 1714500 h 2008414"/>
              <a:gd name="connsiteX29" fmla="*/ 1714500 w 2155372"/>
              <a:gd name="connsiteY29" fmla="*/ 1681843 h 2008414"/>
              <a:gd name="connsiteX30" fmla="*/ 1763486 w 2155372"/>
              <a:gd name="connsiteY30" fmla="*/ 1616528 h 2008414"/>
              <a:gd name="connsiteX31" fmla="*/ 1861457 w 2155372"/>
              <a:gd name="connsiteY31" fmla="*/ 1518557 h 2008414"/>
              <a:gd name="connsiteX32" fmla="*/ 1910443 w 2155372"/>
              <a:gd name="connsiteY32" fmla="*/ 1453243 h 2008414"/>
              <a:gd name="connsiteX33" fmla="*/ 1959429 w 2155372"/>
              <a:gd name="connsiteY33" fmla="*/ 1404257 h 2008414"/>
              <a:gd name="connsiteX34" fmla="*/ 1992086 w 2155372"/>
              <a:gd name="connsiteY34" fmla="*/ 1355271 h 2008414"/>
              <a:gd name="connsiteX35" fmla="*/ 2024743 w 2155372"/>
              <a:gd name="connsiteY35" fmla="*/ 1289957 h 2008414"/>
              <a:gd name="connsiteX36" fmla="*/ 2073729 w 2155372"/>
              <a:gd name="connsiteY36" fmla="*/ 1257300 h 2008414"/>
              <a:gd name="connsiteX37" fmla="*/ 2122714 w 2155372"/>
              <a:gd name="connsiteY37" fmla="*/ 1110343 h 2008414"/>
              <a:gd name="connsiteX38" fmla="*/ 2139043 w 2155372"/>
              <a:gd name="connsiteY38" fmla="*/ 1061357 h 2008414"/>
              <a:gd name="connsiteX39" fmla="*/ 2155372 w 2155372"/>
              <a:gd name="connsiteY39" fmla="*/ 1012371 h 2008414"/>
              <a:gd name="connsiteX40" fmla="*/ 2139043 w 2155372"/>
              <a:gd name="connsiteY40" fmla="*/ 653143 h 2008414"/>
              <a:gd name="connsiteX41" fmla="*/ 2073729 w 2155372"/>
              <a:gd name="connsiteY41" fmla="*/ 555171 h 2008414"/>
              <a:gd name="connsiteX42" fmla="*/ 2008414 w 2155372"/>
              <a:gd name="connsiteY42" fmla="*/ 473528 h 2008414"/>
              <a:gd name="connsiteX43" fmla="*/ 1910443 w 2155372"/>
              <a:gd name="connsiteY43" fmla="*/ 408214 h 2008414"/>
              <a:gd name="connsiteX44" fmla="*/ 1861457 w 2155372"/>
              <a:gd name="connsiteY44" fmla="*/ 375557 h 2008414"/>
              <a:gd name="connsiteX45" fmla="*/ 1812472 w 2155372"/>
              <a:gd name="connsiteY45" fmla="*/ 359228 h 2008414"/>
              <a:gd name="connsiteX46" fmla="*/ 1763486 w 2155372"/>
              <a:gd name="connsiteY46" fmla="*/ 326571 h 2008414"/>
              <a:gd name="connsiteX47" fmla="*/ 1665514 w 2155372"/>
              <a:gd name="connsiteY47" fmla="*/ 293914 h 2008414"/>
              <a:gd name="connsiteX48" fmla="*/ 1616529 w 2155372"/>
              <a:gd name="connsiteY48" fmla="*/ 277586 h 2008414"/>
              <a:gd name="connsiteX49" fmla="*/ 1534886 w 2155372"/>
              <a:gd name="connsiteY49" fmla="*/ 277586 h 200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155372" h="2008414">
                <a:moveTo>
                  <a:pt x="1681843" y="261257"/>
                </a:moveTo>
                <a:cubicBezTo>
                  <a:pt x="1627414" y="255814"/>
                  <a:pt x="1572043" y="256389"/>
                  <a:pt x="1518557" y="244928"/>
                </a:cubicBezTo>
                <a:cubicBezTo>
                  <a:pt x="1494756" y="239828"/>
                  <a:pt x="1475843" y="221311"/>
                  <a:pt x="1453243" y="212271"/>
                </a:cubicBezTo>
                <a:cubicBezTo>
                  <a:pt x="1421282" y="199486"/>
                  <a:pt x="1387233" y="192398"/>
                  <a:pt x="1355272" y="179614"/>
                </a:cubicBezTo>
                <a:cubicBezTo>
                  <a:pt x="1220065" y="125532"/>
                  <a:pt x="1365211" y="162008"/>
                  <a:pt x="1208314" y="130628"/>
                </a:cubicBezTo>
                <a:cubicBezTo>
                  <a:pt x="1051181" y="52062"/>
                  <a:pt x="1173152" y="101043"/>
                  <a:pt x="1012372" y="65314"/>
                </a:cubicBezTo>
                <a:cubicBezTo>
                  <a:pt x="995570" y="61580"/>
                  <a:pt x="979991" y="53515"/>
                  <a:pt x="963386" y="48986"/>
                </a:cubicBezTo>
                <a:cubicBezTo>
                  <a:pt x="920084" y="37176"/>
                  <a:pt x="877029" y="23707"/>
                  <a:pt x="832757" y="16328"/>
                </a:cubicBezTo>
                <a:cubicBezTo>
                  <a:pt x="778801" y="7335"/>
                  <a:pt x="723900" y="5443"/>
                  <a:pt x="669472" y="0"/>
                </a:cubicBezTo>
                <a:lnTo>
                  <a:pt x="261257" y="16328"/>
                </a:lnTo>
                <a:cubicBezTo>
                  <a:pt x="216207" y="26501"/>
                  <a:pt x="163286" y="114300"/>
                  <a:pt x="163286" y="114300"/>
                </a:cubicBezTo>
                <a:cubicBezTo>
                  <a:pt x="122240" y="237435"/>
                  <a:pt x="177610" y="85650"/>
                  <a:pt x="114300" y="212271"/>
                </a:cubicBezTo>
                <a:cubicBezTo>
                  <a:pt x="46699" y="347474"/>
                  <a:pt x="158905" y="169860"/>
                  <a:pt x="65314" y="310243"/>
                </a:cubicBezTo>
                <a:lnTo>
                  <a:pt x="16329" y="457200"/>
                </a:lnTo>
                <a:lnTo>
                  <a:pt x="0" y="506186"/>
                </a:lnTo>
                <a:cubicBezTo>
                  <a:pt x="5443" y="843643"/>
                  <a:pt x="1454" y="1181384"/>
                  <a:pt x="16329" y="1518557"/>
                </a:cubicBezTo>
                <a:cubicBezTo>
                  <a:pt x="18781" y="1574130"/>
                  <a:pt x="78483" y="1678683"/>
                  <a:pt x="114300" y="1714500"/>
                </a:cubicBezTo>
                <a:cubicBezTo>
                  <a:pt x="207369" y="1807569"/>
                  <a:pt x="153993" y="1762733"/>
                  <a:pt x="277586" y="1845128"/>
                </a:cubicBezTo>
                <a:lnTo>
                  <a:pt x="375557" y="1910443"/>
                </a:lnTo>
                <a:lnTo>
                  <a:pt x="506186" y="1943100"/>
                </a:lnTo>
                <a:cubicBezTo>
                  <a:pt x="527957" y="1948543"/>
                  <a:pt x="550210" y="1952331"/>
                  <a:pt x="571500" y="1959428"/>
                </a:cubicBezTo>
                <a:cubicBezTo>
                  <a:pt x="587829" y="1964871"/>
                  <a:pt x="603936" y="1971028"/>
                  <a:pt x="620486" y="1975757"/>
                </a:cubicBezTo>
                <a:cubicBezTo>
                  <a:pt x="764034" y="2016772"/>
                  <a:pt x="617314" y="1969258"/>
                  <a:pt x="734786" y="2008414"/>
                </a:cubicBezTo>
                <a:cubicBezTo>
                  <a:pt x="919843" y="2002971"/>
                  <a:pt x="1105090" y="2002079"/>
                  <a:pt x="1289957" y="1992086"/>
                </a:cubicBezTo>
                <a:cubicBezTo>
                  <a:pt x="1307144" y="1991157"/>
                  <a:pt x="1322393" y="1980486"/>
                  <a:pt x="1338943" y="1975757"/>
                </a:cubicBezTo>
                <a:cubicBezTo>
                  <a:pt x="1360521" y="1969592"/>
                  <a:pt x="1382486" y="1964871"/>
                  <a:pt x="1404257" y="1959428"/>
                </a:cubicBezTo>
                <a:lnTo>
                  <a:pt x="1502229" y="1894114"/>
                </a:lnTo>
                <a:cubicBezTo>
                  <a:pt x="1538598" y="1869868"/>
                  <a:pt x="1557283" y="1862036"/>
                  <a:pt x="1583872" y="1828800"/>
                </a:cubicBezTo>
                <a:cubicBezTo>
                  <a:pt x="1620959" y="1782441"/>
                  <a:pt x="1619544" y="1760470"/>
                  <a:pt x="1665514" y="1714500"/>
                </a:cubicBezTo>
                <a:cubicBezTo>
                  <a:pt x="1679391" y="1700623"/>
                  <a:pt x="1698171" y="1692729"/>
                  <a:pt x="1714500" y="1681843"/>
                </a:cubicBezTo>
                <a:cubicBezTo>
                  <a:pt x="1730829" y="1660071"/>
                  <a:pt x="1745280" y="1636756"/>
                  <a:pt x="1763486" y="1616528"/>
                </a:cubicBezTo>
                <a:cubicBezTo>
                  <a:pt x="1794381" y="1582200"/>
                  <a:pt x="1833746" y="1555504"/>
                  <a:pt x="1861457" y="1518557"/>
                </a:cubicBezTo>
                <a:cubicBezTo>
                  <a:pt x="1877786" y="1496786"/>
                  <a:pt x="1892732" y="1473906"/>
                  <a:pt x="1910443" y="1453243"/>
                </a:cubicBezTo>
                <a:cubicBezTo>
                  <a:pt x="1925471" y="1435710"/>
                  <a:pt x="1944646" y="1421997"/>
                  <a:pt x="1959429" y="1404257"/>
                </a:cubicBezTo>
                <a:cubicBezTo>
                  <a:pt x="1971992" y="1389181"/>
                  <a:pt x="1982350" y="1372310"/>
                  <a:pt x="1992086" y="1355271"/>
                </a:cubicBezTo>
                <a:cubicBezTo>
                  <a:pt x="2004163" y="1334137"/>
                  <a:pt x="2009160" y="1308656"/>
                  <a:pt x="2024743" y="1289957"/>
                </a:cubicBezTo>
                <a:cubicBezTo>
                  <a:pt x="2037306" y="1274881"/>
                  <a:pt x="2057400" y="1268186"/>
                  <a:pt x="2073729" y="1257300"/>
                </a:cubicBezTo>
                <a:lnTo>
                  <a:pt x="2122714" y="1110343"/>
                </a:lnTo>
                <a:lnTo>
                  <a:pt x="2139043" y="1061357"/>
                </a:lnTo>
                <a:lnTo>
                  <a:pt x="2155372" y="1012371"/>
                </a:lnTo>
                <a:cubicBezTo>
                  <a:pt x="2149929" y="892628"/>
                  <a:pt x="2160114" y="771143"/>
                  <a:pt x="2139043" y="653143"/>
                </a:cubicBezTo>
                <a:cubicBezTo>
                  <a:pt x="2132143" y="614505"/>
                  <a:pt x="2095500" y="587828"/>
                  <a:pt x="2073729" y="555171"/>
                </a:cubicBezTo>
                <a:cubicBezTo>
                  <a:pt x="2052306" y="523036"/>
                  <a:pt x="2039436" y="496795"/>
                  <a:pt x="2008414" y="473528"/>
                </a:cubicBezTo>
                <a:cubicBezTo>
                  <a:pt x="1977015" y="449979"/>
                  <a:pt x="1943100" y="429985"/>
                  <a:pt x="1910443" y="408214"/>
                </a:cubicBezTo>
                <a:cubicBezTo>
                  <a:pt x="1894114" y="397328"/>
                  <a:pt x="1880074" y="381763"/>
                  <a:pt x="1861457" y="375557"/>
                </a:cubicBezTo>
                <a:cubicBezTo>
                  <a:pt x="1845129" y="370114"/>
                  <a:pt x="1827867" y="366925"/>
                  <a:pt x="1812472" y="359228"/>
                </a:cubicBezTo>
                <a:cubicBezTo>
                  <a:pt x="1794919" y="350452"/>
                  <a:pt x="1781419" y="334541"/>
                  <a:pt x="1763486" y="326571"/>
                </a:cubicBezTo>
                <a:cubicBezTo>
                  <a:pt x="1732029" y="312590"/>
                  <a:pt x="1698171" y="304800"/>
                  <a:pt x="1665514" y="293914"/>
                </a:cubicBezTo>
                <a:cubicBezTo>
                  <a:pt x="1649186" y="288471"/>
                  <a:pt x="1633741" y="277586"/>
                  <a:pt x="1616529" y="277586"/>
                </a:cubicBezTo>
                <a:lnTo>
                  <a:pt x="1534886" y="27758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700">
              <a:solidFill>
                <a:schemeClr val="bg1"/>
              </a:solidFill>
            </a:endParaRPr>
          </a:p>
        </p:txBody>
      </p:sp>
      <p:grpSp>
        <p:nvGrpSpPr>
          <p:cNvPr id="12" name="Group 47">
            <a:extLst>
              <a:ext uri="{FF2B5EF4-FFF2-40B4-BE49-F238E27FC236}">
                <a16:creationId xmlns:a16="http://schemas.microsoft.com/office/drawing/2014/main" id="{297395DB-DD74-C014-C2AF-42564F9025E1}"/>
              </a:ext>
            </a:extLst>
          </p:cNvPr>
          <p:cNvGrpSpPr/>
          <p:nvPr/>
        </p:nvGrpSpPr>
        <p:grpSpPr>
          <a:xfrm>
            <a:off x="10210092" y="5518465"/>
            <a:ext cx="781946" cy="903600"/>
            <a:chOff x="7670599" y="2657443"/>
            <a:chExt cx="1194176" cy="1058649"/>
          </a:xfrm>
        </p:grpSpPr>
        <p:cxnSp>
          <p:nvCxnSpPr>
            <p:cNvPr id="13" name="Straight Connector 48">
              <a:extLst>
                <a:ext uri="{FF2B5EF4-FFF2-40B4-BE49-F238E27FC236}">
                  <a16:creationId xmlns:a16="http://schemas.microsoft.com/office/drawing/2014/main" id="{E125B6F1-FF12-3270-983F-8F51F271A258}"/>
                </a:ext>
              </a:extLst>
            </p:cNvPr>
            <p:cNvCxnSpPr>
              <a:cxnSpLocks/>
            </p:cNvCxnSpPr>
            <p:nvPr/>
          </p:nvCxnSpPr>
          <p:spPr>
            <a:xfrm>
              <a:off x="7670599" y="2694170"/>
              <a:ext cx="1047211" cy="102192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9">
              <a:extLst>
                <a:ext uri="{FF2B5EF4-FFF2-40B4-BE49-F238E27FC236}">
                  <a16:creationId xmlns:a16="http://schemas.microsoft.com/office/drawing/2014/main" id="{1B8BCCD3-28C5-DC7A-7673-1A78E76F7B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4794" y="2657443"/>
              <a:ext cx="1099981" cy="100149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50">
            <a:extLst>
              <a:ext uri="{FF2B5EF4-FFF2-40B4-BE49-F238E27FC236}">
                <a16:creationId xmlns:a16="http://schemas.microsoft.com/office/drawing/2014/main" id="{DC8D4689-88C2-944C-1551-7D67FB8040B8}"/>
              </a:ext>
            </a:extLst>
          </p:cNvPr>
          <p:cNvSpPr txBox="1"/>
          <p:nvPr/>
        </p:nvSpPr>
        <p:spPr>
          <a:xfrm>
            <a:off x="10058243" y="5395630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ar-AE" sz="32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Group 51">
            <a:extLst>
              <a:ext uri="{FF2B5EF4-FFF2-40B4-BE49-F238E27FC236}">
                <a16:creationId xmlns:a16="http://schemas.microsoft.com/office/drawing/2014/main" id="{74A8D449-E843-B04A-F83D-5A78C9163C5E}"/>
              </a:ext>
            </a:extLst>
          </p:cNvPr>
          <p:cNvGrpSpPr/>
          <p:nvPr/>
        </p:nvGrpSpPr>
        <p:grpSpPr>
          <a:xfrm>
            <a:off x="7230177" y="5683934"/>
            <a:ext cx="781946" cy="903600"/>
            <a:chOff x="7670599" y="2657443"/>
            <a:chExt cx="1194176" cy="1058649"/>
          </a:xfrm>
        </p:grpSpPr>
        <p:cxnSp>
          <p:nvCxnSpPr>
            <p:cNvPr id="24" name="Straight Connector 52">
              <a:extLst>
                <a:ext uri="{FF2B5EF4-FFF2-40B4-BE49-F238E27FC236}">
                  <a16:creationId xmlns:a16="http://schemas.microsoft.com/office/drawing/2014/main" id="{4F7F7254-C335-FCF9-1B14-A5ECF11A426A}"/>
                </a:ext>
              </a:extLst>
            </p:cNvPr>
            <p:cNvCxnSpPr>
              <a:cxnSpLocks/>
            </p:cNvCxnSpPr>
            <p:nvPr/>
          </p:nvCxnSpPr>
          <p:spPr>
            <a:xfrm>
              <a:off x="7670599" y="2694170"/>
              <a:ext cx="1047211" cy="102192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3">
              <a:extLst>
                <a:ext uri="{FF2B5EF4-FFF2-40B4-BE49-F238E27FC236}">
                  <a16:creationId xmlns:a16="http://schemas.microsoft.com/office/drawing/2014/main" id="{C251ABB3-A748-6374-7ECB-55281F5FC7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4794" y="2657443"/>
              <a:ext cx="1099981" cy="100149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54">
            <a:extLst>
              <a:ext uri="{FF2B5EF4-FFF2-40B4-BE49-F238E27FC236}">
                <a16:creationId xmlns:a16="http://schemas.microsoft.com/office/drawing/2014/main" id="{C9D86CCD-FFBE-CC56-4DDA-05AB4F1558FD}"/>
              </a:ext>
            </a:extLst>
          </p:cNvPr>
          <p:cNvSpPr txBox="1"/>
          <p:nvPr/>
        </p:nvSpPr>
        <p:spPr>
          <a:xfrm>
            <a:off x="7096854" y="5643576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lang="ar-AE" sz="44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56">
            <a:extLst>
              <a:ext uri="{FF2B5EF4-FFF2-40B4-BE49-F238E27FC236}">
                <a16:creationId xmlns:a16="http://schemas.microsoft.com/office/drawing/2014/main" id="{34BA868A-AE98-03A2-D782-64EFE329E3B6}"/>
              </a:ext>
            </a:extLst>
          </p:cNvPr>
          <p:cNvSpPr txBox="1"/>
          <p:nvPr/>
        </p:nvSpPr>
        <p:spPr>
          <a:xfrm>
            <a:off x="13022525" y="2812966"/>
            <a:ext cx="47913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dirty="0">
                <a:solidFill>
                  <a:schemeClr val="bg1"/>
                </a:solidFill>
                <a:latin typeface="Janna LT" panose="01000000000000000000" pitchFamily="2" charset="-78"/>
                <a:cs typeface="+mj-cs"/>
              </a:rPr>
              <a:t>رقم اليوم هو الرقم</a:t>
            </a:r>
            <a:endParaRPr lang="ar-AE" sz="4000" dirty="0">
              <a:solidFill>
                <a:schemeClr val="bg1"/>
              </a:solidFill>
              <a:latin typeface="Janna LT" panose="01000000000000000000" pitchFamily="2" charset="-78"/>
              <a:cs typeface="+mj-cs"/>
            </a:endParaRPr>
          </a:p>
        </p:txBody>
      </p:sp>
      <p:sp>
        <p:nvSpPr>
          <p:cNvPr id="28" name="TextBox 58">
            <a:extLst>
              <a:ext uri="{FF2B5EF4-FFF2-40B4-BE49-F238E27FC236}">
                <a16:creationId xmlns:a16="http://schemas.microsoft.com/office/drawing/2014/main" id="{BC1C68C7-57CA-8425-8E00-714EB3EF3662}"/>
              </a:ext>
            </a:extLst>
          </p:cNvPr>
          <p:cNvSpPr txBox="1"/>
          <p:nvPr/>
        </p:nvSpPr>
        <p:spPr>
          <a:xfrm>
            <a:off x="6664316" y="3270341"/>
            <a:ext cx="476902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700" dirty="0">
                <a:solidFill>
                  <a:schemeClr val="bg1"/>
                </a:solidFill>
                <a:latin typeface="Janna LT" panose="01000000000000000000" pitchFamily="2" charset="-78"/>
                <a:cs typeface="Janna LT" panose="01000000000000000000" pitchFamily="2" charset="-78"/>
              </a:rPr>
              <a:t>ابحث عن الرقم</a:t>
            </a:r>
            <a:endParaRPr lang="ar-AE" sz="2700" dirty="0">
              <a:solidFill>
                <a:schemeClr val="bg1"/>
              </a:solidFill>
              <a:latin typeface="Janna LT" panose="01000000000000000000" pitchFamily="2" charset="-78"/>
              <a:cs typeface="Janna LT" panose="01000000000000000000" pitchFamily="2" charset="-78"/>
            </a:endParaRPr>
          </a:p>
        </p:txBody>
      </p:sp>
      <p:sp>
        <p:nvSpPr>
          <p:cNvPr id="29" name="TextBox 63">
            <a:extLst>
              <a:ext uri="{FF2B5EF4-FFF2-40B4-BE49-F238E27FC236}">
                <a16:creationId xmlns:a16="http://schemas.microsoft.com/office/drawing/2014/main" id="{037FE17D-6ADA-9138-460F-C533539EBB8A}"/>
              </a:ext>
            </a:extLst>
          </p:cNvPr>
          <p:cNvSpPr txBox="1"/>
          <p:nvPr/>
        </p:nvSpPr>
        <p:spPr>
          <a:xfrm>
            <a:off x="12297505" y="6028154"/>
            <a:ext cx="47913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dirty="0">
                <a:solidFill>
                  <a:schemeClr val="bg1"/>
                </a:solidFill>
                <a:latin typeface="Janna LT" panose="01000000000000000000" pitchFamily="2" charset="-78"/>
                <a:cs typeface="+mj-cs"/>
              </a:rPr>
              <a:t>لون حسب الرقم المطلوب</a:t>
            </a:r>
            <a:endParaRPr lang="ar-AE" sz="4000" dirty="0">
              <a:solidFill>
                <a:schemeClr val="bg1"/>
              </a:solidFill>
              <a:latin typeface="Janna LT" panose="01000000000000000000" pitchFamily="2" charset="-78"/>
              <a:cs typeface="+mj-cs"/>
            </a:endParaRPr>
          </a:p>
        </p:txBody>
      </p:sp>
      <p:sp>
        <p:nvSpPr>
          <p:cNvPr id="32" name="TextBox 69">
            <a:extLst>
              <a:ext uri="{FF2B5EF4-FFF2-40B4-BE49-F238E27FC236}">
                <a16:creationId xmlns:a16="http://schemas.microsoft.com/office/drawing/2014/main" id="{6007B67E-E9C8-73C5-88FC-22228D15A1F3}"/>
              </a:ext>
            </a:extLst>
          </p:cNvPr>
          <p:cNvSpPr txBox="1"/>
          <p:nvPr/>
        </p:nvSpPr>
        <p:spPr>
          <a:xfrm>
            <a:off x="4052720" y="6598190"/>
            <a:ext cx="1590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latin typeface="Janna LT" panose="01000000000000000000" pitchFamily="2" charset="-78"/>
              </a:rPr>
              <a:t>الرقم السابق</a:t>
            </a:r>
            <a:endParaRPr lang="ar-AE" sz="2400" dirty="0">
              <a:solidFill>
                <a:schemeClr val="bg1"/>
              </a:solidFill>
              <a:latin typeface="Janna LT" panose="01000000000000000000" pitchFamily="2" charset="-78"/>
            </a:endParaRPr>
          </a:p>
        </p:txBody>
      </p:sp>
      <p:sp>
        <p:nvSpPr>
          <p:cNvPr id="33" name="TextBox 71">
            <a:extLst>
              <a:ext uri="{FF2B5EF4-FFF2-40B4-BE49-F238E27FC236}">
                <a16:creationId xmlns:a16="http://schemas.microsoft.com/office/drawing/2014/main" id="{02F3F850-FA20-18BB-CDAF-44A04A6D5C82}"/>
              </a:ext>
            </a:extLst>
          </p:cNvPr>
          <p:cNvSpPr txBox="1"/>
          <p:nvPr/>
        </p:nvSpPr>
        <p:spPr>
          <a:xfrm>
            <a:off x="811162" y="6544766"/>
            <a:ext cx="1590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latin typeface="Janna LT" panose="01000000000000000000" pitchFamily="2" charset="-78"/>
              </a:rPr>
              <a:t>الرقم التالي</a:t>
            </a:r>
            <a:endParaRPr lang="ar-AE" sz="2400" dirty="0">
              <a:solidFill>
                <a:schemeClr val="bg1"/>
              </a:solidFill>
              <a:latin typeface="Janna LT" panose="01000000000000000000" pitchFamily="2" charset="-78"/>
            </a:endParaRPr>
          </a:p>
        </p:txBody>
      </p:sp>
      <p:sp>
        <p:nvSpPr>
          <p:cNvPr id="34" name="Rectangle 74">
            <a:extLst>
              <a:ext uri="{FF2B5EF4-FFF2-40B4-BE49-F238E27FC236}">
                <a16:creationId xmlns:a16="http://schemas.microsoft.com/office/drawing/2014/main" id="{212DB974-D0B4-F87A-EB4E-65479735C863}"/>
              </a:ext>
            </a:extLst>
          </p:cNvPr>
          <p:cNvSpPr/>
          <p:nvPr/>
        </p:nvSpPr>
        <p:spPr>
          <a:xfrm>
            <a:off x="4140362" y="5068181"/>
            <a:ext cx="1450892" cy="13261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8100" dirty="0">
                <a:solidFill>
                  <a:schemeClr val="bg1"/>
                </a:solidFill>
              </a:rPr>
              <a:t>12</a:t>
            </a:r>
            <a:endParaRPr lang="ar-AE" sz="8100" dirty="0">
              <a:solidFill>
                <a:schemeClr val="bg1"/>
              </a:solidFill>
            </a:endParaRPr>
          </a:p>
        </p:txBody>
      </p:sp>
      <p:sp>
        <p:nvSpPr>
          <p:cNvPr id="35" name="Rectangle 80">
            <a:extLst>
              <a:ext uri="{FF2B5EF4-FFF2-40B4-BE49-F238E27FC236}">
                <a16:creationId xmlns:a16="http://schemas.microsoft.com/office/drawing/2014/main" id="{15C2BFF2-E7D5-E52B-E64A-ECBF6981A207}"/>
              </a:ext>
            </a:extLst>
          </p:cNvPr>
          <p:cNvSpPr/>
          <p:nvPr/>
        </p:nvSpPr>
        <p:spPr>
          <a:xfrm>
            <a:off x="955806" y="5095936"/>
            <a:ext cx="1450892" cy="13261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8100" dirty="0">
                <a:solidFill>
                  <a:schemeClr val="bg1"/>
                </a:solidFill>
              </a:rPr>
              <a:t>14</a:t>
            </a:r>
            <a:endParaRPr lang="ar-AE" sz="8100" dirty="0">
              <a:solidFill>
                <a:schemeClr val="bg1"/>
              </a:solidFill>
            </a:endParaRPr>
          </a:p>
        </p:txBody>
      </p:sp>
      <p:sp>
        <p:nvSpPr>
          <p:cNvPr id="36" name="Rectangle 81">
            <a:extLst>
              <a:ext uri="{FF2B5EF4-FFF2-40B4-BE49-F238E27FC236}">
                <a16:creationId xmlns:a16="http://schemas.microsoft.com/office/drawing/2014/main" id="{DC90245B-1B80-15C7-8FF6-6FF0DF35369F}"/>
              </a:ext>
            </a:extLst>
          </p:cNvPr>
          <p:cNvSpPr/>
          <p:nvPr/>
        </p:nvSpPr>
        <p:spPr>
          <a:xfrm>
            <a:off x="2456204" y="5118852"/>
            <a:ext cx="1450892" cy="13261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8100" dirty="0">
                <a:solidFill>
                  <a:schemeClr val="bg1"/>
                </a:solidFill>
              </a:rPr>
              <a:t>13</a:t>
            </a:r>
            <a:endParaRPr lang="ar-AE" sz="8100" dirty="0">
              <a:solidFill>
                <a:schemeClr val="bg1"/>
              </a:solidFill>
            </a:endParaRPr>
          </a:p>
        </p:txBody>
      </p:sp>
      <p:sp>
        <p:nvSpPr>
          <p:cNvPr id="73" name="نجمة ذات 5 نقاط 72">
            <a:extLst>
              <a:ext uri="{FF2B5EF4-FFF2-40B4-BE49-F238E27FC236}">
                <a16:creationId xmlns:a16="http://schemas.microsoft.com/office/drawing/2014/main" id="{EC7D5557-F37A-6344-1679-138422BBC17A}"/>
              </a:ext>
            </a:extLst>
          </p:cNvPr>
          <p:cNvSpPr/>
          <p:nvPr/>
        </p:nvSpPr>
        <p:spPr>
          <a:xfrm>
            <a:off x="11463206" y="686363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4" name="نجمة ذات 5 نقاط 73">
            <a:extLst>
              <a:ext uri="{FF2B5EF4-FFF2-40B4-BE49-F238E27FC236}">
                <a16:creationId xmlns:a16="http://schemas.microsoft.com/office/drawing/2014/main" id="{847E12FE-3C61-4FE8-7258-F9D471E2E053}"/>
              </a:ext>
            </a:extLst>
          </p:cNvPr>
          <p:cNvSpPr/>
          <p:nvPr/>
        </p:nvSpPr>
        <p:spPr>
          <a:xfrm>
            <a:off x="12216440" y="687323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5" name="نجمة ذات 5 نقاط 74">
            <a:extLst>
              <a:ext uri="{FF2B5EF4-FFF2-40B4-BE49-F238E27FC236}">
                <a16:creationId xmlns:a16="http://schemas.microsoft.com/office/drawing/2014/main" id="{703B969B-09FF-F02D-3CEA-FE37D4517DC2}"/>
              </a:ext>
            </a:extLst>
          </p:cNvPr>
          <p:cNvSpPr/>
          <p:nvPr/>
        </p:nvSpPr>
        <p:spPr>
          <a:xfrm>
            <a:off x="12977079" y="687323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6" name="نجمة ذات 5 نقاط 75">
            <a:extLst>
              <a:ext uri="{FF2B5EF4-FFF2-40B4-BE49-F238E27FC236}">
                <a16:creationId xmlns:a16="http://schemas.microsoft.com/office/drawing/2014/main" id="{F20A3960-17AE-9F79-64C7-3CF65AD22ABE}"/>
              </a:ext>
            </a:extLst>
          </p:cNvPr>
          <p:cNvSpPr/>
          <p:nvPr/>
        </p:nvSpPr>
        <p:spPr>
          <a:xfrm>
            <a:off x="13753928" y="688656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7" name="نجمة ذات 5 نقاط 76">
            <a:extLst>
              <a:ext uri="{FF2B5EF4-FFF2-40B4-BE49-F238E27FC236}">
                <a16:creationId xmlns:a16="http://schemas.microsoft.com/office/drawing/2014/main" id="{82ADFB3A-1332-E55C-8C53-A747CCF7764B}"/>
              </a:ext>
            </a:extLst>
          </p:cNvPr>
          <p:cNvSpPr/>
          <p:nvPr/>
        </p:nvSpPr>
        <p:spPr>
          <a:xfrm>
            <a:off x="14499881" y="6891424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8" name="نجمة ذات 5 نقاط 77">
            <a:extLst>
              <a:ext uri="{FF2B5EF4-FFF2-40B4-BE49-F238E27FC236}">
                <a16:creationId xmlns:a16="http://schemas.microsoft.com/office/drawing/2014/main" id="{D30E7F96-5357-634B-1401-3F5338F97C32}"/>
              </a:ext>
            </a:extLst>
          </p:cNvPr>
          <p:cNvSpPr/>
          <p:nvPr/>
        </p:nvSpPr>
        <p:spPr>
          <a:xfrm>
            <a:off x="15255014" y="6909027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9" name="نجمة ذات 5 نقاط 78">
            <a:extLst>
              <a:ext uri="{FF2B5EF4-FFF2-40B4-BE49-F238E27FC236}">
                <a16:creationId xmlns:a16="http://schemas.microsoft.com/office/drawing/2014/main" id="{00FE0161-EE22-BE0B-0D4F-583738A5A195}"/>
              </a:ext>
            </a:extLst>
          </p:cNvPr>
          <p:cNvSpPr/>
          <p:nvPr/>
        </p:nvSpPr>
        <p:spPr>
          <a:xfrm>
            <a:off x="15991787" y="691686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0" name="نجمة ذات 5 نقاط 79">
            <a:extLst>
              <a:ext uri="{FF2B5EF4-FFF2-40B4-BE49-F238E27FC236}">
                <a16:creationId xmlns:a16="http://schemas.microsoft.com/office/drawing/2014/main" id="{36E40824-F61E-D014-BB5E-6FAE7E9BC1C3}"/>
              </a:ext>
            </a:extLst>
          </p:cNvPr>
          <p:cNvSpPr/>
          <p:nvPr/>
        </p:nvSpPr>
        <p:spPr>
          <a:xfrm>
            <a:off x="16663155" y="6939092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1" name="نجمة ذات 5 نقاط 80">
            <a:extLst>
              <a:ext uri="{FF2B5EF4-FFF2-40B4-BE49-F238E27FC236}">
                <a16:creationId xmlns:a16="http://schemas.microsoft.com/office/drawing/2014/main" id="{63BEF3A4-63ED-FF6D-48C2-FE42287421DD}"/>
              </a:ext>
            </a:extLst>
          </p:cNvPr>
          <p:cNvSpPr/>
          <p:nvPr/>
        </p:nvSpPr>
        <p:spPr>
          <a:xfrm>
            <a:off x="11455383" y="76122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2" name="نجمة ذات 5 نقاط 81">
            <a:extLst>
              <a:ext uri="{FF2B5EF4-FFF2-40B4-BE49-F238E27FC236}">
                <a16:creationId xmlns:a16="http://schemas.microsoft.com/office/drawing/2014/main" id="{19561E75-85BC-6E2E-833A-0E8996BCD53D}"/>
              </a:ext>
            </a:extLst>
          </p:cNvPr>
          <p:cNvSpPr/>
          <p:nvPr/>
        </p:nvSpPr>
        <p:spPr>
          <a:xfrm>
            <a:off x="12208617" y="76218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3" name="نجمة ذات 5 نقاط 82">
            <a:extLst>
              <a:ext uri="{FF2B5EF4-FFF2-40B4-BE49-F238E27FC236}">
                <a16:creationId xmlns:a16="http://schemas.microsoft.com/office/drawing/2014/main" id="{CE94B9DD-FE7A-6871-D554-2A04F0F5642A}"/>
              </a:ext>
            </a:extLst>
          </p:cNvPr>
          <p:cNvSpPr/>
          <p:nvPr/>
        </p:nvSpPr>
        <p:spPr>
          <a:xfrm>
            <a:off x="12969256" y="76218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4" name="نجمة ذات 5 نقاط 83">
            <a:extLst>
              <a:ext uri="{FF2B5EF4-FFF2-40B4-BE49-F238E27FC236}">
                <a16:creationId xmlns:a16="http://schemas.microsoft.com/office/drawing/2014/main" id="{0B41CF74-38C3-1FA2-FB27-A520B0DECA1D}"/>
              </a:ext>
            </a:extLst>
          </p:cNvPr>
          <p:cNvSpPr/>
          <p:nvPr/>
        </p:nvSpPr>
        <p:spPr>
          <a:xfrm>
            <a:off x="13746105" y="763520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5" name="نجمة ذات 5 نقاط 84">
            <a:extLst>
              <a:ext uri="{FF2B5EF4-FFF2-40B4-BE49-F238E27FC236}">
                <a16:creationId xmlns:a16="http://schemas.microsoft.com/office/drawing/2014/main" id="{60B43F63-2509-13F6-3465-DD473088F6A8}"/>
              </a:ext>
            </a:extLst>
          </p:cNvPr>
          <p:cNvSpPr/>
          <p:nvPr/>
        </p:nvSpPr>
        <p:spPr>
          <a:xfrm>
            <a:off x="14492058" y="7640064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6" name="نجمة ذات 5 نقاط 85">
            <a:extLst>
              <a:ext uri="{FF2B5EF4-FFF2-40B4-BE49-F238E27FC236}">
                <a16:creationId xmlns:a16="http://schemas.microsoft.com/office/drawing/2014/main" id="{615D66B6-9846-CD1E-170F-699CCFE4DF57}"/>
              </a:ext>
            </a:extLst>
          </p:cNvPr>
          <p:cNvSpPr/>
          <p:nvPr/>
        </p:nvSpPr>
        <p:spPr>
          <a:xfrm>
            <a:off x="15314168" y="763520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7" name="نجمة ذات 5 نقاط 86">
            <a:extLst>
              <a:ext uri="{FF2B5EF4-FFF2-40B4-BE49-F238E27FC236}">
                <a16:creationId xmlns:a16="http://schemas.microsoft.com/office/drawing/2014/main" id="{85CA9083-C669-4E35-5488-E474E0499C11}"/>
              </a:ext>
            </a:extLst>
          </p:cNvPr>
          <p:cNvSpPr/>
          <p:nvPr/>
        </p:nvSpPr>
        <p:spPr>
          <a:xfrm>
            <a:off x="16024963" y="766232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8" name="نجمة ذات 5 نقاط 87">
            <a:extLst>
              <a:ext uri="{FF2B5EF4-FFF2-40B4-BE49-F238E27FC236}">
                <a16:creationId xmlns:a16="http://schemas.microsoft.com/office/drawing/2014/main" id="{E86FF5DD-511A-55E2-C342-5DD4DD14CE09}"/>
              </a:ext>
            </a:extLst>
          </p:cNvPr>
          <p:cNvSpPr/>
          <p:nvPr/>
        </p:nvSpPr>
        <p:spPr>
          <a:xfrm>
            <a:off x="16698313" y="7638577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9" name="نجمة ذات 5 نقاط 88">
            <a:extLst>
              <a:ext uri="{FF2B5EF4-FFF2-40B4-BE49-F238E27FC236}">
                <a16:creationId xmlns:a16="http://schemas.microsoft.com/office/drawing/2014/main" id="{DBF7B700-8F5D-EFFD-48B5-DD05BF089A8F}"/>
              </a:ext>
            </a:extLst>
          </p:cNvPr>
          <p:cNvSpPr/>
          <p:nvPr/>
        </p:nvSpPr>
        <p:spPr>
          <a:xfrm>
            <a:off x="11463206" y="8357826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0" name="نجمة ذات 5 نقاط 89">
            <a:extLst>
              <a:ext uri="{FF2B5EF4-FFF2-40B4-BE49-F238E27FC236}">
                <a16:creationId xmlns:a16="http://schemas.microsoft.com/office/drawing/2014/main" id="{C9147049-92D1-8CCC-EF82-DDF32E846AC6}"/>
              </a:ext>
            </a:extLst>
          </p:cNvPr>
          <p:cNvSpPr/>
          <p:nvPr/>
        </p:nvSpPr>
        <p:spPr>
          <a:xfrm>
            <a:off x="12216440" y="8367426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1" name="نجمة ذات 5 نقاط 90">
            <a:extLst>
              <a:ext uri="{FF2B5EF4-FFF2-40B4-BE49-F238E27FC236}">
                <a16:creationId xmlns:a16="http://schemas.microsoft.com/office/drawing/2014/main" id="{B0C8BA61-A682-AC88-BA13-18CBABAACDC3}"/>
              </a:ext>
            </a:extLst>
          </p:cNvPr>
          <p:cNvSpPr/>
          <p:nvPr/>
        </p:nvSpPr>
        <p:spPr>
          <a:xfrm>
            <a:off x="12977079" y="8367426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2" name="نجمة ذات 5 نقاط 91">
            <a:extLst>
              <a:ext uri="{FF2B5EF4-FFF2-40B4-BE49-F238E27FC236}">
                <a16:creationId xmlns:a16="http://schemas.microsoft.com/office/drawing/2014/main" id="{3BCD5550-6879-C916-09E8-B614AD90A315}"/>
              </a:ext>
            </a:extLst>
          </p:cNvPr>
          <p:cNvSpPr/>
          <p:nvPr/>
        </p:nvSpPr>
        <p:spPr>
          <a:xfrm>
            <a:off x="13753928" y="8380752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3" name="نجمة ذات 5 نقاط 92">
            <a:extLst>
              <a:ext uri="{FF2B5EF4-FFF2-40B4-BE49-F238E27FC236}">
                <a16:creationId xmlns:a16="http://schemas.microsoft.com/office/drawing/2014/main" id="{3508FEF0-C83D-C0F0-DAE0-213CA1C0A14C}"/>
              </a:ext>
            </a:extLst>
          </p:cNvPr>
          <p:cNvSpPr/>
          <p:nvPr/>
        </p:nvSpPr>
        <p:spPr>
          <a:xfrm>
            <a:off x="14547956" y="84074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4" name="نجمة ذات 5 نقاط 93">
            <a:extLst>
              <a:ext uri="{FF2B5EF4-FFF2-40B4-BE49-F238E27FC236}">
                <a16:creationId xmlns:a16="http://schemas.microsoft.com/office/drawing/2014/main" id="{31F83003-A9D3-160A-33D9-E1B5DC6FE3AC}"/>
              </a:ext>
            </a:extLst>
          </p:cNvPr>
          <p:cNvSpPr/>
          <p:nvPr/>
        </p:nvSpPr>
        <p:spPr>
          <a:xfrm>
            <a:off x="15341984" y="8443139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5" name="نجمة ذات 5 نقاط 94">
            <a:extLst>
              <a:ext uri="{FF2B5EF4-FFF2-40B4-BE49-F238E27FC236}">
                <a16:creationId xmlns:a16="http://schemas.microsoft.com/office/drawing/2014/main" id="{E66AF97F-2160-D8CA-6C85-566643C4435A}"/>
              </a:ext>
            </a:extLst>
          </p:cNvPr>
          <p:cNvSpPr/>
          <p:nvPr/>
        </p:nvSpPr>
        <p:spPr>
          <a:xfrm>
            <a:off x="16057856" y="844954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6" name="نجمة ذات 5 نقاط 95">
            <a:extLst>
              <a:ext uri="{FF2B5EF4-FFF2-40B4-BE49-F238E27FC236}">
                <a16:creationId xmlns:a16="http://schemas.microsoft.com/office/drawing/2014/main" id="{7F9F3816-7619-10D7-CDEC-EF1C162CBF9D}"/>
              </a:ext>
            </a:extLst>
          </p:cNvPr>
          <p:cNvSpPr/>
          <p:nvPr/>
        </p:nvSpPr>
        <p:spPr>
          <a:xfrm>
            <a:off x="16726129" y="8429209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pic>
        <p:nvPicPr>
          <p:cNvPr id="23" name="Picture 1">
            <a:extLst>
              <a:ext uri="{FF2B5EF4-FFF2-40B4-BE49-F238E27FC236}">
                <a16:creationId xmlns:a16="http://schemas.microsoft.com/office/drawing/2014/main" id="{80212194-E5DA-06D4-E716-BD096D64256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2745" y="3743713"/>
            <a:ext cx="1034869" cy="1437474"/>
          </a:xfrm>
          <a:prstGeom prst="rect">
            <a:avLst/>
          </a:prstGeom>
        </p:spPr>
      </p:pic>
      <p:pic>
        <p:nvPicPr>
          <p:cNvPr id="30" name="Picture 26">
            <a:extLst>
              <a:ext uri="{FF2B5EF4-FFF2-40B4-BE49-F238E27FC236}">
                <a16:creationId xmlns:a16="http://schemas.microsoft.com/office/drawing/2014/main" id="{B71AF0FD-D3B8-3D3B-B81C-AAD093789E0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54412" y="3748759"/>
            <a:ext cx="1011279" cy="1404709"/>
          </a:xfrm>
          <a:prstGeom prst="rect">
            <a:avLst/>
          </a:prstGeom>
        </p:spPr>
      </p:pic>
      <p:pic>
        <p:nvPicPr>
          <p:cNvPr id="31" name="Picture 53">
            <a:extLst>
              <a:ext uri="{FF2B5EF4-FFF2-40B4-BE49-F238E27FC236}">
                <a16:creationId xmlns:a16="http://schemas.microsoft.com/office/drawing/2014/main" id="{7489663A-D675-2E96-8ACB-8E300577CA3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4289" y="3824892"/>
            <a:ext cx="615265" cy="133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7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6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1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5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679472" y="-87309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" name="Freeform 2"/>
          <p:cNvSpPr/>
          <p:nvPr/>
        </p:nvSpPr>
        <p:spPr>
          <a:xfrm>
            <a:off x="-5490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18377605-C31C-B133-D030-5413417E8AE8}"/>
              </a:ext>
            </a:extLst>
          </p:cNvPr>
          <p:cNvSpPr/>
          <p:nvPr/>
        </p:nvSpPr>
        <p:spPr>
          <a:xfrm>
            <a:off x="526875" y="664261"/>
            <a:ext cx="17124445" cy="885818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222" b="-9222"/>
            </a:stretch>
          </a:blipFill>
        </p:spPr>
        <p:txBody>
          <a:bodyPr/>
          <a:lstStyle/>
          <a:p>
            <a:pPr marL="0" algn="r" defTabSz="914400" rtl="1" eaLnBrk="1" latinLnBrk="0" hangingPunct="1"/>
            <a:endParaRPr lang="ar-AE" dirty="0"/>
          </a:p>
        </p:txBody>
      </p:sp>
      <p:sp>
        <p:nvSpPr>
          <p:cNvPr id="16" name="Freeform 16"/>
          <p:cNvSpPr/>
          <p:nvPr/>
        </p:nvSpPr>
        <p:spPr>
          <a:xfrm>
            <a:off x="16463747" y="477438"/>
            <a:ext cx="1297378" cy="2106377"/>
          </a:xfrm>
          <a:custGeom>
            <a:avLst/>
            <a:gdLst/>
            <a:ahLst/>
            <a:cxnLst/>
            <a:rect l="l" t="t" r="r" b="b"/>
            <a:pathLst>
              <a:path w="4794196" h="8961114">
                <a:moveTo>
                  <a:pt x="0" y="0"/>
                </a:moveTo>
                <a:lnTo>
                  <a:pt x="4794196" y="0"/>
                </a:lnTo>
                <a:lnTo>
                  <a:pt x="4794196" y="8961114"/>
                </a:lnTo>
                <a:lnTo>
                  <a:pt x="0" y="89611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19" name="13">
            <a:extLst>
              <a:ext uri="{FF2B5EF4-FFF2-40B4-BE49-F238E27FC236}">
                <a16:creationId xmlns:a16="http://schemas.microsoft.com/office/drawing/2014/main" id="{70BF174E-93F1-C86F-626C-D5F23DD8E981}"/>
              </a:ext>
            </a:extLst>
          </p:cNvPr>
          <p:cNvGrpSpPr/>
          <p:nvPr/>
        </p:nvGrpSpPr>
        <p:grpSpPr>
          <a:xfrm>
            <a:off x="11789564" y="6707707"/>
            <a:ext cx="2665377" cy="2110788"/>
            <a:chOff x="0" y="0"/>
            <a:chExt cx="1026355" cy="812800"/>
          </a:xfrm>
        </p:grpSpPr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E11F4021-4A75-A60A-3BFD-2DB405059C87}"/>
                </a:ext>
              </a:extLst>
            </p:cNvPr>
            <p:cNvSpPr/>
            <p:nvPr/>
          </p:nvSpPr>
          <p:spPr>
            <a:xfrm>
              <a:off x="0" y="0"/>
              <a:ext cx="1026355" cy="812800"/>
            </a:xfrm>
            <a:custGeom>
              <a:avLst/>
              <a:gdLst/>
              <a:ahLst/>
              <a:cxnLst/>
              <a:rect l="l" t="t" r="r" b="b"/>
              <a:pathLst>
                <a:path w="1026355" h="812800">
                  <a:moveTo>
                    <a:pt x="513178" y="0"/>
                  </a:moveTo>
                  <a:cubicBezTo>
                    <a:pt x="229757" y="0"/>
                    <a:pt x="0" y="181951"/>
                    <a:pt x="0" y="406400"/>
                  </a:cubicBezTo>
                  <a:cubicBezTo>
                    <a:pt x="0" y="630849"/>
                    <a:pt x="229757" y="812800"/>
                    <a:pt x="513178" y="812800"/>
                  </a:cubicBezTo>
                  <a:cubicBezTo>
                    <a:pt x="796598" y="812800"/>
                    <a:pt x="1026355" y="630849"/>
                    <a:pt x="1026355" y="406400"/>
                  </a:cubicBezTo>
                  <a:cubicBezTo>
                    <a:pt x="1026355" y="181951"/>
                    <a:pt x="796598" y="0"/>
                    <a:pt x="513178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13617D"/>
              </a:solidFill>
              <a:prstDash val="solid"/>
              <a:miter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2420AE9E-55F5-E341-B420-71DA14B0BC1C}"/>
                </a:ext>
              </a:extLst>
            </p:cNvPr>
            <p:cNvSpPr txBox="1"/>
            <p:nvPr/>
          </p:nvSpPr>
          <p:spPr>
            <a:xfrm>
              <a:off x="96221" y="38100"/>
              <a:ext cx="8339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11">
            <a:extLst>
              <a:ext uri="{FF2B5EF4-FFF2-40B4-BE49-F238E27FC236}">
                <a16:creationId xmlns:a16="http://schemas.microsoft.com/office/drawing/2014/main" id="{BFEC2E56-178A-DBF3-59ED-529177D6A692}"/>
              </a:ext>
            </a:extLst>
          </p:cNvPr>
          <p:cNvGrpSpPr/>
          <p:nvPr/>
        </p:nvGrpSpPr>
        <p:grpSpPr>
          <a:xfrm>
            <a:off x="2528237" y="6714856"/>
            <a:ext cx="2665377" cy="2110788"/>
            <a:chOff x="0" y="0"/>
            <a:chExt cx="1026355" cy="812800"/>
          </a:xfrm>
        </p:grpSpPr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39C21108-C9A5-7EB8-9168-018E0F158216}"/>
                </a:ext>
              </a:extLst>
            </p:cNvPr>
            <p:cNvSpPr/>
            <p:nvPr/>
          </p:nvSpPr>
          <p:spPr>
            <a:xfrm>
              <a:off x="0" y="0"/>
              <a:ext cx="1026355" cy="812800"/>
            </a:xfrm>
            <a:custGeom>
              <a:avLst/>
              <a:gdLst/>
              <a:ahLst/>
              <a:cxnLst/>
              <a:rect l="l" t="t" r="r" b="b"/>
              <a:pathLst>
                <a:path w="1026355" h="812800">
                  <a:moveTo>
                    <a:pt x="513178" y="0"/>
                  </a:moveTo>
                  <a:cubicBezTo>
                    <a:pt x="229757" y="0"/>
                    <a:pt x="0" y="181951"/>
                    <a:pt x="0" y="406400"/>
                  </a:cubicBezTo>
                  <a:cubicBezTo>
                    <a:pt x="0" y="630849"/>
                    <a:pt x="229757" y="812800"/>
                    <a:pt x="513178" y="812800"/>
                  </a:cubicBezTo>
                  <a:cubicBezTo>
                    <a:pt x="796598" y="812800"/>
                    <a:pt x="1026355" y="630849"/>
                    <a:pt x="1026355" y="406400"/>
                  </a:cubicBezTo>
                  <a:cubicBezTo>
                    <a:pt x="1026355" y="181951"/>
                    <a:pt x="796598" y="0"/>
                    <a:pt x="513178" y="0"/>
                  </a:cubicBezTo>
                  <a:close/>
                </a:path>
              </a:pathLst>
            </a:custGeom>
            <a:solidFill>
              <a:schemeClr val="bg1"/>
            </a:solidFill>
            <a:ln w="76200" cap="sq">
              <a:solidFill>
                <a:srgbClr val="13617D"/>
              </a:solidFill>
              <a:prstDash val="solid"/>
              <a:miter/>
            </a:ln>
          </p:spPr>
          <p:txBody>
            <a:bodyPr/>
            <a:lstStyle/>
            <a:p>
              <a:endParaRPr lang="ar-AE" dirty="0"/>
            </a:p>
          </p:txBody>
        </p:sp>
        <p:sp>
          <p:nvSpPr>
            <p:cNvPr id="41" name="TextBox 18">
              <a:extLst>
                <a:ext uri="{FF2B5EF4-FFF2-40B4-BE49-F238E27FC236}">
                  <a16:creationId xmlns:a16="http://schemas.microsoft.com/office/drawing/2014/main" id="{EE22540F-B280-C2E0-F02C-1DA7D91BEB41}"/>
                </a:ext>
              </a:extLst>
            </p:cNvPr>
            <p:cNvSpPr txBox="1"/>
            <p:nvPr/>
          </p:nvSpPr>
          <p:spPr>
            <a:xfrm>
              <a:off x="96221" y="38100"/>
              <a:ext cx="8339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2" name="TextBox 22">
            <a:extLst>
              <a:ext uri="{FF2B5EF4-FFF2-40B4-BE49-F238E27FC236}">
                <a16:creationId xmlns:a16="http://schemas.microsoft.com/office/drawing/2014/main" id="{247F5A17-F999-9ED1-AE65-D484E6ECCF0F}"/>
              </a:ext>
            </a:extLst>
          </p:cNvPr>
          <p:cNvSpPr txBox="1"/>
          <p:nvPr/>
        </p:nvSpPr>
        <p:spPr>
          <a:xfrm>
            <a:off x="11786289" y="7127025"/>
            <a:ext cx="2421092" cy="16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03"/>
              </a:lnSpc>
            </a:pPr>
            <a:r>
              <a:rPr lang="en-US" sz="13232" b="1" spc="224" dirty="0">
                <a:solidFill>
                  <a:srgbClr val="13617D"/>
                </a:solidFill>
                <a:latin typeface="+mj-lt"/>
                <a:ea typeface="Margin"/>
                <a:sym typeface="Margin"/>
              </a:rPr>
              <a:t>14</a:t>
            </a:r>
          </a:p>
        </p:txBody>
      </p:sp>
      <p:grpSp>
        <p:nvGrpSpPr>
          <p:cNvPr id="30" name="12">
            <a:extLst>
              <a:ext uri="{FF2B5EF4-FFF2-40B4-BE49-F238E27FC236}">
                <a16:creationId xmlns:a16="http://schemas.microsoft.com/office/drawing/2014/main" id="{CADA0D02-9FDB-5499-1D8C-43CA50A3BFA1}"/>
              </a:ext>
            </a:extLst>
          </p:cNvPr>
          <p:cNvGrpSpPr/>
          <p:nvPr/>
        </p:nvGrpSpPr>
        <p:grpSpPr>
          <a:xfrm>
            <a:off x="7246443" y="6707707"/>
            <a:ext cx="2665377" cy="2110788"/>
            <a:chOff x="0" y="0"/>
            <a:chExt cx="1026355" cy="812800"/>
          </a:xfrm>
        </p:grpSpPr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899CE14A-AE9C-FEAD-D850-73A3E4A2EF03}"/>
                </a:ext>
              </a:extLst>
            </p:cNvPr>
            <p:cNvSpPr/>
            <p:nvPr/>
          </p:nvSpPr>
          <p:spPr>
            <a:xfrm>
              <a:off x="0" y="0"/>
              <a:ext cx="1026355" cy="812800"/>
            </a:xfrm>
            <a:custGeom>
              <a:avLst/>
              <a:gdLst/>
              <a:ahLst/>
              <a:cxnLst/>
              <a:rect l="l" t="t" r="r" b="b"/>
              <a:pathLst>
                <a:path w="1026355" h="812800">
                  <a:moveTo>
                    <a:pt x="513178" y="0"/>
                  </a:moveTo>
                  <a:cubicBezTo>
                    <a:pt x="229757" y="0"/>
                    <a:pt x="0" y="181951"/>
                    <a:pt x="0" y="406400"/>
                  </a:cubicBezTo>
                  <a:cubicBezTo>
                    <a:pt x="0" y="630849"/>
                    <a:pt x="229757" y="812800"/>
                    <a:pt x="513178" y="812800"/>
                  </a:cubicBezTo>
                  <a:cubicBezTo>
                    <a:pt x="796598" y="812800"/>
                    <a:pt x="1026355" y="630849"/>
                    <a:pt x="1026355" y="406400"/>
                  </a:cubicBezTo>
                  <a:cubicBezTo>
                    <a:pt x="1026355" y="181951"/>
                    <a:pt x="796598" y="0"/>
                    <a:pt x="513178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13617D"/>
              </a:solidFill>
              <a:prstDash val="solid"/>
              <a:miter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id="{5774A3E0-9C63-F6EB-39FE-50F0038E72F7}"/>
                </a:ext>
              </a:extLst>
            </p:cNvPr>
            <p:cNvSpPr txBox="1"/>
            <p:nvPr/>
          </p:nvSpPr>
          <p:spPr>
            <a:xfrm>
              <a:off x="96221" y="38100"/>
              <a:ext cx="8339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3" name="ر ١٢">
            <a:extLst>
              <a:ext uri="{FF2B5EF4-FFF2-40B4-BE49-F238E27FC236}">
                <a16:creationId xmlns:a16="http://schemas.microsoft.com/office/drawing/2014/main" id="{73856C8B-D8D0-7D19-AC2B-F25C330060BC}"/>
              </a:ext>
            </a:extLst>
          </p:cNvPr>
          <p:cNvSpPr txBox="1"/>
          <p:nvPr/>
        </p:nvSpPr>
        <p:spPr>
          <a:xfrm>
            <a:off x="7257913" y="7067014"/>
            <a:ext cx="2421092" cy="16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03"/>
              </a:lnSpc>
            </a:pPr>
            <a:r>
              <a:rPr lang="en-US" sz="13232" b="1" spc="224" dirty="0">
                <a:solidFill>
                  <a:srgbClr val="13617D"/>
                </a:solidFill>
                <a:latin typeface="+mj-lt"/>
                <a:ea typeface="Margin"/>
                <a:sym typeface="Margin"/>
              </a:rPr>
              <a:t>15</a:t>
            </a:r>
          </a:p>
        </p:txBody>
      </p:sp>
      <p:sp>
        <p:nvSpPr>
          <p:cNvPr id="44" name="n 11">
            <a:extLst>
              <a:ext uri="{FF2B5EF4-FFF2-40B4-BE49-F238E27FC236}">
                <a16:creationId xmlns:a16="http://schemas.microsoft.com/office/drawing/2014/main" id="{FCB28278-E743-A43E-3F98-CB635A3912AB}"/>
              </a:ext>
            </a:extLst>
          </p:cNvPr>
          <p:cNvSpPr txBox="1"/>
          <p:nvPr/>
        </p:nvSpPr>
        <p:spPr>
          <a:xfrm>
            <a:off x="2664954" y="7036365"/>
            <a:ext cx="2421092" cy="16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03"/>
              </a:lnSpc>
            </a:pPr>
            <a:r>
              <a:rPr lang="en-US" sz="13232" b="1" spc="224" dirty="0">
                <a:solidFill>
                  <a:srgbClr val="13617D"/>
                </a:solidFill>
                <a:latin typeface="+mj-lt"/>
                <a:ea typeface="Margin"/>
                <a:sym typeface="Margin"/>
              </a:rPr>
              <a:t>13</a:t>
            </a:r>
          </a:p>
        </p:txBody>
      </p:sp>
      <p:sp>
        <p:nvSpPr>
          <p:cNvPr id="15" name="TextBox 33">
            <a:extLst>
              <a:ext uri="{FF2B5EF4-FFF2-40B4-BE49-F238E27FC236}">
                <a16:creationId xmlns:a16="http://schemas.microsoft.com/office/drawing/2014/main" id="{15192FA9-2DA3-83FD-97E8-B61B79D6C621}"/>
              </a:ext>
            </a:extLst>
          </p:cNvPr>
          <p:cNvSpPr txBox="1"/>
          <p:nvPr/>
        </p:nvSpPr>
        <p:spPr>
          <a:xfrm>
            <a:off x="5690177" y="1776091"/>
            <a:ext cx="5581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How many </a:t>
            </a:r>
            <a:r>
              <a:rPr lang="en-US" b="1" dirty="0"/>
              <a:t>telescopes</a:t>
            </a:r>
            <a:r>
              <a:rPr lang="en-US" dirty="0"/>
              <a:t> are there?</a:t>
            </a:r>
            <a:endParaRPr lang="en-EG" dirty="0">
              <a:latin typeface="Twinkl" pitchFamily="2" charset="77"/>
            </a:endParaRPr>
          </a:p>
        </p:txBody>
      </p:sp>
      <p:pic>
        <p:nvPicPr>
          <p:cNvPr id="17" name="Picture 26">
            <a:extLst>
              <a:ext uri="{FF2B5EF4-FFF2-40B4-BE49-F238E27FC236}">
                <a16:creationId xmlns:a16="http://schemas.microsoft.com/office/drawing/2014/main" id="{F1061DA1-F4D3-C3E3-76ED-59AF1C8071C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362144" y="1278026"/>
            <a:ext cx="1800656" cy="2255507"/>
          </a:xfrm>
          <a:prstGeom prst="rect">
            <a:avLst/>
          </a:prstGeom>
        </p:spPr>
      </p:pic>
      <p:pic>
        <p:nvPicPr>
          <p:cNvPr id="18" name="Picture 63">
            <a:extLst>
              <a:ext uri="{FF2B5EF4-FFF2-40B4-BE49-F238E27FC236}">
                <a16:creationId xmlns:a16="http://schemas.microsoft.com/office/drawing/2014/main" id="{471FB832-69BD-280C-D355-A153232F629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314720" y="1258542"/>
            <a:ext cx="1800656" cy="2255507"/>
          </a:xfrm>
          <a:prstGeom prst="rect">
            <a:avLst/>
          </a:prstGeom>
        </p:spPr>
      </p:pic>
      <p:pic>
        <p:nvPicPr>
          <p:cNvPr id="22" name="Picture 64">
            <a:extLst>
              <a:ext uri="{FF2B5EF4-FFF2-40B4-BE49-F238E27FC236}">
                <a16:creationId xmlns:a16="http://schemas.microsoft.com/office/drawing/2014/main" id="{F5702B02-1031-6569-D5FC-92FC1AF04F6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525168" y="1278026"/>
            <a:ext cx="1800656" cy="2255507"/>
          </a:xfrm>
          <a:prstGeom prst="rect">
            <a:avLst/>
          </a:prstGeom>
        </p:spPr>
      </p:pic>
      <p:pic>
        <p:nvPicPr>
          <p:cNvPr id="24" name="Picture 65">
            <a:extLst>
              <a:ext uri="{FF2B5EF4-FFF2-40B4-BE49-F238E27FC236}">
                <a16:creationId xmlns:a16="http://schemas.microsoft.com/office/drawing/2014/main" id="{F6DA7220-DC29-E310-8A70-EA67205F6A5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916157" y="1334826"/>
            <a:ext cx="1800656" cy="2255507"/>
          </a:xfrm>
          <a:prstGeom prst="rect">
            <a:avLst/>
          </a:prstGeom>
        </p:spPr>
      </p:pic>
      <p:pic>
        <p:nvPicPr>
          <p:cNvPr id="25" name="Picture 66">
            <a:extLst>
              <a:ext uri="{FF2B5EF4-FFF2-40B4-BE49-F238E27FC236}">
                <a16:creationId xmlns:a16="http://schemas.microsoft.com/office/drawing/2014/main" id="{85D686E7-E1F6-6357-691E-BD669C10D8E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321597" y="1434154"/>
            <a:ext cx="1800656" cy="2255507"/>
          </a:xfrm>
          <a:prstGeom prst="rect">
            <a:avLst/>
          </a:prstGeom>
        </p:spPr>
      </p:pic>
      <p:pic>
        <p:nvPicPr>
          <p:cNvPr id="26" name="Picture 67">
            <a:extLst>
              <a:ext uri="{FF2B5EF4-FFF2-40B4-BE49-F238E27FC236}">
                <a16:creationId xmlns:a16="http://schemas.microsoft.com/office/drawing/2014/main" id="{A1EB8459-52E6-C559-9829-EC550AC38B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3586793" y="1350872"/>
            <a:ext cx="1800656" cy="2255507"/>
          </a:xfrm>
          <a:prstGeom prst="rect">
            <a:avLst/>
          </a:prstGeom>
        </p:spPr>
      </p:pic>
      <p:pic>
        <p:nvPicPr>
          <p:cNvPr id="27" name="Picture 80">
            <a:extLst>
              <a:ext uri="{FF2B5EF4-FFF2-40B4-BE49-F238E27FC236}">
                <a16:creationId xmlns:a16="http://schemas.microsoft.com/office/drawing/2014/main" id="{97DC0FE7-374B-85B5-B2E7-342FC208832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0310" y="3634766"/>
            <a:ext cx="2135407" cy="2674817"/>
          </a:xfrm>
          <a:prstGeom prst="rect">
            <a:avLst/>
          </a:prstGeom>
        </p:spPr>
      </p:pic>
      <p:pic>
        <p:nvPicPr>
          <p:cNvPr id="28" name="Picture 81">
            <a:extLst>
              <a:ext uri="{FF2B5EF4-FFF2-40B4-BE49-F238E27FC236}">
                <a16:creationId xmlns:a16="http://schemas.microsoft.com/office/drawing/2014/main" id="{E8323219-5330-CA04-5394-3B290B2C6E7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470" y="3708102"/>
            <a:ext cx="2135407" cy="2674817"/>
          </a:xfrm>
          <a:prstGeom prst="rect">
            <a:avLst/>
          </a:prstGeom>
        </p:spPr>
      </p:pic>
      <p:pic>
        <p:nvPicPr>
          <p:cNvPr id="29" name="Picture 82">
            <a:extLst>
              <a:ext uri="{FF2B5EF4-FFF2-40B4-BE49-F238E27FC236}">
                <a16:creationId xmlns:a16="http://schemas.microsoft.com/office/drawing/2014/main" id="{45DCECFE-EDC9-CADB-EC0D-A188438746C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5992" y="3634765"/>
            <a:ext cx="2135407" cy="2674817"/>
          </a:xfrm>
          <a:prstGeom prst="rect">
            <a:avLst/>
          </a:prstGeom>
        </p:spPr>
      </p:pic>
      <p:pic>
        <p:nvPicPr>
          <p:cNvPr id="32" name="Picture 83">
            <a:extLst>
              <a:ext uri="{FF2B5EF4-FFF2-40B4-BE49-F238E27FC236}">
                <a16:creationId xmlns:a16="http://schemas.microsoft.com/office/drawing/2014/main" id="{CE5277A4-D782-94F8-3747-D1E81ED70FB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0755" y="3732865"/>
            <a:ext cx="2135407" cy="2674817"/>
          </a:xfrm>
          <a:prstGeom prst="rect">
            <a:avLst/>
          </a:prstGeom>
        </p:spPr>
      </p:pic>
      <p:pic>
        <p:nvPicPr>
          <p:cNvPr id="33" name="Picture 84">
            <a:extLst>
              <a:ext uri="{FF2B5EF4-FFF2-40B4-BE49-F238E27FC236}">
                <a16:creationId xmlns:a16="http://schemas.microsoft.com/office/drawing/2014/main" id="{FD8FD0F8-967C-9881-985B-710BAE8242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2794" y="3732865"/>
            <a:ext cx="2135407" cy="2674817"/>
          </a:xfrm>
          <a:prstGeom prst="rect">
            <a:avLst/>
          </a:prstGeom>
        </p:spPr>
      </p:pic>
      <p:pic>
        <p:nvPicPr>
          <p:cNvPr id="34" name="Picture 85">
            <a:extLst>
              <a:ext uri="{FF2B5EF4-FFF2-40B4-BE49-F238E27FC236}">
                <a16:creationId xmlns:a16="http://schemas.microsoft.com/office/drawing/2014/main" id="{8E0D7C8B-E1FB-B6F3-1EA0-3627810EBD4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6844" y="3689661"/>
            <a:ext cx="2135407" cy="2674817"/>
          </a:xfrm>
          <a:prstGeom prst="rect">
            <a:avLst/>
          </a:prstGeom>
        </p:spPr>
      </p:pic>
      <p:pic>
        <p:nvPicPr>
          <p:cNvPr id="35" name="Picture 86">
            <a:extLst>
              <a:ext uri="{FF2B5EF4-FFF2-40B4-BE49-F238E27FC236}">
                <a16:creationId xmlns:a16="http://schemas.microsoft.com/office/drawing/2014/main" id="{B2428EAA-4B82-0413-0A77-1A86E3B452D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33250" y="3533533"/>
            <a:ext cx="2135407" cy="267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-ringing-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8%A7%D8%AC%D8%A7%D8%A8%D8%A9 %D8%B5%D8%AD%D9%8A%D8%AD%D8%A9 %D8%A7%D8%AD%D8%B3%D9%86%D8%AA %D8%A7%D8%AD%D8%B3%D9%86%D8%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0" y="-15279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4448544" y="117123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747" t="-14524"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11" name="Group 11"/>
          <p:cNvGrpSpPr/>
          <p:nvPr/>
        </p:nvGrpSpPr>
        <p:grpSpPr>
          <a:xfrm>
            <a:off x="1245036" y="748208"/>
            <a:ext cx="15961854" cy="8359289"/>
            <a:chOff x="0" y="0"/>
            <a:chExt cx="17202662" cy="6471021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17179802" cy="6443081"/>
            </a:xfrm>
            <a:custGeom>
              <a:avLst/>
              <a:gdLst/>
              <a:ahLst/>
              <a:cxnLst/>
              <a:rect l="l" t="t" r="r" b="b"/>
              <a:pathLst>
                <a:path w="17179802" h="6443081">
                  <a:moveTo>
                    <a:pt x="17179802" y="6443081"/>
                  </a:moveTo>
                  <a:lnTo>
                    <a:pt x="0" y="6435461"/>
                  </a:lnTo>
                  <a:lnTo>
                    <a:pt x="0" y="2247855"/>
                  </a:lnTo>
                  <a:lnTo>
                    <a:pt x="17780" y="19050"/>
                  </a:lnTo>
                  <a:lnTo>
                    <a:pt x="8565535" y="0"/>
                  </a:lnTo>
                  <a:lnTo>
                    <a:pt x="17160752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r>
                <a:rPr lang="en-US" dirty="0"/>
                <a:t>11</a:t>
              </a:r>
              <a:endParaRPr lang="ar-AE" dirty="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-3810" y="0"/>
              <a:ext cx="17209011" cy="6469750"/>
            </a:xfrm>
            <a:custGeom>
              <a:avLst/>
              <a:gdLst/>
              <a:ahLst/>
              <a:cxnLst/>
              <a:rect l="l" t="t" r="r" b="b"/>
              <a:pathLst>
                <a:path w="17209011" h="6469750">
                  <a:moveTo>
                    <a:pt x="17174722" y="21590"/>
                  </a:moveTo>
                  <a:cubicBezTo>
                    <a:pt x="17175991" y="34290"/>
                    <a:pt x="17175991" y="44450"/>
                    <a:pt x="17177261" y="54610"/>
                  </a:cubicBezTo>
                  <a:cubicBezTo>
                    <a:pt x="17179802" y="162497"/>
                    <a:pt x="17181072" y="304653"/>
                    <a:pt x="17183611" y="441731"/>
                  </a:cubicBezTo>
                  <a:cubicBezTo>
                    <a:pt x="17183611" y="639733"/>
                    <a:pt x="17196311" y="4543928"/>
                    <a:pt x="17202661" y="4741930"/>
                  </a:cubicBezTo>
                  <a:cubicBezTo>
                    <a:pt x="17209011" y="5041472"/>
                    <a:pt x="17205202" y="5346090"/>
                    <a:pt x="17205202" y="5645631"/>
                  </a:cubicBezTo>
                  <a:cubicBezTo>
                    <a:pt x="17205202" y="5909635"/>
                    <a:pt x="17206472" y="6153329"/>
                    <a:pt x="17207741" y="6408791"/>
                  </a:cubicBezTo>
                  <a:cubicBezTo>
                    <a:pt x="17207741" y="6430381"/>
                    <a:pt x="17207741" y="6444350"/>
                    <a:pt x="17207741" y="6468481"/>
                  </a:cubicBezTo>
                  <a:cubicBezTo>
                    <a:pt x="17184882" y="6468481"/>
                    <a:pt x="17164561" y="6469750"/>
                    <a:pt x="17093985" y="6468481"/>
                  </a:cubicBezTo>
                  <a:cubicBezTo>
                    <a:pt x="16212709" y="6463400"/>
                    <a:pt x="15317875" y="6469750"/>
                    <a:pt x="14436599" y="6464671"/>
                  </a:cubicBezTo>
                  <a:cubicBezTo>
                    <a:pt x="13907834" y="6460861"/>
                    <a:pt x="13392627" y="6463400"/>
                    <a:pt x="12863861" y="6460861"/>
                  </a:cubicBezTo>
                  <a:cubicBezTo>
                    <a:pt x="12619815" y="6459591"/>
                    <a:pt x="12375770" y="6458321"/>
                    <a:pt x="12131724" y="6457050"/>
                  </a:cubicBezTo>
                  <a:cubicBezTo>
                    <a:pt x="11982586" y="6457050"/>
                    <a:pt x="11847005" y="6458321"/>
                    <a:pt x="11697864" y="6458321"/>
                  </a:cubicBezTo>
                  <a:cubicBezTo>
                    <a:pt x="11318239" y="6457050"/>
                    <a:pt x="10274265" y="6458321"/>
                    <a:pt x="9894640" y="6457050"/>
                  </a:cubicBezTo>
                  <a:cubicBezTo>
                    <a:pt x="9623478" y="6455781"/>
                    <a:pt x="4200243" y="6464671"/>
                    <a:pt x="3929080" y="6463400"/>
                  </a:cubicBezTo>
                  <a:cubicBezTo>
                    <a:pt x="3861290" y="6463400"/>
                    <a:pt x="3779942" y="6464671"/>
                    <a:pt x="3712151" y="6464671"/>
                  </a:cubicBezTo>
                  <a:cubicBezTo>
                    <a:pt x="3549454" y="6464671"/>
                    <a:pt x="3400315" y="6465941"/>
                    <a:pt x="3237618" y="6465941"/>
                  </a:cubicBezTo>
                  <a:cubicBezTo>
                    <a:pt x="2830875" y="6465941"/>
                    <a:pt x="2437691" y="6464671"/>
                    <a:pt x="2030948" y="6463400"/>
                  </a:cubicBezTo>
                  <a:cubicBezTo>
                    <a:pt x="1786903" y="6462131"/>
                    <a:pt x="1542857" y="6460861"/>
                    <a:pt x="1312369" y="6459591"/>
                  </a:cubicBezTo>
                  <a:cubicBezTo>
                    <a:pt x="878511" y="6458321"/>
                    <a:pt x="444652" y="6457050"/>
                    <a:pt x="48260" y="6457050"/>
                  </a:cubicBezTo>
                  <a:cubicBezTo>
                    <a:pt x="38100" y="6457050"/>
                    <a:pt x="29210" y="6457050"/>
                    <a:pt x="19050" y="6455781"/>
                  </a:cubicBezTo>
                  <a:cubicBezTo>
                    <a:pt x="10160" y="6454511"/>
                    <a:pt x="5080" y="6448161"/>
                    <a:pt x="7620" y="6439271"/>
                  </a:cubicBezTo>
                  <a:cubicBezTo>
                    <a:pt x="16510" y="6407178"/>
                    <a:pt x="12700" y="6280254"/>
                    <a:pt x="11430" y="6148252"/>
                  </a:cubicBezTo>
                  <a:cubicBezTo>
                    <a:pt x="10160" y="5879173"/>
                    <a:pt x="6350" y="5615170"/>
                    <a:pt x="7620" y="5346090"/>
                  </a:cubicBezTo>
                  <a:cubicBezTo>
                    <a:pt x="5080" y="5011010"/>
                    <a:pt x="0" y="863120"/>
                    <a:pt x="7620" y="522962"/>
                  </a:cubicBezTo>
                  <a:cubicBezTo>
                    <a:pt x="8890" y="456962"/>
                    <a:pt x="7620" y="385884"/>
                    <a:pt x="8890" y="319883"/>
                  </a:cubicBezTo>
                  <a:cubicBezTo>
                    <a:pt x="10160" y="213267"/>
                    <a:pt x="12700" y="964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05700" y="30480"/>
                    <a:pt x="322629" y="29210"/>
                  </a:cubicBezTo>
                  <a:cubicBezTo>
                    <a:pt x="688698" y="25400"/>
                    <a:pt x="1054766" y="22860"/>
                    <a:pt x="1434392" y="20320"/>
                  </a:cubicBezTo>
                  <a:cubicBezTo>
                    <a:pt x="1691996" y="17780"/>
                    <a:pt x="1949600" y="16510"/>
                    <a:pt x="2193646" y="13970"/>
                  </a:cubicBezTo>
                  <a:cubicBezTo>
                    <a:pt x="2437691" y="11430"/>
                    <a:pt x="2695295" y="8890"/>
                    <a:pt x="2939340" y="8890"/>
                  </a:cubicBezTo>
                  <a:cubicBezTo>
                    <a:pt x="3210502" y="7620"/>
                    <a:pt x="3481664" y="10160"/>
                    <a:pt x="3752826" y="8890"/>
                  </a:cubicBezTo>
                  <a:cubicBezTo>
                    <a:pt x="4091778" y="8890"/>
                    <a:pt x="10233592" y="6350"/>
                    <a:pt x="10572544" y="5080"/>
                  </a:cubicBezTo>
                  <a:cubicBezTo>
                    <a:pt x="10897938" y="3810"/>
                    <a:pt x="11223333" y="2540"/>
                    <a:pt x="11562285" y="2540"/>
                  </a:cubicBezTo>
                  <a:cubicBezTo>
                    <a:pt x="12118167" y="1270"/>
                    <a:pt x="12660490" y="0"/>
                    <a:pt x="13216371" y="0"/>
                  </a:cubicBezTo>
                  <a:cubicBezTo>
                    <a:pt x="13446859" y="0"/>
                    <a:pt x="13690905" y="2540"/>
                    <a:pt x="13921391" y="2540"/>
                  </a:cubicBezTo>
                  <a:cubicBezTo>
                    <a:pt x="14558622" y="3810"/>
                    <a:pt x="15209411" y="5080"/>
                    <a:pt x="15846641" y="7620"/>
                  </a:cubicBezTo>
                  <a:cubicBezTo>
                    <a:pt x="16185593" y="8890"/>
                    <a:pt x="16524546" y="12700"/>
                    <a:pt x="16863497" y="16510"/>
                  </a:cubicBezTo>
                  <a:cubicBezTo>
                    <a:pt x="16944846" y="16510"/>
                    <a:pt x="17026196" y="16510"/>
                    <a:pt x="17093985" y="16510"/>
                  </a:cubicBezTo>
                  <a:cubicBezTo>
                    <a:pt x="17155672" y="17780"/>
                    <a:pt x="17164561" y="20320"/>
                    <a:pt x="17174722" y="21590"/>
                  </a:cubicBezTo>
                  <a:close/>
                  <a:moveTo>
                    <a:pt x="17184882" y="6451971"/>
                  </a:moveTo>
                  <a:cubicBezTo>
                    <a:pt x="17186152" y="6435461"/>
                    <a:pt x="17187422" y="6422761"/>
                    <a:pt x="17187422" y="6410061"/>
                  </a:cubicBezTo>
                  <a:cubicBezTo>
                    <a:pt x="17186152" y="6127945"/>
                    <a:pt x="17184882" y="5858865"/>
                    <a:pt x="17184882" y="5569477"/>
                  </a:cubicBezTo>
                  <a:cubicBezTo>
                    <a:pt x="17184882" y="5437476"/>
                    <a:pt x="17187422" y="5305475"/>
                    <a:pt x="17186152" y="5173473"/>
                  </a:cubicBezTo>
                  <a:cubicBezTo>
                    <a:pt x="17186152" y="5051625"/>
                    <a:pt x="17184882" y="4924701"/>
                    <a:pt x="17183611" y="4802854"/>
                  </a:cubicBezTo>
                  <a:cubicBezTo>
                    <a:pt x="17178532" y="4615006"/>
                    <a:pt x="17167102" y="726041"/>
                    <a:pt x="17167102" y="538193"/>
                  </a:cubicBezTo>
                  <a:cubicBezTo>
                    <a:pt x="17164561" y="380807"/>
                    <a:pt x="17162022" y="218344"/>
                    <a:pt x="17159482" y="63500"/>
                  </a:cubicBezTo>
                  <a:cubicBezTo>
                    <a:pt x="17158211" y="44450"/>
                    <a:pt x="17156941" y="43180"/>
                    <a:pt x="17053310" y="41910"/>
                  </a:cubicBezTo>
                  <a:cubicBezTo>
                    <a:pt x="17012637" y="41910"/>
                    <a:pt x="16985521" y="41910"/>
                    <a:pt x="16944846" y="40640"/>
                  </a:cubicBezTo>
                  <a:cubicBezTo>
                    <a:pt x="16605894" y="36830"/>
                    <a:pt x="16253384" y="31750"/>
                    <a:pt x="15914431" y="30480"/>
                  </a:cubicBezTo>
                  <a:cubicBezTo>
                    <a:pt x="15087389" y="26670"/>
                    <a:pt x="14246787" y="25400"/>
                    <a:pt x="13419743" y="22860"/>
                  </a:cubicBezTo>
                  <a:cubicBezTo>
                    <a:pt x="13297721" y="22860"/>
                    <a:pt x="13162140" y="22860"/>
                    <a:pt x="13040117" y="22860"/>
                  </a:cubicBezTo>
                  <a:cubicBezTo>
                    <a:pt x="12836745" y="22860"/>
                    <a:pt x="12633374" y="22860"/>
                    <a:pt x="12443561" y="22860"/>
                  </a:cubicBezTo>
                  <a:cubicBezTo>
                    <a:pt x="12009702" y="22860"/>
                    <a:pt x="11575842" y="22860"/>
                    <a:pt x="11155542" y="24130"/>
                  </a:cubicBezTo>
                  <a:cubicBezTo>
                    <a:pt x="10789473" y="25400"/>
                    <a:pt x="4620543" y="29210"/>
                    <a:pt x="4254475" y="29210"/>
                  </a:cubicBezTo>
                  <a:cubicBezTo>
                    <a:pt x="3657919" y="29210"/>
                    <a:pt x="3061363" y="26670"/>
                    <a:pt x="2464807" y="33020"/>
                  </a:cubicBezTo>
                  <a:cubicBezTo>
                    <a:pt x="2152971" y="36830"/>
                    <a:pt x="1854693" y="36830"/>
                    <a:pt x="1556415" y="38100"/>
                  </a:cubicBezTo>
                  <a:cubicBezTo>
                    <a:pt x="1041208" y="41910"/>
                    <a:pt x="526000" y="45720"/>
                    <a:pt x="49530" y="50800"/>
                  </a:cubicBezTo>
                  <a:cubicBezTo>
                    <a:pt x="36830" y="50800"/>
                    <a:pt x="34290" y="53340"/>
                    <a:pt x="33020" y="81266"/>
                  </a:cubicBezTo>
                  <a:cubicBezTo>
                    <a:pt x="31750" y="172651"/>
                    <a:pt x="31750" y="264037"/>
                    <a:pt x="30480" y="355422"/>
                  </a:cubicBezTo>
                  <a:cubicBezTo>
                    <a:pt x="29210" y="507732"/>
                    <a:pt x="26670" y="654964"/>
                    <a:pt x="25400" y="807273"/>
                  </a:cubicBezTo>
                  <a:cubicBezTo>
                    <a:pt x="20320" y="969736"/>
                    <a:pt x="26670" y="4939932"/>
                    <a:pt x="29210" y="5102395"/>
                  </a:cubicBezTo>
                  <a:cubicBezTo>
                    <a:pt x="29210" y="5275013"/>
                    <a:pt x="29210" y="5452707"/>
                    <a:pt x="30480" y="5625324"/>
                  </a:cubicBezTo>
                  <a:cubicBezTo>
                    <a:pt x="30480" y="5752248"/>
                    <a:pt x="33020" y="5879173"/>
                    <a:pt x="33020" y="6006097"/>
                  </a:cubicBezTo>
                  <a:cubicBezTo>
                    <a:pt x="33020" y="6143175"/>
                    <a:pt x="33020" y="6280254"/>
                    <a:pt x="31750" y="6410061"/>
                  </a:cubicBezTo>
                  <a:cubicBezTo>
                    <a:pt x="31750" y="6413871"/>
                    <a:pt x="31750" y="6416411"/>
                    <a:pt x="31750" y="6420221"/>
                  </a:cubicBezTo>
                  <a:cubicBezTo>
                    <a:pt x="31750" y="6430381"/>
                    <a:pt x="35560" y="6434191"/>
                    <a:pt x="44450" y="6434191"/>
                  </a:cubicBezTo>
                  <a:cubicBezTo>
                    <a:pt x="132816" y="6434191"/>
                    <a:pt x="322629" y="6435461"/>
                    <a:pt x="498884" y="6435461"/>
                  </a:cubicBezTo>
                  <a:cubicBezTo>
                    <a:pt x="756488" y="6435461"/>
                    <a:pt x="1027650" y="6432921"/>
                    <a:pt x="1285253" y="6435461"/>
                  </a:cubicBezTo>
                  <a:cubicBezTo>
                    <a:pt x="1705554" y="6439271"/>
                    <a:pt x="2125855" y="6441811"/>
                    <a:pt x="2546156" y="6440541"/>
                  </a:cubicBezTo>
                  <a:cubicBezTo>
                    <a:pt x="2817318" y="6439271"/>
                    <a:pt x="3074921" y="6441811"/>
                    <a:pt x="3346083" y="6441811"/>
                  </a:cubicBezTo>
                  <a:cubicBezTo>
                    <a:pt x="3739268" y="6441811"/>
                    <a:pt x="4132452" y="6440541"/>
                    <a:pt x="4525637" y="6441811"/>
                  </a:cubicBezTo>
                  <a:cubicBezTo>
                    <a:pt x="5108634" y="6443081"/>
                    <a:pt x="11508052" y="6432921"/>
                    <a:pt x="12104609" y="6435461"/>
                  </a:cubicBezTo>
                  <a:cubicBezTo>
                    <a:pt x="12362212" y="6436731"/>
                    <a:pt x="12619815" y="6438000"/>
                    <a:pt x="12863861" y="6438000"/>
                  </a:cubicBezTo>
                  <a:cubicBezTo>
                    <a:pt x="13311278" y="6440541"/>
                    <a:pt x="13745137" y="6436731"/>
                    <a:pt x="14192555" y="6440541"/>
                  </a:cubicBezTo>
                  <a:cubicBezTo>
                    <a:pt x="14558622" y="6443081"/>
                    <a:pt x="14924690" y="6443081"/>
                    <a:pt x="15290759" y="6445621"/>
                  </a:cubicBezTo>
                  <a:cubicBezTo>
                    <a:pt x="15833083" y="6449431"/>
                    <a:pt x="16375406" y="6451971"/>
                    <a:pt x="16917730" y="6453241"/>
                  </a:cubicBezTo>
                  <a:cubicBezTo>
                    <a:pt x="17121102" y="6453241"/>
                    <a:pt x="17164561" y="6451971"/>
                    <a:pt x="17184882" y="6451971"/>
                  </a:cubicBezTo>
                  <a:close/>
                </a:path>
              </a:pathLst>
            </a:custGeom>
            <a:solidFill>
              <a:srgbClr val="034D94"/>
            </a:solid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14" name="Freeform 14"/>
          <p:cNvSpPr/>
          <p:nvPr/>
        </p:nvSpPr>
        <p:spPr>
          <a:xfrm flipH="1">
            <a:off x="14640999" y="767085"/>
            <a:ext cx="2857710" cy="2400476"/>
          </a:xfrm>
          <a:custGeom>
            <a:avLst/>
            <a:gdLst/>
            <a:ahLst/>
            <a:cxnLst/>
            <a:rect l="l" t="t" r="r" b="b"/>
            <a:pathLst>
              <a:path w="2857710" h="2400476">
                <a:moveTo>
                  <a:pt x="2857710" y="0"/>
                </a:moveTo>
                <a:lnTo>
                  <a:pt x="0" y="0"/>
                </a:lnTo>
                <a:lnTo>
                  <a:pt x="0" y="2400477"/>
                </a:lnTo>
                <a:lnTo>
                  <a:pt x="2857710" y="2400477"/>
                </a:lnTo>
                <a:lnTo>
                  <a:pt x="285771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5" name="Freeform 15"/>
          <p:cNvSpPr/>
          <p:nvPr/>
        </p:nvSpPr>
        <p:spPr>
          <a:xfrm>
            <a:off x="15216382" y="6540063"/>
            <a:ext cx="2603299" cy="2913057"/>
          </a:xfrm>
          <a:custGeom>
            <a:avLst/>
            <a:gdLst/>
            <a:ahLst/>
            <a:cxnLst/>
            <a:rect l="l" t="t" r="r" b="b"/>
            <a:pathLst>
              <a:path w="4552241" h="4766744">
                <a:moveTo>
                  <a:pt x="0" y="0"/>
                </a:moveTo>
                <a:lnTo>
                  <a:pt x="4552241" y="0"/>
                </a:lnTo>
                <a:lnTo>
                  <a:pt x="4552241" y="4766744"/>
                </a:lnTo>
                <a:lnTo>
                  <a:pt x="0" y="47667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 rot="-10800000">
            <a:off x="749178" y="7498051"/>
            <a:ext cx="2715308" cy="2770071"/>
          </a:xfrm>
          <a:custGeom>
            <a:avLst/>
            <a:gdLst/>
            <a:ahLst/>
            <a:cxnLst/>
            <a:rect l="l" t="t" r="r" b="b"/>
            <a:pathLst>
              <a:path w="5468823" h="5872562">
                <a:moveTo>
                  <a:pt x="0" y="0"/>
                </a:moveTo>
                <a:lnTo>
                  <a:pt x="5468824" y="0"/>
                </a:lnTo>
                <a:lnTo>
                  <a:pt x="5468824" y="5872562"/>
                </a:lnTo>
                <a:lnTo>
                  <a:pt x="0" y="58725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7" name="Freeform 17"/>
          <p:cNvSpPr/>
          <p:nvPr/>
        </p:nvSpPr>
        <p:spPr>
          <a:xfrm rot="-2328725">
            <a:off x="201805" y="5638750"/>
            <a:ext cx="2484674" cy="2442909"/>
          </a:xfrm>
          <a:custGeom>
            <a:avLst/>
            <a:gdLst/>
            <a:ahLst/>
            <a:cxnLst/>
            <a:rect l="l" t="t" r="r" b="b"/>
            <a:pathLst>
              <a:path w="3986212" h="4114800">
                <a:moveTo>
                  <a:pt x="0" y="0"/>
                </a:moveTo>
                <a:lnTo>
                  <a:pt x="3986212" y="0"/>
                </a:lnTo>
                <a:lnTo>
                  <a:pt x="39862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Freeform 17">
            <a:extLst>
              <a:ext uri="{FF2B5EF4-FFF2-40B4-BE49-F238E27FC236}">
                <a16:creationId xmlns:a16="http://schemas.microsoft.com/office/drawing/2014/main" id="{06031F64-A689-8FAE-78D5-41107E2720EC}"/>
              </a:ext>
            </a:extLst>
          </p:cNvPr>
          <p:cNvSpPr/>
          <p:nvPr/>
        </p:nvSpPr>
        <p:spPr>
          <a:xfrm>
            <a:off x="4165562" y="3082066"/>
            <a:ext cx="1635912" cy="3425993"/>
          </a:xfrm>
          <a:custGeom>
            <a:avLst/>
            <a:gdLst/>
            <a:ahLst/>
            <a:cxnLst/>
            <a:rect l="l" t="t" r="r" b="b"/>
            <a:pathLst>
              <a:path w="1635912" h="3425993">
                <a:moveTo>
                  <a:pt x="0" y="0"/>
                </a:moveTo>
                <a:lnTo>
                  <a:pt x="1635911" y="0"/>
                </a:lnTo>
                <a:lnTo>
                  <a:pt x="1635911" y="3425993"/>
                </a:lnTo>
                <a:lnTo>
                  <a:pt x="0" y="34259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Freeform 18">
            <a:extLst>
              <a:ext uri="{FF2B5EF4-FFF2-40B4-BE49-F238E27FC236}">
                <a16:creationId xmlns:a16="http://schemas.microsoft.com/office/drawing/2014/main" id="{9FD0C46E-7C55-3FE1-36F3-D8CC07DEB9E1}"/>
              </a:ext>
            </a:extLst>
          </p:cNvPr>
          <p:cNvSpPr/>
          <p:nvPr/>
        </p:nvSpPr>
        <p:spPr>
          <a:xfrm>
            <a:off x="6264949" y="3082066"/>
            <a:ext cx="2398195" cy="3425993"/>
          </a:xfrm>
          <a:custGeom>
            <a:avLst/>
            <a:gdLst/>
            <a:ahLst/>
            <a:cxnLst/>
            <a:rect l="l" t="t" r="r" b="b"/>
            <a:pathLst>
              <a:path w="2398195" h="3425993">
                <a:moveTo>
                  <a:pt x="0" y="0"/>
                </a:moveTo>
                <a:lnTo>
                  <a:pt x="2398195" y="0"/>
                </a:lnTo>
                <a:lnTo>
                  <a:pt x="2398195" y="3425993"/>
                </a:lnTo>
                <a:lnTo>
                  <a:pt x="0" y="34259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84F2827F-CF98-8587-C7C6-86CC46425D30}"/>
              </a:ext>
            </a:extLst>
          </p:cNvPr>
          <p:cNvSpPr/>
          <p:nvPr/>
        </p:nvSpPr>
        <p:spPr>
          <a:xfrm>
            <a:off x="10034744" y="3082066"/>
            <a:ext cx="1635912" cy="3425993"/>
          </a:xfrm>
          <a:custGeom>
            <a:avLst/>
            <a:gdLst/>
            <a:ahLst/>
            <a:cxnLst/>
            <a:rect l="l" t="t" r="r" b="b"/>
            <a:pathLst>
              <a:path w="1635912" h="3425993">
                <a:moveTo>
                  <a:pt x="0" y="0"/>
                </a:moveTo>
                <a:lnTo>
                  <a:pt x="1635912" y="0"/>
                </a:lnTo>
                <a:lnTo>
                  <a:pt x="1635912" y="3425993"/>
                </a:lnTo>
                <a:lnTo>
                  <a:pt x="0" y="34259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9" name="Freeform 20">
            <a:extLst>
              <a:ext uri="{FF2B5EF4-FFF2-40B4-BE49-F238E27FC236}">
                <a16:creationId xmlns:a16="http://schemas.microsoft.com/office/drawing/2014/main" id="{7386D974-4004-BAB1-A00F-A19A1F40C3A9}"/>
              </a:ext>
            </a:extLst>
          </p:cNvPr>
          <p:cNvSpPr/>
          <p:nvPr/>
        </p:nvSpPr>
        <p:spPr>
          <a:xfrm>
            <a:off x="12134132" y="3082066"/>
            <a:ext cx="2398195" cy="3425993"/>
          </a:xfrm>
          <a:custGeom>
            <a:avLst/>
            <a:gdLst/>
            <a:ahLst/>
            <a:cxnLst/>
            <a:rect l="l" t="t" r="r" b="b"/>
            <a:pathLst>
              <a:path w="2398195" h="3425993">
                <a:moveTo>
                  <a:pt x="0" y="0"/>
                </a:moveTo>
                <a:lnTo>
                  <a:pt x="2398195" y="0"/>
                </a:lnTo>
                <a:lnTo>
                  <a:pt x="2398195" y="3425993"/>
                </a:lnTo>
                <a:lnTo>
                  <a:pt x="0" y="34259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108782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0" y="-15279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18377605-C31C-B133-D030-5413417E8AE8}"/>
              </a:ext>
            </a:extLst>
          </p:cNvPr>
          <p:cNvSpPr/>
          <p:nvPr/>
        </p:nvSpPr>
        <p:spPr>
          <a:xfrm>
            <a:off x="994411" y="1062657"/>
            <a:ext cx="16299177" cy="8228409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9222" b="-9222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4448544" y="117123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747" t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4" name="Freeform 14"/>
          <p:cNvSpPr/>
          <p:nvPr/>
        </p:nvSpPr>
        <p:spPr>
          <a:xfrm>
            <a:off x="463204" y="2381724"/>
            <a:ext cx="2857710" cy="2400476"/>
          </a:xfrm>
          <a:custGeom>
            <a:avLst/>
            <a:gdLst/>
            <a:ahLst/>
            <a:cxnLst/>
            <a:rect l="l" t="t" r="r" b="b"/>
            <a:pathLst>
              <a:path w="2857710" h="2400476">
                <a:moveTo>
                  <a:pt x="0" y="0"/>
                </a:moveTo>
                <a:lnTo>
                  <a:pt x="2857710" y="0"/>
                </a:lnTo>
                <a:lnTo>
                  <a:pt x="2857710" y="2400476"/>
                </a:lnTo>
                <a:lnTo>
                  <a:pt x="0" y="24004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>
            <a:off x="15443930" y="5108944"/>
            <a:ext cx="2965396" cy="5165929"/>
          </a:xfrm>
          <a:custGeom>
            <a:avLst/>
            <a:gdLst/>
            <a:ahLst/>
            <a:cxnLst/>
            <a:rect l="l" t="t" r="r" b="b"/>
            <a:pathLst>
              <a:path w="4794196" h="8961114">
                <a:moveTo>
                  <a:pt x="0" y="0"/>
                </a:moveTo>
                <a:lnTo>
                  <a:pt x="4794196" y="0"/>
                </a:lnTo>
                <a:lnTo>
                  <a:pt x="4794196" y="8961114"/>
                </a:lnTo>
                <a:lnTo>
                  <a:pt x="0" y="89611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07787CCA-3E93-69C0-88E2-9AC968158137}"/>
              </a:ext>
            </a:extLst>
          </p:cNvPr>
          <p:cNvSpPr/>
          <p:nvPr/>
        </p:nvSpPr>
        <p:spPr>
          <a:xfrm>
            <a:off x="5560300" y="2381724"/>
            <a:ext cx="6443482" cy="6396227"/>
          </a:xfrm>
          <a:custGeom>
            <a:avLst/>
            <a:gdLst/>
            <a:ahLst/>
            <a:cxnLst/>
            <a:rect l="l" t="t" r="r" b="b"/>
            <a:pathLst>
              <a:path w="8115300" h="8197273">
                <a:moveTo>
                  <a:pt x="0" y="0"/>
                </a:moveTo>
                <a:lnTo>
                  <a:pt x="8115300" y="0"/>
                </a:lnTo>
                <a:lnTo>
                  <a:pt x="8115300" y="8197273"/>
                </a:lnTo>
                <a:lnTo>
                  <a:pt x="0" y="81972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E134FBC6-51AA-7C2F-6292-525B7E86F86C}"/>
              </a:ext>
            </a:extLst>
          </p:cNvPr>
          <p:cNvSpPr txBox="1"/>
          <p:nvPr/>
        </p:nvSpPr>
        <p:spPr>
          <a:xfrm>
            <a:off x="5282260" y="2742726"/>
            <a:ext cx="6816436" cy="5162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0"/>
              </a:lnSpc>
            </a:pPr>
            <a:r>
              <a:rPr lang="en-US" sz="30000" b="1" dirty="0">
                <a:solidFill>
                  <a:srgbClr val="000000"/>
                </a:solidFill>
                <a:ea typeface="Glacial Indifference Bold"/>
                <a:cs typeface="Glacial Indifference Bold"/>
                <a:sym typeface="Glacial Indifference Bold"/>
              </a:rPr>
              <a:t>14</a:t>
            </a:r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7F98A6DA-B9CB-11DA-0C61-894F969062D3}"/>
              </a:ext>
            </a:extLst>
          </p:cNvPr>
          <p:cNvSpPr/>
          <p:nvPr/>
        </p:nvSpPr>
        <p:spPr>
          <a:xfrm>
            <a:off x="833716" y="6014808"/>
            <a:ext cx="3614828" cy="3730449"/>
          </a:xfrm>
          <a:custGeom>
            <a:avLst/>
            <a:gdLst/>
            <a:ahLst/>
            <a:cxnLst/>
            <a:rect l="l" t="t" r="r" b="b"/>
            <a:pathLst>
              <a:path w="10811254" h="10513945">
                <a:moveTo>
                  <a:pt x="0" y="0"/>
                </a:moveTo>
                <a:lnTo>
                  <a:pt x="10811254" y="0"/>
                </a:lnTo>
                <a:lnTo>
                  <a:pt x="10811254" y="10513945"/>
                </a:lnTo>
                <a:lnTo>
                  <a:pt x="0" y="105139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5" name="p_1291203_520" descr="p_1291203_520">
            <a:hlinkClick r:id="" action="ppaction://media"/>
            <a:extLst>
              <a:ext uri="{FF2B5EF4-FFF2-40B4-BE49-F238E27FC236}">
                <a16:creationId xmlns:a16="http://schemas.microsoft.com/office/drawing/2014/main" id="{C9323F23-BF6D-58D1-FAEC-7952E2703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339275" y="-22896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3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679472" y="-87309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18377605-C31C-B133-D030-5413417E8AE8}"/>
              </a:ext>
            </a:extLst>
          </p:cNvPr>
          <p:cNvSpPr/>
          <p:nvPr/>
        </p:nvSpPr>
        <p:spPr>
          <a:xfrm>
            <a:off x="526875" y="664261"/>
            <a:ext cx="17124445" cy="885818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9222" b="-9222"/>
            </a:stretch>
          </a:blipFill>
        </p:spPr>
        <p:txBody>
          <a:bodyPr/>
          <a:lstStyle/>
          <a:p>
            <a:endParaRPr lang="ar-AE" dirty="0"/>
          </a:p>
        </p:txBody>
      </p:sp>
      <p:sp>
        <p:nvSpPr>
          <p:cNvPr id="14" name="Freeform 14"/>
          <p:cNvSpPr/>
          <p:nvPr/>
        </p:nvSpPr>
        <p:spPr>
          <a:xfrm>
            <a:off x="201634" y="824121"/>
            <a:ext cx="2857710" cy="2400476"/>
          </a:xfrm>
          <a:custGeom>
            <a:avLst/>
            <a:gdLst/>
            <a:ahLst/>
            <a:cxnLst/>
            <a:rect l="l" t="t" r="r" b="b"/>
            <a:pathLst>
              <a:path w="2857710" h="2400476">
                <a:moveTo>
                  <a:pt x="0" y="0"/>
                </a:moveTo>
                <a:lnTo>
                  <a:pt x="2857710" y="0"/>
                </a:lnTo>
                <a:lnTo>
                  <a:pt x="2857710" y="2400476"/>
                </a:lnTo>
                <a:lnTo>
                  <a:pt x="0" y="24004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>
            <a:off x="16463747" y="477438"/>
            <a:ext cx="1297378" cy="2106377"/>
          </a:xfrm>
          <a:custGeom>
            <a:avLst/>
            <a:gdLst/>
            <a:ahLst/>
            <a:cxnLst/>
            <a:rect l="l" t="t" r="r" b="b"/>
            <a:pathLst>
              <a:path w="4794196" h="8961114">
                <a:moveTo>
                  <a:pt x="0" y="0"/>
                </a:moveTo>
                <a:lnTo>
                  <a:pt x="4794196" y="0"/>
                </a:lnTo>
                <a:lnTo>
                  <a:pt x="4794196" y="8961114"/>
                </a:lnTo>
                <a:lnTo>
                  <a:pt x="0" y="89611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7F98A6DA-B9CB-11DA-0C61-894F969062D3}"/>
              </a:ext>
            </a:extLst>
          </p:cNvPr>
          <p:cNvSpPr/>
          <p:nvPr/>
        </p:nvSpPr>
        <p:spPr>
          <a:xfrm>
            <a:off x="923746" y="7095297"/>
            <a:ext cx="2002567" cy="2609149"/>
          </a:xfrm>
          <a:custGeom>
            <a:avLst/>
            <a:gdLst/>
            <a:ahLst/>
            <a:cxnLst/>
            <a:rect l="l" t="t" r="r" b="b"/>
            <a:pathLst>
              <a:path w="10811254" h="10513945">
                <a:moveTo>
                  <a:pt x="0" y="0"/>
                </a:moveTo>
                <a:lnTo>
                  <a:pt x="10811254" y="0"/>
                </a:lnTo>
                <a:lnTo>
                  <a:pt x="10811254" y="10513945"/>
                </a:lnTo>
                <a:lnTo>
                  <a:pt x="0" y="105139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03B4F969-75ED-B1C7-EBDA-D065540C49DE}"/>
              </a:ext>
            </a:extLst>
          </p:cNvPr>
          <p:cNvSpPr/>
          <p:nvPr/>
        </p:nvSpPr>
        <p:spPr>
          <a:xfrm>
            <a:off x="5520691" y="959558"/>
            <a:ext cx="7769435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rtl="1"/>
            <a:r>
              <a:rPr lang="ar-AE" sz="8100" dirty="0">
                <a:ln w="0"/>
                <a:solidFill>
                  <a:schemeClr val="bg1"/>
                </a:solidFill>
                <a:latin typeface="Janna LT" panose="01000000000000000000" pitchFamily="2" charset="-78"/>
              </a:rPr>
              <a:t>كل شيء عن الرقم </a:t>
            </a:r>
            <a:r>
              <a:rPr lang="en-GB" sz="8100" dirty="0">
                <a:ln w="0"/>
                <a:solidFill>
                  <a:schemeClr val="bg1"/>
                </a:solidFill>
                <a:cs typeface="Janna LT" panose="01000000000000000000" pitchFamily="2" charset="-78"/>
              </a:rPr>
              <a:t>14</a:t>
            </a:r>
            <a:endParaRPr lang="en-US" sz="8100" dirty="0">
              <a:ln w="0"/>
              <a:solidFill>
                <a:schemeClr val="bg1"/>
              </a:solidFill>
              <a:cs typeface="Janna LT" panose="01000000000000000000" pitchFamily="2" charset="-78"/>
            </a:endParaRPr>
          </a:p>
        </p:txBody>
      </p:sp>
      <p:sp>
        <p:nvSpPr>
          <p:cNvPr id="6" name="TextBox 36">
            <a:extLst>
              <a:ext uri="{FF2B5EF4-FFF2-40B4-BE49-F238E27FC236}">
                <a16:creationId xmlns:a16="http://schemas.microsoft.com/office/drawing/2014/main" id="{AC2CB37D-FD67-5513-E93A-CAB7B4CC1EE2}"/>
              </a:ext>
            </a:extLst>
          </p:cNvPr>
          <p:cNvSpPr txBox="1"/>
          <p:nvPr/>
        </p:nvSpPr>
        <p:spPr>
          <a:xfrm>
            <a:off x="7214191" y="3945729"/>
            <a:ext cx="1436644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lang="ar-AE" sz="36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Freeform: Shape 41">
            <a:extLst>
              <a:ext uri="{FF2B5EF4-FFF2-40B4-BE49-F238E27FC236}">
                <a16:creationId xmlns:a16="http://schemas.microsoft.com/office/drawing/2014/main" id="{6D3A0DAA-D728-4E00-5E7B-70B54257D843}"/>
              </a:ext>
            </a:extLst>
          </p:cNvPr>
          <p:cNvSpPr/>
          <p:nvPr/>
        </p:nvSpPr>
        <p:spPr>
          <a:xfrm rot="16458302">
            <a:off x="7153315" y="3821552"/>
            <a:ext cx="1172790" cy="1298047"/>
          </a:xfrm>
          <a:custGeom>
            <a:avLst/>
            <a:gdLst>
              <a:gd name="connsiteX0" fmla="*/ 1681843 w 2155372"/>
              <a:gd name="connsiteY0" fmla="*/ 261257 h 2008414"/>
              <a:gd name="connsiteX1" fmla="*/ 1518557 w 2155372"/>
              <a:gd name="connsiteY1" fmla="*/ 244928 h 2008414"/>
              <a:gd name="connsiteX2" fmla="*/ 1453243 w 2155372"/>
              <a:gd name="connsiteY2" fmla="*/ 212271 h 2008414"/>
              <a:gd name="connsiteX3" fmla="*/ 1355272 w 2155372"/>
              <a:gd name="connsiteY3" fmla="*/ 179614 h 2008414"/>
              <a:gd name="connsiteX4" fmla="*/ 1208314 w 2155372"/>
              <a:gd name="connsiteY4" fmla="*/ 130628 h 2008414"/>
              <a:gd name="connsiteX5" fmla="*/ 1012372 w 2155372"/>
              <a:gd name="connsiteY5" fmla="*/ 65314 h 2008414"/>
              <a:gd name="connsiteX6" fmla="*/ 963386 w 2155372"/>
              <a:gd name="connsiteY6" fmla="*/ 48986 h 2008414"/>
              <a:gd name="connsiteX7" fmla="*/ 832757 w 2155372"/>
              <a:gd name="connsiteY7" fmla="*/ 16328 h 2008414"/>
              <a:gd name="connsiteX8" fmla="*/ 669472 w 2155372"/>
              <a:gd name="connsiteY8" fmla="*/ 0 h 2008414"/>
              <a:gd name="connsiteX9" fmla="*/ 261257 w 2155372"/>
              <a:gd name="connsiteY9" fmla="*/ 16328 h 2008414"/>
              <a:gd name="connsiteX10" fmla="*/ 163286 w 2155372"/>
              <a:gd name="connsiteY10" fmla="*/ 114300 h 2008414"/>
              <a:gd name="connsiteX11" fmla="*/ 114300 w 2155372"/>
              <a:gd name="connsiteY11" fmla="*/ 212271 h 2008414"/>
              <a:gd name="connsiteX12" fmla="*/ 65314 w 2155372"/>
              <a:gd name="connsiteY12" fmla="*/ 310243 h 2008414"/>
              <a:gd name="connsiteX13" fmla="*/ 16329 w 2155372"/>
              <a:gd name="connsiteY13" fmla="*/ 457200 h 2008414"/>
              <a:gd name="connsiteX14" fmla="*/ 0 w 2155372"/>
              <a:gd name="connsiteY14" fmla="*/ 506186 h 2008414"/>
              <a:gd name="connsiteX15" fmla="*/ 16329 w 2155372"/>
              <a:gd name="connsiteY15" fmla="*/ 1518557 h 2008414"/>
              <a:gd name="connsiteX16" fmla="*/ 114300 w 2155372"/>
              <a:gd name="connsiteY16" fmla="*/ 1714500 h 2008414"/>
              <a:gd name="connsiteX17" fmla="*/ 277586 w 2155372"/>
              <a:gd name="connsiteY17" fmla="*/ 1845128 h 2008414"/>
              <a:gd name="connsiteX18" fmla="*/ 375557 w 2155372"/>
              <a:gd name="connsiteY18" fmla="*/ 1910443 h 2008414"/>
              <a:gd name="connsiteX19" fmla="*/ 506186 w 2155372"/>
              <a:gd name="connsiteY19" fmla="*/ 1943100 h 2008414"/>
              <a:gd name="connsiteX20" fmla="*/ 571500 w 2155372"/>
              <a:gd name="connsiteY20" fmla="*/ 1959428 h 2008414"/>
              <a:gd name="connsiteX21" fmla="*/ 620486 w 2155372"/>
              <a:gd name="connsiteY21" fmla="*/ 1975757 h 2008414"/>
              <a:gd name="connsiteX22" fmla="*/ 734786 w 2155372"/>
              <a:gd name="connsiteY22" fmla="*/ 2008414 h 2008414"/>
              <a:gd name="connsiteX23" fmla="*/ 1289957 w 2155372"/>
              <a:gd name="connsiteY23" fmla="*/ 1992086 h 2008414"/>
              <a:gd name="connsiteX24" fmla="*/ 1338943 w 2155372"/>
              <a:gd name="connsiteY24" fmla="*/ 1975757 h 2008414"/>
              <a:gd name="connsiteX25" fmla="*/ 1404257 w 2155372"/>
              <a:gd name="connsiteY25" fmla="*/ 1959428 h 2008414"/>
              <a:gd name="connsiteX26" fmla="*/ 1502229 w 2155372"/>
              <a:gd name="connsiteY26" fmla="*/ 1894114 h 2008414"/>
              <a:gd name="connsiteX27" fmla="*/ 1583872 w 2155372"/>
              <a:gd name="connsiteY27" fmla="*/ 1828800 h 2008414"/>
              <a:gd name="connsiteX28" fmla="*/ 1665514 w 2155372"/>
              <a:gd name="connsiteY28" fmla="*/ 1714500 h 2008414"/>
              <a:gd name="connsiteX29" fmla="*/ 1714500 w 2155372"/>
              <a:gd name="connsiteY29" fmla="*/ 1681843 h 2008414"/>
              <a:gd name="connsiteX30" fmla="*/ 1763486 w 2155372"/>
              <a:gd name="connsiteY30" fmla="*/ 1616528 h 2008414"/>
              <a:gd name="connsiteX31" fmla="*/ 1861457 w 2155372"/>
              <a:gd name="connsiteY31" fmla="*/ 1518557 h 2008414"/>
              <a:gd name="connsiteX32" fmla="*/ 1910443 w 2155372"/>
              <a:gd name="connsiteY32" fmla="*/ 1453243 h 2008414"/>
              <a:gd name="connsiteX33" fmla="*/ 1959429 w 2155372"/>
              <a:gd name="connsiteY33" fmla="*/ 1404257 h 2008414"/>
              <a:gd name="connsiteX34" fmla="*/ 1992086 w 2155372"/>
              <a:gd name="connsiteY34" fmla="*/ 1355271 h 2008414"/>
              <a:gd name="connsiteX35" fmla="*/ 2024743 w 2155372"/>
              <a:gd name="connsiteY35" fmla="*/ 1289957 h 2008414"/>
              <a:gd name="connsiteX36" fmla="*/ 2073729 w 2155372"/>
              <a:gd name="connsiteY36" fmla="*/ 1257300 h 2008414"/>
              <a:gd name="connsiteX37" fmla="*/ 2122714 w 2155372"/>
              <a:gd name="connsiteY37" fmla="*/ 1110343 h 2008414"/>
              <a:gd name="connsiteX38" fmla="*/ 2139043 w 2155372"/>
              <a:gd name="connsiteY38" fmla="*/ 1061357 h 2008414"/>
              <a:gd name="connsiteX39" fmla="*/ 2155372 w 2155372"/>
              <a:gd name="connsiteY39" fmla="*/ 1012371 h 2008414"/>
              <a:gd name="connsiteX40" fmla="*/ 2139043 w 2155372"/>
              <a:gd name="connsiteY40" fmla="*/ 653143 h 2008414"/>
              <a:gd name="connsiteX41" fmla="*/ 2073729 w 2155372"/>
              <a:gd name="connsiteY41" fmla="*/ 555171 h 2008414"/>
              <a:gd name="connsiteX42" fmla="*/ 2008414 w 2155372"/>
              <a:gd name="connsiteY42" fmla="*/ 473528 h 2008414"/>
              <a:gd name="connsiteX43" fmla="*/ 1910443 w 2155372"/>
              <a:gd name="connsiteY43" fmla="*/ 408214 h 2008414"/>
              <a:gd name="connsiteX44" fmla="*/ 1861457 w 2155372"/>
              <a:gd name="connsiteY44" fmla="*/ 375557 h 2008414"/>
              <a:gd name="connsiteX45" fmla="*/ 1812472 w 2155372"/>
              <a:gd name="connsiteY45" fmla="*/ 359228 h 2008414"/>
              <a:gd name="connsiteX46" fmla="*/ 1763486 w 2155372"/>
              <a:gd name="connsiteY46" fmla="*/ 326571 h 2008414"/>
              <a:gd name="connsiteX47" fmla="*/ 1665514 w 2155372"/>
              <a:gd name="connsiteY47" fmla="*/ 293914 h 2008414"/>
              <a:gd name="connsiteX48" fmla="*/ 1616529 w 2155372"/>
              <a:gd name="connsiteY48" fmla="*/ 277586 h 2008414"/>
              <a:gd name="connsiteX49" fmla="*/ 1534886 w 2155372"/>
              <a:gd name="connsiteY49" fmla="*/ 277586 h 200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155372" h="2008414">
                <a:moveTo>
                  <a:pt x="1681843" y="261257"/>
                </a:moveTo>
                <a:cubicBezTo>
                  <a:pt x="1627414" y="255814"/>
                  <a:pt x="1572043" y="256389"/>
                  <a:pt x="1518557" y="244928"/>
                </a:cubicBezTo>
                <a:cubicBezTo>
                  <a:pt x="1494756" y="239828"/>
                  <a:pt x="1475843" y="221311"/>
                  <a:pt x="1453243" y="212271"/>
                </a:cubicBezTo>
                <a:cubicBezTo>
                  <a:pt x="1421282" y="199486"/>
                  <a:pt x="1387233" y="192398"/>
                  <a:pt x="1355272" y="179614"/>
                </a:cubicBezTo>
                <a:cubicBezTo>
                  <a:pt x="1220065" y="125532"/>
                  <a:pt x="1365211" y="162008"/>
                  <a:pt x="1208314" y="130628"/>
                </a:cubicBezTo>
                <a:cubicBezTo>
                  <a:pt x="1051181" y="52062"/>
                  <a:pt x="1173152" y="101043"/>
                  <a:pt x="1012372" y="65314"/>
                </a:cubicBezTo>
                <a:cubicBezTo>
                  <a:pt x="995570" y="61580"/>
                  <a:pt x="979991" y="53515"/>
                  <a:pt x="963386" y="48986"/>
                </a:cubicBezTo>
                <a:cubicBezTo>
                  <a:pt x="920084" y="37176"/>
                  <a:pt x="877029" y="23707"/>
                  <a:pt x="832757" y="16328"/>
                </a:cubicBezTo>
                <a:cubicBezTo>
                  <a:pt x="778801" y="7335"/>
                  <a:pt x="723900" y="5443"/>
                  <a:pt x="669472" y="0"/>
                </a:cubicBezTo>
                <a:lnTo>
                  <a:pt x="261257" y="16328"/>
                </a:lnTo>
                <a:cubicBezTo>
                  <a:pt x="216207" y="26501"/>
                  <a:pt x="163286" y="114300"/>
                  <a:pt x="163286" y="114300"/>
                </a:cubicBezTo>
                <a:cubicBezTo>
                  <a:pt x="122240" y="237435"/>
                  <a:pt x="177610" y="85650"/>
                  <a:pt x="114300" y="212271"/>
                </a:cubicBezTo>
                <a:cubicBezTo>
                  <a:pt x="46699" y="347474"/>
                  <a:pt x="158905" y="169860"/>
                  <a:pt x="65314" y="310243"/>
                </a:cubicBezTo>
                <a:lnTo>
                  <a:pt x="16329" y="457200"/>
                </a:lnTo>
                <a:lnTo>
                  <a:pt x="0" y="506186"/>
                </a:lnTo>
                <a:cubicBezTo>
                  <a:pt x="5443" y="843643"/>
                  <a:pt x="1454" y="1181384"/>
                  <a:pt x="16329" y="1518557"/>
                </a:cubicBezTo>
                <a:cubicBezTo>
                  <a:pt x="18781" y="1574130"/>
                  <a:pt x="78483" y="1678683"/>
                  <a:pt x="114300" y="1714500"/>
                </a:cubicBezTo>
                <a:cubicBezTo>
                  <a:pt x="207369" y="1807569"/>
                  <a:pt x="153993" y="1762733"/>
                  <a:pt x="277586" y="1845128"/>
                </a:cubicBezTo>
                <a:lnTo>
                  <a:pt x="375557" y="1910443"/>
                </a:lnTo>
                <a:lnTo>
                  <a:pt x="506186" y="1943100"/>
                </a:lnTo>
                <a:cubicBezTo>
                  <a:pt x="527957" y="1948543"/>
                  <a:pt x="550210" y="1952331"/>
                  <a:pt x="571500" y="1959428"/>
                </a:cubicBezTo>
                <a:cubicBezTo>
                  <a:pt x="587829" y="1964871"/>
                  <a:pt x="603936" y="1971028"/>
                  <a:pt x="620486" y="1975757"/>
                </a:cubicBezTo>
                <a:cubicBezTo>
                  <a:pt x="764034" y="2016772"/>
                  <a:pt x="617314" y="1969258"/>
                  <a:pt x="734786" y="2008414"/>
                </a:cubicBezTo>
                <a:cubicBezTo>
                  <a:pt x="919843" y="2002971"/>
                  <a:pt x="1105090" y="2002079"/>
                  <a:pt x="1289957" y="1992086"/>
                </a:cubicBezTo>
                <a:cubicBezTo>
                  <a:pt x="1307144" y="1991157"/>
                  <a:pt x="1322393" y="1980486"/>
                  <a:pt x="1338943" y="1975757"/>
                </a:cubicBezTo>
                <a:cubicBezTo>
                  <a:pt x="1360521" y="1969592"/>
                  <a:pt x="1382486" y="1964871"/>
                  <a:pt x="1404257" y="1959428"/>
                </a:cubicBezTo>
                <a:lnTo>
                  <a:pt x="1502229" y="1894114"/>
                </a:lnTo>
                <a:cubicBezTo>
                  <a:pt x="1538598" y="1869868"/>
                  <a:pt x="1557283" y="1862036"/>
                  <a:pt x="1583872" y="1828800"/>
                </a:cubicBezTo>
                <a:cubicBezTo>
                  <a:pt x="1620959" y="1782441"/>
                  <a:pt x="1619544" y="1760470"/>
                  <a:pt x="1665514" y="1714500"/>
                </a:cubicBezTo>
                <a:cubicBezTo>
                  <a:pt x="1679391" y="1700623"/>
                  <a:pt x="1698171" y="1692729"/>
                  <a:pt x="1714500" y="1681843"/>
                </a:cubicBezTo>
                <a:cubicBezTo>
                  <a:pt x="1730829" y="1660071"/>
                  <a:pt x="1745280" y="1636756"/>
                  <a:pt x="1763486" y="1616528"/>
                </a:cubicBezTo>
                <a:cubicBezTo>
                  <a:pt x="1794381" y="1582200"/>
                  <a:pt x="1833746" y="1555504"/>
                  <a:pt x="1861457" y="1518557"/>
                </a:cubicBezTo>
                <a:cubicBezTo>
                  <a:pt x="1877786" y="1496786"/>
                  <a:pt x="1892732" y="1473906"/>
                  <a:pt x="1910443" y="1453243"/>
                </a:cubicBezTo>
                <a:cubicBezTo>
                  <a:pt x="1925471" y="1435710"/>
                  <a:pt x="1944646" y="1421997"/>
                  <a:pt x="1959429" y="1404257"/>
                </a:cubicBezTo>
                <a:cubicBezTo>
                  <a:pt x="1971992" y="1389181"/>
                  <a:pt x="1982350" y="1372310"/>
                  <a:pt x="1992086" y="1355271"/>
                </a:cubicBezTo>
                <a:cubicBezTo>
                  <a:pt x="2004163" y="1334137"/>
                  <a:pt x="2009160" y="1308656"/>
                  <a:pt x="2024743" y="1289957"/>
                </a:cubicBezTo>
                <a:cubicBezTo>
                  <a:pt x="2037306" y="1274881"/>
                  <a:pt x="2057400" y="1268186"/>
                  <a:pt x="2073729" y="1257300"/>
                </a:cubicBezTo>
                <a:lnTo>
                  <a:pt x="2122714" y="1110343"/>
                </a:lnTo>
                <a:lnTo>
                  <a:pt x="2139043" y="1061357"/>
                </a:lnTo>
                <a:lnTo>
                  <a:pt x="2155372" y="1012371"/>
                </a:lnTo>
                <a:cubicBezTo>
                  <a:pt x="2149929" y="892628"/>
                  <a:pt x="2160114" y="771143"/>
                  <a:pt x="2139043" y="653143"/>
                </a:cubicBezTo>
                <a:cubicBezTo>
                  <a:pt x="2132143" y="614505"/>
                  <a:pt x="2095500" y="587828"/>
                  <a:pt x="2073729" y="555171"/>
                </a:cubicBezTo>
                <a:cubicBezTo>
                  <a:pt x="2052306" y="523036"/>
                  <a:pt x="2039436" y="496795"/>
                  <a:pt x="2008414" y="473528"/>
                </a:cubicBezTo>
                <a:cubicBezTo>
                  <a:pt x="1977015" y="449979"/>
                  <a:pt x="1943100" y="429985"/>
                  <a:pt x="1910443" y="408214"/>
                </a:cubicBezTo>
                <a:cubicBezTo>
                  <a:pt x="1894114" y="397328"/>
                  <a:pt x="1880074" y="381763"/>
                  <a:pt x="1861457" y="375557"/>
                </a:cubicBezTo>
                <a:cubicBezTo>
                  <a:pt x="1845129" y="370114"/>
                  <a:pt x="1827867" y="366925"/>
                  <a:pt x="1812472" y="359228"/>
                </a:cubicBezTo>
                <a:cubicBezTo>
                  <a:pt x="1794919" y="350452"/>
                  <a:pt x="1781419" y="334541"/>
                  <a:pt x="1763486" y="326571"/>
                </a:cubicBezTo>
                <a:cubicBezTo>
                  <a:pt x="1732029" y="312590"/>
                  <a:pt x="1698171" y="304800"/>
                  <a:pt x="1665514" y="293914"/>
                </a:cubicBezTo>
                <a:cubicBezTo>
                  <a:pt x="1649186" y="288471"/>
                  <a:pt x="1633741" y="277586"/>
                  <a:pt x="1616529" y="277586"/>
                </a:cubicBezTo>
                <a:lnTo>
                  <a:pt x="1534886" y="27758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700">
              <a:solidFill>
                <a:schemeClr val="bg1"/>
              </a:solidFill>
            </a:endParaRPr>
          </a:p>
        </p:txBody>
      </p:sp>
      <p:sp>
        <p:nvSpPr>
          <p:cNvPr id="8" name="TextBox 43">
            <a:extLst>
              <a:ext uri="{FF2B5EF4-FFF2-40B4-BE49-F238E27FC236}">
                <a16:creationId xmlns:a16="http://schemas.microsoft.com/office/drawing/2014/main" id="{6FCFFE10-6E49-2F6D-3A02-20AB6383F3BC}"/>
              </a:ext>
            </a:extLst>
          </p:cNvPr>
          <p:cNvSpPr txBox="1"/>
          <p:nvPr/>
        </p:nvSpPr>
        <p:spPr>
          <a:xfrm>
            <a:off x="10190789" y="4045472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lang="ar-AE" sz="4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Freeform: Shape 44">
            <a:extLst>
              <a:ext uri="{FF2B5EF4-FFF2-40B4-BE49-F238E27FC236}">
                <a16:creationId xmlns:a16="http://schemas.microsoft.com/office/drawing/2014/main" id="{A09B1C55-C4F4-2385-F442-AF1824A3293D}"/>
              </a:ext>
            </a:extLst>
          </p:cNvPr>
          <p:cNvSpPr/>
          <p:nvPr/>
        </p:nvSpPr>
        <p:spPr>
          <a:xfrm rot="16458302">
            <a:off x="10105411" y="3895926"/>
            <a:ext cx="1044579" cy="1260217"/>
          </a:xfrm>
          <a:custGeom>
            <a:avLst/>
            <a:gdLst>
              <a:gd name="connsiteX0" fmla="*/ 1681843 w 2155372"/>
              <a:gd name="connsiteY0" fmla="*/ 261257 h 2008414"/>
              <a:gd name="connsiteX1" fmla="*/ 1518557 w 2155372"/>
              <a:gd name="connsiteY1" fmla="*/ 244928 h 2008414"/>
              <a:gd name="connsiteX2" fmla="*/ 1453243 w 2155372"/>
              <a:gd name="connsiteY2" fmla="*/ 212271 h 2008414"/>
              <a:gd name="connsiteX3" fmla="*/ 1355272 w 2155372"/>
              <a:gd name="connsiteY3" fmla="*/ 179614 h 2008414"/>
              <a:gd name="connsiteX4" fmla="*/ 1208314 w 2155372"/>
              <a:gd name="connsiteY4" fmla="*/ 130628 h 2008414"/>
              <a:gd name="connsiteX5" fmla="*/ 1012372 w 2155372"/>
              <a:gd name="connsiteY5" fmla="*/ 65314 h 2008414"/>
              <a:gd name="connsiteX6" fmla="*/ 963386 w 2155372"/>
              <a:gd name="connsiteY6" fmla="*/ 48986 h 2008414"/>
              <a:gd name="connsiteX7" fmla="*/ 832757 w 2155372"/>
              <a:gd name="connsiteY7" fmla="*/ 16328 h 2008414"/>
              <a:gd name="connsiteX8" fmla="*/ 669472 w 2155372"/>
              <a:gd name="connsiteY8" fmla="*/ 0 h 2008414"/>
              <a:gd name="connsiteX9" fmla="*/ 261257 w 2155372"/>
              <a:gd name="connsiteY9" fmla="*/ 16328 h 2008414"/>
              <a:gd name="connsiteX10" fmla="*/ 163286 w 2155372"/>
              <a:gd name="connsiteY10" fmla="*/ 114300 h 2008414"/>
              <a:gd name="connsiteX11" fmla="*/ 114300 w 2155372"/>
              <a:gd name="connsiteY11" fmla="*/ 212271 h 2008414"/>
              <a:gd name="connsiteX12" fmla="*/ 65314 w 2155372"/>
              <a:gd name="connsiteY12" fmla="*/ 310243 h 2008414"/>
              <a:gd name="connsiteX13" fmla="*/ 16329 w 2155372"/>
              <a:gd name="connsiteY13" fmla="*/ 457200 h 2008414"/>
              <a:gd name="connsiteX14" fmla="*/ 0 w 2155372"/>
              <a:gd name="connsiteY14" fmla="*/ 506186 h 2008414"/>
              <a:gd name="connsiteX15" fmla="*/ 16329 w 2155372"/>
              <a:gd name="connsiteY15" fmla="*/ 1518557 h 2008414"/>
              <a:gd name="connsiteX16" fmla="*/ 114300 w 2155372"/>
              <a:gd name="connsiteY16" fmla="*/ 1714500 h 2008414"/>
              <a:gd name="connsiteX17" fmla="*/ 277586 w 2155372"/>
              <a:gd name="connsiteY17" fmla="*/ 1845128 h 2008414"/>
              <a:gd name="connsiteX18" fmla="*/ 375557 w 2155372"/>
              <a:gd name="connsiteY18" fmla="*/ 1910443 h 2008414"/>
              <a:gd name="connsiteX19" fmla="*/ 506186 w 2155372"/>
              <a:gd name="connsiteY19" fmla="*/ 1943100 h 2008414"/>
              <a:gd name="connsiteX20" fmla="*/ 571500 w 2155372"/>
              <a:gd name="connsiteY20" fmla="*/ 1959428 h 2008414"/>
              <a:gd name="connsiteX21" fmla="*/ 620486 w 2155372"/>
              <a:gd name="connsiteY21" fmla="*/ 1975757 h 2008414"/>
              <a:gd name="connsiteX22" fmla="*/ 734786 w 2155372"/>
              <a:gd name="connsiteY22" fmla="*/ 2008414 h 2008414"/>
              <a:gd name="connsiteX23" fmla="*/ 1289957 w 2155372"/>
              <a:gd name="connsiteY23" fmla="*/ 1992086 h 2008414"/>
              <a:gd name="connsiteX24" fmla="*/ 1338943 w 2155372"/>
              <a:gd name="connsiteY24" fmla="*/ 1975757 h 2008414"/>
              <a:gd name="connsiteX25" fmla="*/ 1404257 w 2155372"/>
              <a:gd name="connsiteY25" fmla="*/ 1959428 h 2008414"/>
              <a:gd name="connsiteX26" fmla="*/ 1502229 w 2155372"/>
              <a:gd name="connsiteY26" fmla="*/ 1894114 h 2008414"/>
              <a:gd name="connsiteX27" fmla="*/ 1583872 w 2155372"/>
              <a:gd name="connsiteY27" fmla="*/ 1828800 h 2008414"/>
              <a:gd name="connsiteX28" fmla="*/ 1665514 w 2155372"/>
              <a:gd name="connsiteY28" fmla="*/ 1714500 h 2008414"/>
              <a:gd name="connsiteX29" fmla="*/ 1714500 w 2155372"/>
              <a:gd name="connsiteY29" fmla="*/ 1681843 h 2008414"/>
              <a:gd name="connsiteX30" fmla="*/ 1763486 w 2155372"/>
              <a:gd name="connsiteY30" fmla="*/ 1616528 h 2008414"/>
              <a:gd name="connsiteX31" fmla="*/ 1861457 w 2155372"/>
              <a:gd name="connsiteY31" fmla="*/ 1518557 h 2008414"/>
              <a:gd name="connsiteX32" fmla="*/ 1910443 w 2155372"/>
              <a:gd name="connsiteY32" fmla="*/ 1453243 h 2008414"/>
              <a:gd name="connsiteX33" fmla="*/ 1959429 w 2155372"/>
              <a:gd name="connsiteY33" fmla="*/ 1404257 h 2008414"/>
              <a:gd name="connsiteX34" fmla="*/ 1992086 w 2155372"/>
              <a:gd name="connsiteY34" fmla="*/ 1355271 h 2008414"/>
              <a:gd name="connsiteX35" fmla="*/ 2024743 w 2155372"/>
              <a:gd name="connsiteY35" fmla="*/ 1289957 h 2008414"/>
              <a:gd name="connsiteX36" fmla="*/ 2073729 w 2155372"/>
              <a:gd name="connsiteY36" fmla="*/ 1257300 h 2008414"/>
              <a:gd name="connsiteX37" fmla="*/ 2122714 w 2155372"/>
              <a:gd name="connsiteY37" fmla="*/ 1110343 h 2008414"/>
              <a:gd name="connsiteX38" fmla="*/ 2139043 w 2155372"/>
              <a:gd name="connsiteY38" fmla="*/ 1061357 h 2008414"/>
              <a:gd name="connsiteX39" fmla="*/ 2155372 w 2155372"/>
              <a:gd name="connsiteY39" fmla="*/ 1012371 h 2008414"/>
              <a:gd name="connsiteX40" fmla="*/ 2139043 w 2155372"/>
              <a:gd name="connsiteY40" fmla="*/ 653143 h 2008414"/>
              <a:gd name="connsiteX41" fmla="*/ 2073729 w 2155372"/>
              <a:gd name="connsiteY41" fmla="*/ 555171 h 2008414"/>
              <a:gd name="connsiteX42" fmla="*/ 2008414 w 2155372"/>
              <a:gd name="connsiteY42" fmla="*/ 473528 h 2008414"/>
              <a:gd name="connsiteX43" fmla="*/ 1910443 w 2155372"/>
              <a:gd name="connsiteY43" fmla="*/ 408214 h 2008414"/>
              <a:gd name="connsiteX44" fmla="*/ 1861457 w 2155372"/>
              <a:gd name="connsiteY44" fmla="*/ 375557 h 2008414"/>
              <a:gd name="connsiteX45" fmla="*/ 1812472 w 2155372"/>
              <a:gd name="connsiteY45" fmla="*/ 359228 h 2008414"/>
              <a:gd name="connsiteX46" fmla="*/ 1763486 w 2155372"/>
              <a:gd name="connsiteY46" fmla="*/ 326571 h 2008414"/>
              <a:gd name="connsiteX47" fmla="*/ 1665514 w 2155372"/>
              <a:gd name="connsiteY47" fmla="*/ 293914 h 2008414"/>
              <a:gd name="connsiteX48" fmla="*/ 1616529 w 2155372"/>
              <a:gd name="connsiteY48" fmla="*/ 277586 h 2008414"/>
              <a:gd name="connsiteX49" fmla="*/ 1534886 w 2155372"/>
              <a:gd name="connsiteY49" fmla="*/ 277586 h 200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155372" h="2008414">
                <a:moveTo>
                  <a:pt x="1681843" y="261257"/>
                </a:moveTo>
                <a:cubicBezTo>
                  <a:pt x="1627414" y="255814"/>
                  <a:pt x="1572043" y="256389"/>
                  <a:pt x="1518557" y="244928"/>
                </a:cubicBezTo>
                <a:cubicBezTo>
                  <a:pt x="1494756" y="239828"/>
                  <a:pt x="1475843" y="221311"/>
                  <a:pt x="1453243" y="212271"/>
                </a:cubicBezTo>
                <a:cubicBezTo>
                  <a:pt x="1421282" y="199486"/>
                  <a:pt x="1387233" y="192398"/>
                  <a:pt x="1355272" y="179614"/>
                </a:cubicBezTo>
                <a:cubicBezTo>
                  <a:pt x="1220065" y="125532"/>
                  <a:pt x="1365211" y="162008"/>
                  <a:pt x="1208314" y="130628"/>
                </a:cubicBezTo>
                <a:cubicBezTo>
                  <a:pt x="1051181" y="52062"/>
                  <a:pt x="1173152" y="101043"/>
                  <a:pt x="1012372" y="65314"/>
                </a:cubicBezTo>
                <a:cubicBezTo>
                  <a:pt x="995570" y="61580"/>
                  <a:pt x="979991" y="53515"/>
                  <a:pt x="963386" y="48986"/>
                </a:cubicBezTo>
                <a:cubicBezTo>
                  <a:pt x="920084" y="37176"/>
                  <a:pt x="877029" y="23707"/>
                  <a:pt x="832757" y="16328"/>
                </a:cubicBezTo>
                <a:cubicBezTo>
                  <a:pt x="778801" y="7335"/>
                  <a:pt x="723900" y="5443"/>
                  <a:pt x="669472" y="0"/>
                </a:cubicBezTo>
                <a:lnTo>
                  <a:pt x="261257" y="16328"/>
                </a:lnTo>
                <a:cubicBezTo>
                  <a:pt x="216207" y="26501"/>
                  <a:pt x="163286" y="114300"/>
                  <a:pt x="163286" y="114300"/>
                </a:cubicBezTo>
                <a:cubicBezTo>
                  <a:pt x="122240" y="237435"/>
                  <a:pt x="177610" y="85650"/>
                  <a:pt x="114300" y="212271"/>
                </a:cubicBezTo>
                <a:cubicBezTo>
                  <a:pt x="46699" y="347474"/>
                  <a:pt x="158905" y="169860"/>
                  <a:pt x="65314" y="310243"/>
                </a:cubicBezTo>
                <a:lnTo>
                  <a:pt x="16329" y="457200"/>
                </a:lnTo>
                <a:lnTo>
                  <a:pt x="0" y="506186"/>
                </a:lnTo>
                <a:cubicBezTo>
                  <a:pt x="5443" y="843643"/>
                  <a:pt x="1454" y="1181384"/>
                  <a:pt x="16329" y="1518557"/>
                </a:cubicBezTo>
                <a:cubicBezTo>
                  <a:pt x="18781" y="1574130"/>
                  <a:pt x="78483" y="1678683"/>
                  <a:pt x="114300" y="1714500"/>
                </a:cubicBezTo>
                <a:cubicBezTo>
                  <a:pt x="207369" y="1807569"/>
                  <a:pt x="153993" y="1762733"/>
                  <a:pt x="277586" y="1845128"/>
                </a:cubicBezTo>
                <a:lnTo>
                  <a:pt x="375557" y="1910443"/>
                </a:lnTo>
                <a:lnTo>
                  <a:pt x="506186" y="1943100"/>
                </a:lnTo>
                <a:cubicBezTo>
                  <a:pt x="527957" y="1948543"/>
                  <a:pt x="550210" y="1952331"/>
                  <a:pt x="571500" y="1959428"/>
                </a:cubicBezTo>
                <a:cubicBezTo>
                  <a:pt x="587829" y="1964871"/>
                  <a:pt x="603936" y="1971028"/>
                  <a:pt x="620486" y="1975757"/>
                </a:cubicBezTo>
                <a:cubicBezTo>
                  <a:pt x="764034" y="2016772"/>
                  <a:pt x="617314" y="1969258"/>
                  <a:pt x="734786" y="2008414"/>
                </a:cubicBezTo>
                <a:cubicBezTo>
                  <a:pt x="919843" y="2002971"/>
                  <a:pt x="1105090" y="2002079"/>
                  <a:pt x="1289957" y="1992086"/>
                </a:cubicBezTo>
                <a:cubicBezTo>
                  <a:pt x="1307144" y="1991157"/>
                  <a:pt x="1322393" y="1980486"/>
                  <a:pt x="1338943" y="1975757"/>
                </a:cubicBezTo>
                <a:cubicBezTo>
                  <a:pt x="1360521" y="1969592"/>
                  <a:pt x="1382486" y="1964871"/>
                  <a:pt x="1404257" y="1959428"/>
                </a:cubicBezTo>
                <a:lnTo>
                  <a:pt x="1502229" y="1894114"/>
                </a:lnTo>
                <a:cubicBezTo>
                  <a:pt x="1538598" y="1869868"/>
                  <a:pt x="1557283" y="1862036"/>
                  <a:pt x="1583872" y="1828800"/>
                </a:cubicBezTo>
                <a:cubicBezTo>
                  <a:pt x="1620959" y="1782441"/>
                  <a:pt x="1619544" y="1760470"/>
                  <a:pt x="1665514" y="1714500"/>
                </a:cubicBezTo>
                <a:cubicBezTo>
                  <a:pt x="1679391" y="1700623"/>
                  <a:pt x="1698171" y="1692729"/>
                  <a:pt x="1714500" y="1681843"/>
                </a:cubicBezTo>
                <a:cubicBezTo>
                  <a:pt x="1730829" y="1660071"/>
                  <a:pt x="1745280" y="1636756"/>
                  <a:pt x="1763486" y="1616528"/>
                </a:cubicBezTo>
                <a:cubicBezTo>
                  <a:pt x="1794381" y="1582200"/>
                  <a:pt x="1833746" y="1555504"/>
                  <a:pt x="1861457" y="1518557"/>
                </a:cubicBezTo>
                <a:cubicBezTo>
                  <a:pt x="1877786" y="1496786"/>
                  <a:pt x="1892732" y="1473906"/>
                  <a:pt x="1910443" y="1453243"/>
                </a:cubicBezTo>
                <a:cubicBezTo>
                  <a:pt x="1925471" y="1435710"/>
                  <a:pt x="1944646" y="1421997"/>
                  <a:pt x="1959429" y="1404257"/>
                </a:cubicBezTo>
                <a:cubicBezTo>
                  <a:pt x="1971992" y="1389181"/>
                  <a:pt x="1982350" y="1372310"/>
                  <a:pt x="1992086" y="1355271"/>
                </a:cubicBezTo>
                <a:cubicBezTo>
                  <a:pt x="2004163" y="1334137"/>
                  <a:pt x="2009160" y="1308656"/>
                  <a:pt x="2024743" y="1289957"/>
                </a:cubicBezTo>
                <a:cubicBezTo>
                  <a:pt x="2037306" y="1274881"/>
                  <a:pt x="2057400" y="1268186"/>
                  <a:pt x="2073729" y="1257300"/>
                </a:cubicBezTo>
                <a:lnTo>
                  <a:pt x="2122714" y="1110343"/>
                </a:lnTo>
                <a:lnTo>
                  <a:pt x="2139043" y="1061357"/>
                </a:lnTo>
                <a:lnTo>
                  <a:pt x="2155372" y="1012371"/>
                </a:lnTo>
                <a:cubicBezTo>
                  <a:pt x="2149929" y="892628"/>
                  <a:pt x="2160114" y="771143"/>
                  <a:pt x="2139043" y="653143"/>
                </a:cubicBezTo>
                <a:cubicBezTo>
                  <a:pt x="2132143" y="614505"/>
                  <a:pt x="2095500" y="587828"/>
                  <a:pt x="2073729" y="555171"/>
                </a:cubicBezTo>
                <a:cubicBezTo>
                  <a:pt x="2052306" y="523036"/>
                  <a:pt x="2039436" y="496795"/>
                  <a:pt x="2008414" y="473528"/>
                </a:cubicBezTo>
                <a:cubicBezTo>
                  <a:pt x="1977015" y="449979"/>
                  <a:pt x="1943100" y="429985"/>
                  <a:pt x="1910443" y="408214"/>
                </a:cubicBezTo>
                <a:cubicBezTo>
                  <a:pt x="1894114" y="397328"/>
                  <a:pt x="1880074" y="381763"/>
                  <a:pt x="1861457" y="375557"/>
                </a:cubicBezTo>
                <a:cubicBezTo>
                  <a:pt x="1845129" y="370114"/>
                  <a:pt x="1827867" y="366925"/>
                  <a:pt x="1812472" y="359228"/>
                </a:cubicBezTo>
                <a:cubicBezTo>
                  <a:pt x="1794919" y="350452"/>
                  <a:pt x="1781419" y="334541"/>
                  <a:pt x="1763486" y="326571"/>
                </a:cubicBezTo>
                <a:cubicBezTo>
                  <a:pt x="1732029" y="312590"/>
                  <a:pt x="1698171" y="304800"/>
                  <a:pt x="1665514" y="293914"/>
                </a:cubicBezTo>
                <a:cubicBezTo>
                  <a:pt x="1649186" y="288471"/>
                  <a:pt x="1633741" y="277586"/>
                  <a:pt x="1616529" y="277586"/>
                </a:cubicBezTo>
                <a:lnTo>
                  <a:pt x="1534886" y="27758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700">
              <a:solidFill>
                <a:schemeClr val="bg1"/>
              </a:solidFill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C4C212AA-7758-8030-BE20-1247AA57FE8F}"/>
              </a:ext>
            </a:extLst>
          </p:cNvPr>
          <p:cNvSpPr txBox="1"/>
          <p:nvPr/>
        </p:nvSpPr>
        <p:spPr>
          <a:xfrm>
            <a:off x="7260741" y="5423698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lang="ar-AE" sz="4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reeform: Shape 46">
            <a:extLst>
              <a:ext uri="{FF2B5EF4-FFF2-40B4-BE49-F238E27FC236}">
                <a16:creationId xmlns:a16="http://schemas.microsoft.com/office/drawing/2014/main" id="{252569EE-9FF9-23DF-2D1F-529EC065209D}"/>
              </a:ext>
            </a:extLst>
          </p:cNvPr>
          <p:cNvSpPr/>
          <p:nvPr/>
        </p:nvSpPr>
        <p:spPr>
          <a:xfrm rot="16458302">
            <a:off x="7164140" y="5331608"/>
            <a:ext cx="1170380" cy="1228530"/>
          </a:xfrm>
          <a:custGeom>
            <a:avLst/>
            <a:gdLst>
              <a:gd name="connsiteX0" fmla="*/ 1681843 w 2155372"/>
              <a:gd name="connsiteY0" fmla="*/ 261257 h 2008414"/>
              <a:gd name="connsiteX1" fmla="*/ 1518557 w 2155372"/>
              <a:gd name="connsiteY1" fmla="*/ 244928 h 2008414"/>
              <a:gd name="connsiteX2" fmla="*/ 1453243 w 2155372"/>
              <a:gd name="connsiteY2" fmla="*/ 212271 h 2008414"/>
              <a:gd name="connsiteX3" fmla="*/ 1355272 w 2155372"/>
              <a:gd name="connsiteY3" fmla="*/ 179614 h 2008414"/>
              <a:gd name="connsiteX4" fmla="*/ 1208314 w 2155372"/>
              <a:gd name="connsiteY4" fmla="*/ 130628 h 2008414"/>
              <a:gd name="connsiteX5" fmla="*/ 1012372 w 2155372"/>
              <a:gd name="connsiteY5" fmla="*/ 65314 h 2008414"/>
              <a:gd name="connsiteX6" fmla="*/ 963386 w 2155372"/>
              <a:gd name="connsiteY6" fmla="*/ 48986 h 2008414"/>
              <a:gd name="connsiteX7" fmla="*/ 832757 w 2155372"/>
              <a:gd name="connsiteY7" fmla="*/ 16328 h 2008414"/>
              <a:gd name="connsiteX8" fmla="*/ 669472 w 2155372"/>
              <a:gd name="connsiteY8" fmla="*/ 0 h 2008414"/>
              <a:gd name="connsiteX9" fmla="*/ 261257 w 2155372"/>
              <a:gd name="connsiteY9" fmla="*/ 16328 h 2008414"/>
              <a:gd name="connsiteX10" fmla="*/ 163286 w 2155372"/>
              <a:gd name="connsiteY10" fmla="*/ 114300 h 2008414"/>
              <a:gd name="connsiteX11" fmla="*/ 114300 w 2155372"/>
              <a:gd name="connsiteY11" fmla="*/ 212271 h 2008414"/>
              <a:gd name="connsiteX12" fmla="*/ 65314 w 2155372"/>
              <a:gd name="connsiteY12" fmla="*/ 310243 h 2008414"/>
              <a:gd name="connsiteX13" fmla="*/ 16329 w 2155372"/>
              <a:gd name="connsiteY13" fmla="*/ 457200 h 2008414"/>
              <a:gd name="connsiteX14" fmla="*/ 0 w 2155372"/>
              <a:gd name="connsiteY14" fmla="*/ 506186 h 2008414"/>
              <a:gd name="connsiteX15" fmla="*/ 16329 w 2155372"/>
              <a:gd name="connsiteY15" fmla="*/ 1518557 h 2008414"/>
              <a:gd name="connsiteX16" fmla="*/ 114300 w 2155372"/>
              <a:gd name="connsiteY16" fmla="*/ 1714500 h 2008414"/>
              <a:gd name="connsiteX17" fmla="*/ 277586 w 2155372"/>
              <a:gd name="connsiteY17" fmla="*/ 1845128 h 2008414"/>
              <a:gd name="connsiteX18" fmla="*/ 375557 w 2155372"/>
              <a:gd name="connsiteY18" fmla="*/ 1910443 h 2008414"/>
              <a:gd name="connsiteX19" fmla="*/ 506186 w 2155372"/>
              <a:gd name="connsiteY19" fmla="*/ 1943100 h 2008414"/>
              <a:gd name="connsiteX20" fmla="*/ 571500 w 2155372"/>
              <a:gd name="connsiteY20" fmla="*/ 1959428 h 2008414"/>
              <a:gd name="connsiteX21" fmla="*/ 620486 w 2155372"/>
              <a:gd name="connsiteY21" fmla="*/ 1975757 h 2008414"/>
              <a:gd name="connsiteX22" fmla="*/ 734786 w 2155372"/>
              <a:gd name="connsiteY22" fmla="*/ 2008414 h 2008414"/>
              <a:gd name="connsiteX23" fmla="*/ 1289957 w 2155372"/>
              <a:gd name="connsiteY23" fmla="*/ 1992086 h 2008414"/>
              <a:gd name="connsiteX24" fmla="*/ 1338943 w 2155372"/>
              <a:gd name="connsiteY24" fmla="*/ 1975757 h 2008414"/>
              <a:gd name="connsiteX25" fmla="*/ 1404257 w 2155372"/>
              <a:gd name="connsiteY25" fmla="*/ 1959428 h 2008414"/>
              <a:gd name="connsiteX26" fmla="*/ 1502229 w 2155372"/>
              <a:gd name="connsiteY26" fmla="*/ 1894114 h 2008414"/>
              <a:gd name="connsiteX27" fmla="*/ 1583872 w 2155372"/>
              <a:gd name="connsiteY27" fmla="*/ 1828800 h 2008414"/>
              <a:gd name="connsiteX28" fmla="*/ 1665514 w 2155372"/>
              <a:gd name="connsiteY28" fmla="*/ 1714500 h 2008414"/>
              <a:gd name="connsiteX29" fmla="*/ 1714500 w 2155372"/>
              <a:gd name="connsiteY29" fmla="*/ 1681843 h 2008414"/>
              <a:gd name="connsiteX30" fmla="*/ 1763486 w 2155372"/>
              <a:gd name="connsiteY30" fmla="*/ 1616528 h 2008414"/>
              <a:gd name="connsiteX31" fmla="*/ 1861457 w 2155372"/>
              <a:gd name="connsiteY31" fmla="*/ 1518557 h 2008414"/>
              <a:gd name="connsiteX32" fmla="*/ 1910443 w 2155372"/>
              <a:gd name="connsiteY32" fmla="*/ 1453243 h 2008414"/>
              <a:gd name="connsiteX33" fmla="*/ 1959429 w 2155372"/>
              <a:gd name="connsiteY33" fmla="*/ 1404257 h 2008414"/>
              <a:gd name="connsiteX34" fmla="*/ 1992086 w 2155372"/>
              <a:gd name="connsiteY34" fmla="*/ 1355271 h 2008414"/>
              <a:gd name="connsiteX35" fmla="*/ 2024743 w 2155372"/>
              <a:gd name="connsiteY35" fmla="*/ 1289957 h 2008414"/>
              <a:gd name="connsiteX36" fmla="*/ 2073729 w 2155372"/>
              <a:gd name="connsiteY36" fmla="*/ 1257300 h 2008414"/>
              <a:gd name="connsiteX37" fmla="*/ 2122714 w 2155372"/>
              <a:gd name="connsiteY37" fmla="*/ 1110343 h 2008414"/>
              <a:gd name="connsiteX38" fmla="*/ 2139043 w 2155372"/>
              <a:gd name="connsiteY38" fmla="*/ 1061357 h 2008414"/>
              <a:gd name="connsiteX39" fmla="*/ 2155372 w 2155372"/>
              <a:gd name="connsiteY39" fmla="*/ 1012371 h 2008414"/>
              <a:gd name="connsiteX40" fmla="*/ 2139043 w 2155372"/>
              <a:gd name="connsiteY40" fmla="*/ 653143 h 2008414"/>
              <a:gd name="connsiteX41" fmla="*/ 2073729 w 2155372"/>
              <a:gd name="connsiteY41" fmla="*/ 555171 h 2008414"/>
              <a:gd name="connsiteX42" fmla="*/ 2008414 w 2155372"/>
              <a:gd name="connsiteY42" fmla="*/ 473528 h 2008414"/>
              <a:gd name="connsiteX43" fmla="*/ 1910443 w 2155372"/>
              <a:gd name="connsiteY43" fmla="*/ 408214 h 2008414"/>
              <a:gd name="connsiteX44" fmla="*/ 1861457 w 2155372"/>
              <a:gd name="connsiteY44" fmla="*/ 375557 h 2008414"/>
              <a:gd name="connsiteX45" fmla="*/ 1812472 w 2155372"/>
              <a:gd name="connsiteY45" fmla="*/ 359228 h 2008414"/>
              <a:gd name="connsiteX46" fmla="*/ 1763486 w 2155372"/>
              <a:gd name="connsiteY46" fmla="*/ 326571 h 2008414"/>
              <a:gd name="connsiteX47" fmla="*/ 1665514 w 2155372"/>
              <a:gd name="connsiteY47" fmla="*/ 293914 h 2008414"/>
              <a:gd name="connsiteX48" fmla="*/ 1616529 w 2155372"/>
              <a:gd name="connsiteY48" fmla="*/ 277586 h 2008414"/>
              <a:gd name="connsiteX49" fmla="*/ 1534886 w 2155372"/>
              <a:gd name="connsiteY49" fmla="*/ 277586 h 200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155372" h="2008414">
                <a:moveTo>
                  <a:pt x="1681843" y="261257"/>
                </a:moveTo>
                <a:cubicBezTo>
                  <a:pt x="1627414" y="255814"/>
                  <a:pt x="1572043" y="256389"/>
                  <a:pt x="1518557" y="244928"/>
                </a:cubicBezTo>
                <a:cubicBezTo>
                  <a:pt x="1494756" y="239828"/>
                  <a:pt x="1475843" y="221311"/>
                  <a:pt x="1453243" y="212271"/>
                </a:cubicBezTo>
                <a:cubicBezTo>
                  <a:pt x="1421282" y="199486"/>
                  <a:pt x="1387233" y="192398"/>
                  <a:pt x="1355272" y="179614"/>
                </a:cubicBezTo>
                <a:cubicBezTo>
                  <a:pt x="1220065" y="125532"/>
                  <a:pt x="1365211" y="162008"/>
                  <a:pt x="1208314" y="130628"/>
                </a:cubicBezTo>
                <a:cubicBezTo>
                  <a:pt x="1051181" y="52062"/>
                  <a:pt x="1173152" y="101043"/>
                  <a:pt x="1012372" y="65314"/>
                </a:cubicBezTo>
                <a:cubicBezTo>
                  <a:pt x="995570" y="61580"/>
                  <a:pt x="979991" y="53515"/>
                  <a:pt x="963386" y="48986"/>
                </a:cubicBezTo>
                <a:cubicBezTo>
                  <a:pt x="920084" y="37176"/>
                  <a:pt x="877029" y="23707"/>
                  <a:pt x="832757" y="16328"/>
                </a:cubicBezTo>
                <a:cubicBezTo>
                  <a:pt x="778801" y="7335"/>
                  <a:pt x="723900" y="5443"/>
                  <a:pt x="669472" y="0"/>
                </a:cubicBezTo>
                <a:lnTo>
                  <a:pt x="261257" y="16328"/>
                </a:lnTo>
                <a:cubicBezTo>
                  <a:pt x="216207" y="26501"/>
                  <a:pt x="163286" y="114300"/>
                  <a:pt x="163286" y="114300"/>
                </a:cubicBezTo>
                <a:cubicBezTo>
                  <a:pt x="122240" y="237435"/>
                  <a:pt x="177610" y="85650"/>
                  <a:pt x="114300" y="212271"/>
                </a:cubicBezTo>
                <a:cubicBezTo>
                  <a:pt x="46699" y="347474"/>
                  <a:pt x="158905" y="169860"/>
                  <a:pt x="65314" y="310243"/>
                </a:cubicBezTo>
                <a:lnTo>
                  <a:pt x="16329" y="457200"/>
                </a:lnTo>
                <a:lnTo>
                  <a:pt x="0" y="506186"/>
                </a:lnTo>
                <a:cubicBezTo>
                  <a:pt x="5443" y="843643"/>
                  <a:pt x="1454" y="1181384"/>
                  <a:pt x="16329" y="1518557"/>
                </a:cubicBezTo>
                <a:cubicBezTo>
                  <a:pt x="18781" y="1574130"/>
                  <a:pt x="78483" y="1678683"/>
                  <a:pt x="114300" y="1714500"/>
                </a:cubicBezTo>
                <a:cubicBezTo>
                  <a:pt x="207369" y="1807569"/>
                  <a:pt x="153993" y="1762733"/>
                  <a:pt x="277586" y="1845128"/>
                </a:cubicBezTo>
                <a:lnTo>
                  <a:pt x="375557" y="1910443"/>
                </a:lnTo>
                <a:lnTo>
                  <a:pt x="506186" y="1943100"/>
                </a:lnTo>
                <a:cubicBezTo>
                  <a:pt x="527957" y="1948543"/>
                  <a:pt x="550210" y="1952331"/>
                  <a:pt x="571500" y="1959428"/>
                </a:cubicBezTo>
                <a:cubicBezTo>
                  <a:pt x="587829" y="1964871"/>
                  <a:pt x="603936" y="1971028"/>
                  <a:pt x="620486" y="1975757"/>
                </a:cubicBezTo>
                <a:cubicBezTo>
                  <a:pt x="764034" y="2016772"/>
                  <a:pt x="617314" y="1969258"/>
                  <a:pt x="734786" y="2008414"/>
                </a:cubicBezTo>
                <a:cubicBezTo>
                  <a:pt x="919843" y="2002971"/>
                  <a:pt x="1105090" y="2002079"/>
                  <a:pt x="1289957" y="1992086"/>
                </a:cubicBezTo>
                <a:cubicBezTo>
                  <a:pt x="1307144" y="1991157"/>
                  <a:pt x="1322393" y="1980486"/>
                  <a:pt x="1338943" y="1975757"/>
                </a:cubicBezTo>
                <a:cubicBezTo>
                  <a:pt x="1360521" y="1969592"/>
                  <a:pt x="1382486" y="1964871"/>
                  <a:pt x="1404257" y="1959428"/>
                </a:cubicBezTo>
                <a:lnTo>
                  <a:pt x="1502229" y="1894114"/>
                </a:lnTo>
                <a:cubicBezTo>
                  <a:pt x="1538598" y="1869868"/>
                  <a:pt x="1557283" y="1862036"/>
                  <a:pt x="1583872" y="1828800"/>
                </a:cubicBezTo>
                <a:cubicBezTo>
                  <a:pt x="1620959" y="1782441"/>
                  <a:pt x="1619544" y="1760470"/>
                  <a:pt x="1665514" y="1714500"/>
                </a:cubicBezTo>
                <a:cubicBezTo>
                  <a:pt x="1679391" y="1700623"/>
                  <a:pt x="1698171" y="1692729"/>
                  <a:pt x="1714500" y="1681843"/>
                </a:cubicBezTo>
                <a:cubicBezTo>
                  <a:pt x="1730829" y="1660071"/>
                  <a:pt x="1745280" y="1636756"/>
                  <a:pt x="1763486" y="1616528"/>
                </a:cubicBezTo>
                <a:cubicBezTo>
                  <a:pt x="1794381" y="1582200"/>
                  <a:pt x="1833746" y="1555504"/>
                  <a:pt x="1861457" y="1518557"/>
                </a:cubicBezTo>
                <a:cubicBezTo>
                  <a:pt x="1877786" y="1496786"/>
                  <a:pt x="1892732" y="1473906"/>
                  <a:pt x="1910443" y="1453243"/>
                </a:cubicBezTo>
                <a:cubicBezTo>
                  <a:pt x="1925471" y="1435710"/>
                  <a:pt x="1944646" y="1421997"/>
                  <a:pt x="1959429" y="1404257"/>
                </a:cubicBezTo>
                <a:cubicBezTo>
                  <a:pt x="1971992" y="1389181"/>
                  <a:pt x="1982350" y="1372310"/>
                  <a:pt x="1992086" y="1355271"/>
                </a:cubicBezTo>
                <a:cubicBezTo>
                  <a:pt x="2004163" y="1334137"/>
                  <a:pt x="2009160" y="1308656"/>
                  <a:pt x="2024743" y="1289957"/>
                </a:cubicBezTo>
                <a:cubicBezTo>
                  <a:pt x="2037306" y="1274881"/>
                  <a:pt x="2057400" y="1268186"/>
                  <a:pt x="2073729" y="1257300"/>
                </a:cubicBezTo>
                <a:lnTo>
                  <a:pt x="2122714" y="1110343"/>
                </a:lnTo>
                <a:lnTo>
                  <a:pt x="2139043" y="1061357"/>
                </a:lnTo>
                <a:lnTo>
                  <a:pt x="2155372" y="1012371"/>
                </a:lnTo>
                <a:cubicBezTo>
                  <a:pt x="2149929" y="892628"/>
                  <a:pt x="2160114" y="771143"/>
                  <a:pt x="2139043" y="653143"/>
                </a:cubicBezTo>
                <a:cubicBezTo>
                  <a:pt x="2132143" y="614505"/>
                  <a:pt x="2095500" y="587828"/>
                  <a:pt x="2073729" y="555171"/>
                </a:cubicBezTo>
                <a:cubicBezTo>
                  <a:pt x="2052306" y="523036"/>
                  <a:pt x="2039436" y="496795"/>
                  <a:pt x="2008414" y="473528"/>
                </a:cubicBezTo>
                <a:cubicBezTo>
                  <a:pt x="1977015" y="449979"/>
                  <a:pt x="1943100" y="429985"/>
                  <a:pt x="1910443" y="408214"/>
                </a:cubicBezTo>
                <a:cubicBezTo>
                  <a:pt x="1894114" y="397328"/>
                  <a:pt x="1880074" y="381763"/>
                  <a:pt x="1861457" y="375557"/>
                </a:cubicBezTo>
                <a:cubicBezTo>
                  <a:pt x="1845129" y="370114"/>
                  <a:pt x="1827867" y="366925"/>
                  <a:pt x="1812472" y="359228"/>
                </a:cubicBezTo>
                <a:cubicBezTo>
                  <a:pt x="1794919" y="350452"/>
                  <a:pt x="1781419" y="334541"/>
                  <a:pt x="1763486" y="326571"/>
                </a:cubicBezTo>
                <a:cubicBezTo>
                  <a:pt x="1732029" y="312590"/>
                  <a:pt x="1698171" y="304800"/>
                  <a:pt x="1665514" y="293914"/>
                </a:cubicBezTo>
                <a:cubicBezTo>
                  <a:pt x="1649186" y="288471"/>
                  <a:pt x="1633741" y="277586"/>
                  <a:pt x="1616529" y="277586"/>
                </a:cubicBezTo>
                <a:lnTo>
                  <a:pt x="1534886" y="27758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700">
              <a:solidFill>
                <a:schemeClr val="bg1"/>
              </a:solidFill>
            </a:endParaRPr>
          </a:p>
        </p:txBody>
      </p:sp>
      <p:grpSp>
        <p:nvGrpSpPr>
          <p:cNvPr id="12" name="Group 47">
            <a:extLst>
              <a:ext uri="{FF2B5EF4-FFF2-40B4-BE49-F238E27FC236}">
                <a16:creationId xmlns:a16="http://schemas.microsoft.com/office/drawing/2014/main" id="{297395DB-DD74-C014-C2AF-42564F9025E1}"/>
              </a:ext>
            </a:extLst>
          </p:cNvPr>
          <p:cNvGrpSpPr/>
          <p:nvPr/>
        </p:nvGrpSpPr>
        <p:grpSpPr>
          <a:xfrm>
            <a:off x="10210092" y="5518465"/>
            <a:ext cx="781946" cy="903600"/>
            <a:chOff x="7670599" y="2657443"/>
            <a:chExt cx="1194176" cy="1058649"/>
          </a:xfrm>
        </p:grpSpPr>
        <p:cxnSp>
          <p:nvCxnSpPr>
            <p:cNvPr id="13" name="Straight Connector 48">
              <a:extLst>
                <a:ext uri="{FF2B5EF4-FFF2-40B4-BE49-F238E27FC236}">
                  <a16:creationId xmlns:a16="http://schemas.microsoft.com/office/drawing/2014/main" id="{E125B6F1-FF12-3270-983F-8F51F271A258}"/>
                </a:ext>
              </a:extLst>
            </p:cNvPr>
            <p:cNvCxnSpPr>
              <a:cxnSpLocks/>
            </p:cNvCxnSpPr>
            <p:nvPr/>
          </p:nvCxnSpPr>
          <p:spPr>
            <a:xfrm>
              <a:off x="7670599" y="2694170"/>
              <a:ext cx="1047211" cy="102192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9">
              <a:extLst>
                <a:ext uri="{FF2B5EF4-FFF2-40B4-BE49-F238E27FC236}">
                  <a16:creationId xmlns:a16="http://schemas.microsoft.com/office/drawing/2014/main" id="{1B8BCCD3-28C5-DC7A-7673-1A78E76F7B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4794" y="2657443"/>
              <a:ext cx="1099981" cy="100149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50">
            <a:extLst>
              <a:ext uri="{FF2B5EF4-FFF2-40B4-BE49-F238E27FC236}">
                <a16:creationId xmlns:a16="http://schemas.microsoft.com/office/drawing/2014/main" id="{DC8D4689-88C2-944C-1551-7D67FB8040B8}"/>
              </a:ext>
            </a:extLst>
          </p:cNvPr>
          <p:cNvSpPr txBox="1"/>
          <p:nvPr/>
        </p:nvSpPr>
        <p:spPr>
          <a:xfrm>
            <a:off x="10058243" y="5395630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ar-AE" sz="32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Group 51">
            <a:extLst>
              <a:ext uri="{FF2B5EF4-FFF2-40B4-BE49-F238E27FC236}">
                <a16:creationId xmlns:a16="http://schemas.microsoft.com/office/drawing/2014/main" id="{74A8D449-E843-B04A-F83D-5A78C9163C5E}"/>
              </a:ext>
            </a:extLst>
          </p:cNvPr>
          <p:cNvGrpSpPr/>
          <p:nvPr/>
        </p:nvGrpSpPr>
        <p:grpSpPr>
          <a:xfrm>
            <a:off x="8847002" y="3990633"/>
            <a:ext cx="781946" cy="903600"/>
            <a:chOff x="7670599" y="2657443"/>
            <a:chExt cx="1194176" cy="1058649"/>
          </a:xfrm>
        </p:grpSpPr>
        <p:cxnSp>
          <p:nvCxnSpPr>
            <p:cNvPr id="24" name="Straight Connector 52">
              <a:extLst>
                <a:ext uri="{FF2B5EF4-FFF2-40B4-BE49-F238E27FC236}">
                  <a16:creationId xmlns:a16="http://schemas.microsoft.com/office/drawing/2014/main" id="{4F7F7254-C335-FCF9-1B14-A5ECF11A426A}"/>
                </a:ext>
              </a:extLst>
            </p:cNvPr>
            <p:cNvCxnSpPr>
              <a:cxnSpLocks/>
            </p:cNvCxnSpPr>
            <p:nvPr/>
          </p:nvCxnSpPr>
          <p:spPr>
            <a:xfrm>
              <a:off x="7670599" y="2694170"/>
              <a:ext cx="1047211" cy="102192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3">
              <a:extLst>
                <a:ext uri="{FF2B5EF4-FFF2-40B4-BE49-F238E27FC236}">
                  <a16:creationId xmlns:a16="http://schemas.microsoft.com/office/drawing/2014/main" id="{C251ABB3-A748-6374-7ECB-55281F5FC7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4794" y="2657443"/>
              <a:ext cx="1099981" cy="100149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54">
            <a:extLst>
              <a:ext uri="{FF2B5EF4-FFF2-40B4-BE49-F238E27FC236}">
                <a16:creationId xmlns:a16="http://schemas.microsoft.com/office/drawing/2014/main" id="{C9D86CCD-FFBE-CC56-4DDA-05AB4F1558FD}"/>
              </a:ext>
            </a:extLst>
          </p:cNvPr>
          <p:cNvSpPr txBox="1"/>
          <p:nvPr/>
        </p:nvSpPr>
        <p:spPr>
          <a:xfrm>
            <a:off x="8695093" y="3897115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lang="ar-AE" sz="44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56">
            <a:extLst>
              <a:ext uri="{FF2B5EF4-FFF2-40B4-BE49-F238E27FC236}">
                <a16:creationId xmlns:a16="http://schemas.microsoft.com/office/drawing/2014/main" id="{34BA868A-AE98-03A2-D782-64EFE329E3B6}"/>
              </a:ext>
            </a:extLst>
          </p:cNvPr>
          <p:cNvSpPr txBox="1"/>
          <p:nvPr/>
        </p:nvSpPr>
        <p:spPr>
          <a:xfrm>
            <a:off x="13022525" y="2812966"/>
            <a:ext cx="47913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dirty="0">
                <a:solidFill>
                  <a:schemeClr val="bg1"/>
                </a:solidFill>
                <a:latin typeface="Janna LT" panose="01000000000000000000" pitchFamily="2" charset="-78"/>
                <a:cs typeface="+mj-cs"/>
              </a:rPr>
              <a:t>رقم اليوم هو الرقم</a:t>
            </a:r>
            <a:endParaRPr lang="ar-AE" sz="4000" dirty="0">
              <a:solidFill>
                <a:schemeClr val="bg1"/>
              </a:solidFill>
              <a:latin typeface="Janna LT" panose="01000000000000000000" pitchFamily="2" charset="-78"/>
              <a:cs typeface="+mj-cs"/>
            </a:endParaRPr>
          </a:p>
        </p:txBody>
      </p:sp>
      <p:sp>
        <p:nvSpPr>
          <p:cNvPr id="28" name="TextBox 58">
            <a:extLst>
              <a:ext uri="{FF2B5EF4-FFF2-40B4-BE49-F238E27FC236}">
                <a16:creationId xmlns:a16="http://schemas.microsoft.com/office/drawing/2014/main" id="{BC1C68C7-57CA-8425-8E00-714EB3EF3662}"/>
              </a:ext>
            </a:extLst>
          </p:cNvPr>
          <p:cNvSpPr txBox="1"/>
          <p:nvPr/>
        </p:nvSpPr>
        <p:spPr>
          <a:xfrm>
            <a:off x="6664316" y="3270341"/>
            <a:ext cx="476902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700" dirty="0">
                <a:solidFill>
                  <a:schemeClr val="bg1"/>
                </a:solidFill>
                <a:latin typeface="Janna LT" panose="01000000000000000000" pitchFamily="2" charset="-78"/>
                <a:cs typeface="Janna LT" panose="01000000000000000000" pitchFamily="2" charset="-78"/>
              </a:rPr>
              <a:t>ابحث عن الرقم</a:t>
            </a:r>
            <a:endParaRPr lang="ar-AE" sz="2700" dirty="0">
              <a:solidFill>
                <a:schemeClr val="bg1"/>
              </a:solidFill>
              <a:latin typeface="Janna LT" panose="01000000000000000000" pitchFamily="2" charset="-78"/>
              <a:cs typeface="Janna LT" panose="01000000000000000000" pitchFamily="2" charset="-78"/>
            </a:endParaRPr>
          </a:p>
        </p:txBody>
      </p:sp>
      <p:sp>
        <p:nvSpPr>
          <p:cNvPr id="29" name="TextBox 63">
            <a:extLst>
              <a:ext uri="{FF2B5EF4-FFF2-40B4-BE49-F238E27FC236}">
                <a16:creationId xmlns:a16="http://schemas.microsoft.com/office/drawing/2014/main" id="{037FE17D-6ADA-9138-460F-C533539EBB8A}"/>
              </a:ext>
            </a:extLst>
          </p:cNvPr>
          <p:cNvSpPr txBox="1"/>
          <p:nvPr/>
        </p:nvSpPr>
        <p:spPr>
          <a:xfrm>
            <a:off x="12297505" y="6028154"/>
            <a:ext cx="47913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dirty="0">
                <a:solidFill>
                  <a:schemeClr val="bg1"/>
                </a:solidFill>
                <a:latin typeface="Janna LT" panose="01000000000000000000" pitchFamily="2" charset="-78"/>
                <a:cs typeface="+mj-cs"/>
              </a:rPr>
              <a:t>لون حسب الرقم المطلوب</a:t>
            </a:r>
            <a:endParaRPr lang="ar-AE" sz="4000" dirty="0">
              <a:solidFill>
                <a:schemeClr val="bg1"/>
              </a:solidFill>
              <a:latin typeface="Janna LT" panose="01000000000000000000" pitchFamily="2" charset="-78"/>
              <a:cs typeface="+mj-cs"/>
            </a:endParaRPr>
          </a:p>
        </p:txBody>
      </p:sp>
      <p:sp>
        <p:nvSpPr>
          <p:cNvPr id="32" name="TextBox 69">
            <a:extLst>
              <a:ext uri="{FF2B5EF4-FFF2-40B4-BE49-F238E27FC236}">
                <a16:creationId xmlns:a16="http://schemas.microsoft.com/office/drawing/2014/main" id="{6007B67E-E9C8-73C5-88FC-22228D15A1F3}"/>
              </a:ext>
            </a:extLst>
          </p:cNvPr>
          <p:cNvSpPr txBox="1"/>
          <p:nvPr/>
        </p:nvSpPr>
        <p:spPr>
          <a:xfrm>
            <a:off x="4052720" y="6598190"/>
            <a:ext cx="1590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latin typeface="Janna LT" panose="01000000000000000000" pitchFamily="2" charset="-78"/>
              </a:rPr>
              <a:t>الرقم السابق</a:t>
            </a:r>
            <a:endParaRPr lang="ar-AE" sz="2400" dirty="0">
              <a:solidFill>
                <a:schemeClr val="bg1"/>
              </a:solidFill>
              <a:latin typeface="Janna LT" panose="01000000000000000000" pitchFamily="2" charset="-78"/>
            </a:endParaRPr>
          </a:p>
        </p:txBody>
      </p:sp>
      <p:sp>
        <p:nvSpPr>
          <p:cNvPr id="33" name="TextBox 71">
            <a:extLst>
              <a:ext uri="{FF2B5EF4-FFF2-40B4-BE49-F238E27FC236}">
                <a16:creationId xmlns:a16="http://schemas.microsoft.com/office/drawing/2014/main" id="{02F3F850-FA20-18BB-CDAF-44A04A6D5C82}"/>
              </a:ext>
            </a:extLst>
          </p:cNvPr>
          <p:cNvSpPr txBox="1"/>
          <p:nvPr/>
        </p:nvSpPr>
        <p:spPr>
          <a:xfrm>
            <a:off x="811162" y="6544766"/>
            <a:ext cx="1590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latin typeface="Janna LT" panose="01000000000000000000" pitchFamily="2" charset="-78"/>
              </a:rPr>
              <a:t>الرقم التالي</a:t>
            </a:r>
            <a:endParaRPr lang="ar-AE" sz="2400" dirty="0">
              <a:solidFill>
                <a:schemeClr val="bg1"/>
              </a:solidFill>
              <a:latin typeface="Janna LT" panose="01000000000000000000" pitchFamily="2" charset="-78"/>
            </a:endParaRPr>
          </a:p>
        </p:txBody>
      </p:sp>
      <p:sp>
        <p:nvSpPr>
          <p:cNvPr id="34" name="Rectangle 74">
            <a:extLst>
              <a:ext uri="{FF2B5EF4-FFF2-40B4-BE49-F238E27FC236}">
                <a16:creationId xmlns:a16="http://schemas.microsoft.com/office/drawing/2014/main" id="{212DB974-D0B4-F87A-EB4E-65479735C863}"/>
              </a:ext>
            </a:extLst>
          </p:cNvPr>
          <p:cNvSpPr/>
          <p:nvPr/>
        </p:nvSpPr>
        <p:spPr>
          <a:xfrm>
            <a:off x="4140362" y="5068181"/>
            <a:ext cx="1450892" cy="13261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8100" dirty="0">
                <a:solidFill>
                  <a:schemeClr val="bg1"/>
                </a:solidFill>
              </a:rPr>
              <a:t>13</a:t>
            </a:r>
            <a:endParaRPr lang="ar-AE" sz="8100" dirty="0">
              <a:solidFill>
                <a:schemeClr val="bg1"/>
              </a:solidFill>
            </a:endParaRPr>
          </a:p>
        </p:txBody>
      </p:sp>
      <p:sp>
        <p:nvSpPr>
          <p:cNvPr id="35" name="Rectangle 80">
            <a:extLst>
              <a:ext uri="{FF2B5EF4-FFF2-40B4-BE49-F238E27FC236}">
                <a16:creationId xmlns:a16="http://schemas.microsoft.com/office/drawing/2014/main" id="{15C2BFF2-E7D5-E52B-E64A-ECBF6981A207}"/>
              </a:ext>
            </a:extLst>
          </p:cNvPr>
          <p:cNvSpPr/>
          <p:nvPr/>
        </p:nvSpPr>
        <p:spPr>
          <a:xfrm>
            <a:off x="955806" y="5095936"/>
            <a:ext cx="1450892" cy="13261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8100" dirty="0">
                <a:solidFill>
                  <a:schemeClr val="bg1"/>
                </a:solidFill>
              </a:rPr>
              <a:t>15</a:t>
            </a:r>
            <a:endParaRPr lang="ar-AE" sz="8100" dirty="0">
              <a:solidFill>
                <a:schemeClr val="bg1"/>
              </a:solidFill>
            </a:endParaRPr>
          </a:p>
        </p:txBody>
      </p:sp>
      <p:sp>
        <p:nvSpPr>
          <p:cNvPr id="36" name="Rectangle 81">
            <a:extLst>
              <a:ext uri="{FF2B5EF4-FFF2-40B4-BE49-F238E27FC236}">
                <a16:creationId xmlns:a16="http://schemas.microsoft.com/office/drawing/2014/main" id="{DC90245B-1B80-15C7-8FF6-6FF0DF35369F}"/>
              </a:ext>
            </a:extLst>
          </p:cNvPr>
          <p:cNvSpPr/>
          <p:nvPr/>
        </p:nvSpPr>
        <p:spPr>
          <a:xfrm>
            <a:off x="2456204" y="5118852"/>
            <a:ext cx="1450892" cy="13261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8100" dirty="0">
                <a:solidFill>
                  <a:schemeClr val="bg1"/>
                </a:solidFill>
              </a:rPr>
              <a:t>14</a:t>
            </a:r>
            <a:endParaRPr lang="ar-AE" sz="8100" dirty="0">
              <a:solidFill>
                <a:schemeClr val="bg1"/>
              </a:solidFill>
            </a:endParaRPr>
          </a:p>
        </p:txBody>
      </p:sp>
      <p:sp>
        <p:nvSpPr>
          <p:cNvPr id="73" name="نجمة ذات 5 نقاط 72">
            <a:extLst>
              <a:ext uri="{FF2B5EF4-FFF2-40B4-BE49-F238E27FC236}">
                <a16:creationId xmlns:a16="http://schemas.microsoft.com/office/drawing/2014/main" id="{EC7D5557-F37A-6344-1679-138422BBC17A}"/>
              </a:ext>
            </a:extLst>
          </p:cNvPr>
          <p:cNvSpPr/>
          <p:nvPr/>
        </p:nvSpPr>
        <p:spPr>
          <a:xfrm>
            <a:off x="11463206" y="686363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4" name="نجمة ذات 5 نقاط 73">
            <a:extLst>
              <a:ext uri="{FF2B5EF4-FFF2-40B4-BE49-F238E27FC236}">
                <a16:creationId xmlns:a16="http://schemas.microsoft.com/office/drawing/2014/main" id="{847E12FE-3C61-4FE8-7258-F9D471E2E053}"/>
              </a:ext>
            </a:extLst>
          </p:cNvPr>
          <p:cNvSpPr/>
          <p:nvPr/>
        </p:nvSpPr>
        <p:spPr>
          <a:xfrm>
            <a:off x="12216440" y="687323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5" name="نجمة ذات 5 نقاط 74">
            <a:extLst>
              <a:ext uri="{FF2B5EF4-FFF2-40B4-BE49-F238E27FC236}">
                <a16:creationId xmlns:a16="http://schemas.microsoft.com/office/drawing/2014/main" id="{703B969B-09FF-F02D-3CEA-FE37D4517DC2}"/>
              </a:ext>
            </a:extLst>
          </p:cNvPr>
          <p:cNvSpPr/>
          <p:nvPr/>
        </p:nvSpPr>
        <p:spPr>
          <a:xfrm>
            <a:off x="12977079" y="687323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6" name="نجمة ذات 5 نقاط 75">
            <a:extLst>
              <a:ext uri="{FF2B5EF4-FFF2-40B4-BE49-F238E27FC236}">
                <a16:creationId xmlns:a16="http://schemas.microsoft.com/office/drawing/2014/main" id="{F20A3960-17AE-9F79-64C7-3CF65AD22ABE}"/>
              </a:ext>
            </a:extLst>
          </p:cNvPr>
          <p:cNvSpPr/>
          <p:nvPr/>
        </p:nvSpPr>
        <p:spPr>
          <a:xfrm>
            <a:off x="13753928" y="688656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7" name="نجمة ذات 5 نقاط 76">
            <a:extLst>
              <a:ext uri="{FF2B5EF4-FFF2-40B4-BE49-F238E27FC236}">
                <a16:creationId xmlns:a16="http://schemas.microsoft.com/office/drawing/2014/main" id="{82ADFB3A-1332-E55C-8C53-A747CCF7764B}"/>
              </a:ext>
            </a:extLst>
          </p:cNvPr>
          <p:cNvSpPr/>
          <p:nvPr/>
        </p:nvSpPr>
        <p:spPr>
          <a:xfrm>
            <a:off x="14499881" y="6891424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8" name="نجمة ذات 5 نقاط 77">
            <a:extLst>
              <a:ext uri="{FF2B5EF4-FFF2-40B4-BE49-F238E27FC236}">
                <a16:creationId xmlns:a16="http://schemas.microsoft.com/office/drawing/2014/main" id="{D30E7F96-5357-634B-1401-3F5338F97C32}"/>
              </a:ext>
            </a:extLst>
          </p:cNvPr>
          <p:cNvSpPr/>
          <p:nvPr/>
        </p:nvSpPr>
        <p:spPr>
          <a:xfrm>
            <a:off x="15255014" y="6909027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9" name="نجمة ذات 5 نقاط 78">
            <a:extLst>
              <a:ext uri="{FF2B5EF4-FFF2-40B4-BE49-F238E27FC236}">
                <a16:creationId xmlns:a16="http://schemas.microsoft.com/office/drawing/2014/main" id="{00FE0161-EE22-BE0B-0D4F-583738A5A195}"/>
              </a:ext>
            </a:extLst>
          </p:cNvPr>
          <p:cNvSpPr/>
          <p:nvPr/>
        </p:nvSpPr>
        <p:spPr>
          <a:xfrm>
            <a:off x="15991787" y="691686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0" name="نجمة ذات 5 نقاط 79">
            <a:extLst>
              <a:ext uri="{FF2B5EF4-FFF2-40B4-BE49-F238E27FC236}">
                <a16:creationId xmlns:a16="http://schemas.microsoft.com/office/drawing/2014/main" id="{36E40824-F61E-D014-BB5E-6FAE7E9BC1C3}"/>
              </a:ext>
            </a:extLst>
          </p:cNvPr>
          <p:cNvSpPr/>
          <p:nvPr/>
        </p:nvSpPr>
        <p:spPr>
          <a:xfrm>
            <a:off x="16663155" y="6939092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1" name="نجمة ذات 5 نقاط 80">
            <a:extLst>
              <a:ext uri="{FF2B5EF4-FFF2-40B4-BE49-F238E27FC236}">
                <a16:creationId xmlns:a16="http://schemas.microsoft.com/office/drawing/2014/main" id="{63BEF3A4-63ED-FF6D-48C2-FE42287421DD}"/>
              </a:ext>
            </a:extLst>
          </p:cNvPr>
          <p:cNvSpPr/>
          <p:nvPr/>
        </p:nvSpPr>
        <p:spPr>
          <a:xfrm>
            <a:off x="11455383" y="76122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2" name="نجمة ذات 5 نقاط 81">
            <a:extLst>
              <a:ext uri="{FF2B5EF4-FFF2-40B4-BE49-F238E27FC236}">
                <a16:creationId xmlns:a16="http://schemas.microsoft.com/office/drawing/2014/main" id="{19561E75-85BC-6E2E-833A-0E8996BCD53D}"/>
              </a:ext>
            </a:extLst>
          </p:cNvPr>
          <p:cNvSpPr/>
          <p:nvPr/>
        </p:nvSpPr>
        <p:spPr>
          <a:xfrm>
            <a:off x="12208617" y="76218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3" name="نجمة ذات 5 نقاط 82">
            <a:extLst>
              <a:ext uri="{FF2B5EF4-FFF2-40B4-BE49-F238E27FC236}">
                <a16:creationId xmlns:a16="http://schemas.microsoft.com/office/drawing/2014/main" id="{CE94B9DD-FE7A-6871-D554-2A04F0F5642A}"/>
              </a:ext>
            </a:extLst>
          </p:cNvPr>
          <p:cNvSpPr/>
          <p:nvPr/>
        </p:nvSpPr>
        <p:spPr>
          <a:xfrm>
            <a:off x="12969256" y="76218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4" name="نجمة ذات 5 نقاط 83">
            <a:extLst>
              <a:ext uri="{FF2B5EF4-FFF2-40B4-BE49-F238E27FC236}">
                <a16:creationId xmlns:a16="http://schemas.microsoft.com/office/drawing/2014/main" id="{0B41CF74-38C3-1FA2-FB27-A520B0DECA1D}"/>
              </a:ext>
            </a:extLst>
          </p:cNvPr>
          <p:cNvSpPr/>
          <p:nvPr/>
        </p:nvSpPr>
        <p:spPr>
          <a:xfrm>
            <a:off x="13746105" y="763520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5" name="نجمة ذات 5 نقاط 84">
            <a:extLst>
              <a:ext uri="{FF2B5EF4-FFF2-40B4-BE49-F238E27FC236}">
                <a16:creationId xmlns:a16="http://schemas.microsoft.com/office/drawing/2014/main" id="{60B43F63-2509-13F6-3465-DD473088F6A8}"/>
              </a:ext>
            </a:extLst>
          </p:cNvPr>
          <p:cNvSpPr/>
          <p:nvPr/>
        </p:nvSpPr>
        <p:spPr>
          <a:xfrm>
            <a:off x="14492058" y="7640064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6" name="نجمة ذات 5 نقاط 85">
            <a:extLst>
              <a:ext uri="{FF2B5EF4-FFF2-40B4-BE49-F238E27FC236}">
                <a16:creationId xmlns:a16="http://schemas.microsoft.com/office/drawing/2014/main" id="{615D66B6-9846-CD1E-170F-699CCFE4DF57}"/>
              </a:ext>
            </a:extLst>
          </p:cNvPr>
          <p:cNvSpPr/>
          <p:nvPr/>
        </p:nvSpPr>
        <p:spPr>
          <a:xfrm>
            <a:off x="15314168" y="763520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7" name="نجمة ذات 5 نقاط 86">
            <a:extLst>
              <a:ext uri="{FF2B5EF4-FFF2-40B4-BE49-F238E27FC236}">
                <a16:creationId xmlns:a16="http://schemas.microsoft.com/office/drawing/2014/main" id="{85CA9083-C669-4E35-5488-E474E0499C11}"/>
              </a:ext>
            </a:extLst>
          </p:cNvPr>
          <p:cNvSpPr/>
          <p:nvPr/>
        </p:nvSpPr>
        <p:spPr>
          <a:xfrm>
            <a:off x="16024963" y="766232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8" name="نجمة ذات 5 نقاط 87">
            <a:extLst>
              <a:ext uri="{FF2B5EF4-FFF2-40B4-BE49-F238E27FC236}">
                <a16:creationId xmlns:a16="http://schemas.microsoft.com/office/drawing/2014/main" id="{E86FF5DD-511A-55E2-C342-5DD4DD14CE09}"/>
              </a:ext>
            </a:extLst>
          </p:cNvPr>
          <p:cNvSpPr/>
          <p:nvPr/>
        </p:nvSpPr>
        <p:spPr>
          <a:xfrm>
            <a:off x="16698313" y="7638577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9" name="نجمة ذات 5 نقاط 88">
            <a:extLst>
              <a:ext uri="{FF2B5EF4-FFF2-40B4-BE49-F238E27FC236}">
                <a16:creationId xmlns:a16="http://schemas.microsoft.com/office/drawing/2014/main" id="{DBF7B700-8F5D-EFFD-48B5-DD05BF089A8F}"/>
              </a:ext>
            </a:extLst>
          </p:cNvPr>
          <p:cNvSpPr/>
          <p:nvPr/>
        </p:nvSpPr>
        <p:spPr>
          <a:xfrm>
            <a:off x="11463206" y="8357826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0" name="نجمة ذات 5 نقاط 89">
            <a:extLst>
              <a:ext uri="{FF2B5EF4-FFF2-40B4-BE49-F238E27FC236}">
                <a16:creationId xmlns:a16="http://schemas.microsoft.com/office/drawing/2014/main" id="{C9147049-92D1-8CCC-EF82-DDF32E846AC6}"/>
              </a:ext>
            </a:extLst>
          </p:cNvPr>
          <p:cNvSpPr/>
          <p:nvPr/>
        </p:nvSpPr>
        <p:spPr>
          <a:xfrm>
            <a:off x="12216440" y="8367426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1" name="نجمة ذات 5 نقاط 90">
            <a:extLst>
              <a:ext uri="{FF2B5EF4-FFF2-40B4-BE49-F238E27FC236}">
                <a16:creationId xmlns:a16="http://schemas.microsoft.com/office/drawing/2014/main" id="{B0C8BA61-A682-AC88-BA13-18CBABAACDC3}"/>
              </a:ext>
            </a:extLst>
          </p:cNvPr>
          <p:cNvSpPr/>
          <p:nvPr/>
        </p:nvSpPr>
        <p:spPr>
          <a:xfrm>
            <a:off x="12977079" y="8367426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2" name="نجمة ذات 5 نقاط 91">
            <a:extLst>
              <a:ext uri="{FF2B5EF4-FFF2-40B4-BE49-F238E27FC236}">
                <a16:creationId xmlns:a16="http://schemas.microsoft.com/office/drawing/2014/main" id="{3BCD5550-6879-C916-09E8-B614AD90A315}"/>
              </a:ext>
            </a:extLst>
          </p:cNvPr>
          <p:cNvSpPr/>
          <p:nvPr/>
        </p:nvSpPr>
        <p:spPr>
          <a:xfrm>
            <a:off x="13753928" y="8380752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3" name="نجمة ذات 5 نقاط 92">
            <a:extLst>
              <a:ext uri="{FF2B5EF4-FFF2-40B4-BE49-F238E27FC236}">
                <a16:creationId xmlns:a16="http://schemas.microsoft.com/office/drawing/2014/main" id="{3508FEF0-C83D-C0F0-DAE0-213CA1C0A14C}"/>
              </a:ext>
            </a:extLst>
          </p:cNvPr>
          <p:cNvSpPr/>
          <p:nvPr/>
        </p:nvSpPr>
        <p:spPr>
          <a:xfrm>
            <a:off x="14547956" y="84074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4" name="نجمة ذات 5 نقاط 93">
            <a:extLst>
              <a:ext uri="{FF2B5EF4-FFF2-40B4-BE49-F238E27FC236}">
                <a16:creationId xmlns:a16="http://schemas.microsoft.com/office/drawing/2014/main" id="{31F83003-A9D3-160A-33D9-E1B5DC6FE3AC}"/>
              </a:ext>
            </a:extLst>
          </p:cNvPr>
          <p:cNvSpPr/>
          <p:nvPr/>
        </p:nvSpPr>
        <p:spPr>
          <a:xfrm>
            <a:off x="15341984" y="8443139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5" name="نجمة ذات 5 نقاط 94">
            <a:extLst>
              <a:ext uri="{FF2B5EF4-FFF2-40B4-BE49-F238E27FC236}">
                <a16:creationId xmlns:a16="http://schemas.microsoft.com/office/drawing/2014/main" id="{E66AF97F-2160-D8CA-6C85-566643C4435A}"/>
              </a:ext>
            </a:extLst>
          </p:cNvPr>
          <p:cNvSpPr/>
          <p:nvPr/>
        </p:nvSpPr>
        <p:spPr>
          <a:xfrm>
            <a:off x="16057856" y="844954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6" name="نجمة ذات 5 نقاط 95">
            <a:extLst>
              <a:ext uri="{FF2B5EF4-FFF2-40B4-BE49-F238E27FC236}">
                <a16:creationId xmlns:a16="http://schemas.microsoft.com/office/drawing/2014/main" id="{7F9F3816-7619-10D7-CDEC-EF1C162CBF9D}"/>
              </a:ext>
            </a:extLst>
          </p:cNvPr>
          <p:cNvSpPr/>
          <p:nvPr/>
        </p:nvSpPr>
        <p:spPr>
          <a:xfrm>
            <a:off x="16726129" y="8429209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01B4350-5219-BDD1-0A9D-66046E81889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275" y="3693839"/>
            <a:ext cx="1034869" cy="1437474"/>
          </a:xfrm>
          <a:prstGeom prst="rect">
            <a:avLst/>
          </a:prstGeom>
        </p:spPr>
      </p:pic>
      <p:pic>
        <p:nvPicPr>
          <p:cNvPr id="19" name="Picture 26">
            <a:extLst>
              <a:ext uri="{FF2B5EF4-FFF2-40B4-BE49-F238E27FC236}">
                <a16:creationId xmlns:a16="http://schemas.microsoft.com/office/drawing/2014/main" id="{68F21A5C-9159-1060-0454-F5A82943B51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59587" y="3704332"/>
            <a:ext cx="1011279" cy="1404709"/>
          </a:xfrm>
          <a:prstGeom prst="rect">
            <a:avLst/>
          </a:prstGeom>
        </p:spPr>
      </p:pic>
      <p:pic>
        <p:nvPicPr>
          <p:cNvPr id="20" name="Picture 53">
            <a:extLst>
              <a:ext uri="{FF2B5EF4-FFF2-40B4-BE49-F238E27FC236}">
                <a16:creationId xmlns:a16="http://schemas.microsoft.com/office/drawing/2014/main" id="{DE0EA04A-ECC4-CB95-AF20-BE347C6F934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992" y="3707675"/>
            <a:ext cx="847155" cy="145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2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6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1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5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679472" y="-87309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" name="Freeform 2"/>
          <p:cNvSpPr/>
          <p:nvPr/>
        </p:nvSpPr>
        <p:spPr>
          <a:xfrm>
            <a:off x="-5490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18377605-C31C-B133-D030-5413417E8AE8}"/>
              </a:ext>
            </a:extLst>
          </p:cNvPr>
          <p:cNvSpPr/>
          <p:nvPr/>
        </p:nvSpPr>
        <p:spPr>
          <a:xfrm>
            <a:off x="526875" y="664261"/>
            <a:ext cx="17124445" cy="885818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222" b="-9222"/>
            </a:stretch>
          </a:blipFill>
        </p:spPr>
        <p:txBody>
          <a:bodyPr/>
          <a:lstStyle/>
          <a:p>
            <a:pPr marL="0" algn="l" defTabSz="914400" rtl="0" eaLnBrk="1" latinLnBrk="0" hangingPunct="1"/>
            <a:endParaRPr lang="ar-AE" dirty="0"/>
          </a:p>
        </p:txBody>
      </p:sp>
      <p:sp>
        <p:nvSpPr>
          <p:cNvPr id="16" name="Freeform 16"/>
          <p:cNvSpPr/>
          <p:nvPr/>
        </p:nvSpPr>
        <p:spPr>
          <a:xfrm>
            <a:off x="16463747" y="477438"/>
            <a:ext cx="1297378" cy="2106377"/>
          </a:xfrm>
          <a:custGeom>
            <a:avLst/>
            <a:gdLst/>
            <a:ahLst/>
            <a:cxnLst/>
            <a:rect l="l" t="t" r="r" b="b"/>
            <a:pathLst>
              <a:path w="4794196" h="8961114">
                <a:moveTo>
                  <a:pt x="0" y="0"/>
                </a:moveTo>
                <a:lnTo>
                  <a:pt x="4794196" y="0"/>
                </a:lnTo>
                <a:lnTo>
                  <a:pt x="4794196" y="8961114"/>
                </a:lnTo>
                <a:lnTo>
                  <a:pt x="0" y="89611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19" name="13">
            <a:extLst>
              <a:ext uri="{FF2B5EF4-FFF2-40B4-BE49-F238E27FC236}">
                <a16:creationId xmlns:a16="http://schemas.microsoft.com/office/drawing/2014/main" id="{70BF174E-93F1-C86F-626C-D5F23DD8E981}"/>
              </a:ext>
            </a:extLst>
          </p:cNvPr>
          <p:cNvGrpSpPr/>
          <p:nvPr/>
        </p:nvGrpSpPr>
        <p:grpSpPr>
          <a:xfrm>
            <a:off x="3058332" y="6789895"/>
            <a:ext cx="2665377" cy="2110788"/>
            <a:chOff x="0" y="0"/>
            <a:chExt cx="1026355" cy="812800"/>
          </a:xfrm>
        </p:grpSpPr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E11F4021-4A75-A60A-3BFD-2DB405059C87}"/>
                </a:ext>
              </a:extLst>
            </p:cNvPr>
            <p:cNvSpPr/>
            <p:nvPr/>
          </p:nvSpPr>
          <p:spPr>
            <a:xfrm>
              <a:off x="0" y="0"/>
              <a:ext cx="1026355" cy="812800"/>
            </a:xfrm>
            <a:custGeom>
              <a:avLst/>
              <a:gdLst/>
              <a:ahLst/>
              <a:cxnLst/>
              <a:rect l="l" t="t" r="r" b="b"/>
              <a:pathLst>
                <a:path w="1026355" h="812800">
                  <a:moveTo>
                    <a:pt x="513178" y="0"/>
                  </a:moveTo>
                  <a:cubicBezTo>
                    <a:pt x="229757" y="0"/>
                    <a:pt x="0" y="181951"/>
                    <a:pt x="0" y="406400"/>
                  </a:cubicBezTo>
                  <a:cubicBezTo>
                    <a:pt x="0" y="630849"/>
                    <a:pt x="229757" y="812800"/>
                    <a:pt x="513178" y="812800"/>
                  </a:cubicBezTo>
                  <a:cubicBezTo>
                    <a:pt x="796598" y="812800"/>
                    <a:pt x="1026355" y="630849"/>
                    <a:pt x="1026355" y="406400"/>
                  </a:cubicBezTo>
                  <a:cubicBezTo>
                    <a:pt x="1026355" y="181951"/>
                    <a:pt x="796598" y="0"/>
                    <a:pt x="513178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13617D"/>
              </a:solidFill>
              <a:prstDash val="solid"/>
              <a:miter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2420AE9E-55F5-E341-B420-71DA14B0BC1C}"/>
                </a:ext>
              </a:extLst>
            </p:cNvPr>
            <p:cNvSpPr txBox="1"/>
            <p:nvPr/>
          </p:nvSpPr>
          <p:spPr>
            <a:xfrm>
              <a:off x="96221" y="38100"/>
              <a:ext cx="8339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11">
            <a:extLst>
              <a:ext uri="{FF2B5EF4-FFF2-40B4-BE49-F238E27FC236}">
                <a16:creationId xmlns:a16="http://schemas.microsoft.com/office/drawing/2014/main" id="{BFEC2E56-178A-DBF3-59ED-529177D6A692}"/>
              </a:ext>
            </a:extLst>
          </p:cNvPr>
          <p:cNvGrpSpPr/>
          <p:nvPr/>
        </p:nvGrpSpPr>
        <p:grpSpPr>
          <a:xfrm>
            <a:off x="13087059" y="6700440"/>
            <a:ext cx="2665377" cy="2110788"/>
            <a:chOff x="0" y="0"/>
            <a:chExt cx="1026355" cy="812800"/>
          </a:xfrm>
        </p:grpSpPr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39C21108-C9A5-7EB8-9168-018E0F158216}"/>
                </a:ext>
              </a:extLst>
            </p:cNvPr>
            <p:cNvSpPr/>
            <p:nvPr/>
          </p:nvSpPr>
          <p:spPr>
            <a:xfrm>
              <a:off x="0" y="0"/>
              <a:ext cx="1026355" cy="812800"/>
            </a:xfrm>
            <a:custGeom>
              <a:avLst/>
              <a:gdLst/>
              <a:ahLst/>
              <a:cxnLst/>
              <a:rect l="l" t="t" r="r" b="b"/>
              <a:pathLst>
                <a:path w="1026355" h="812800">
                  <a:moveTo>
                    <a:pt x="513178" y="0"/>
                  </a:moveTo>
                  <a:cubicBezTo>
                    <a:pt x="229757" y="0"/>
                    <a:pt x="0" y="181951"/>
                    <a:pt x="0" y="406400"/>
                  </a:cubicBezTo>
                  <a:cubicBezTo>
                    <a:pt x="0" y="630849"/>
                    <a:pt x="229757" y="812800"/>
                    <a:pt x="513178" y="812800"/>
                  </a:cubicBezTo>
                  <a:cubicBezTo>
                    <a:pt x="796598" y="812800"/>
                    <a:pt x="1026355" y="630849"/>
                    <a:pt x="1026355" y="406400"/>
                  </a:cubicBezTo>
                  <a:cubicBezTo>
                    <a:pt x="1026355" y="181951"/>
                    <a:pt x="796598" y="0"/>
                    <a:pt x="513178" y="0"/>
                  </a:cubicBezTo>
                  <a:close/>
                </a:path>
              </a:pathLst>
            </a:custGeom>
            <a:solidFill>
              <a:schemeClr val="bg1"/>
            </a:solidFill>
            <a:ln w="76200" cap="sq">
              <a:solidFill>
                <a:srgbClr val="13617D"/>
              </a:solidFill>
              <a:prstDash val="solid"/>
              <a:miter/>
            </a:ln>
          </p:spPr>
          <p:txBody>
            <a:bodyPr/>
            <a:lstStyle/>
            <a:p>
              <a:endParaRPr lang="ar-AE" dirty="0"/>
            </a:p>
          </p:txBody>
        </p:sp>
        <p:sp>
          <p:nvSpPr>
            <p:cNvPr id="41" name="TextBox 18">
              <a:extLst>
                <a:ext uri="{FF2B5EF4-FFF2-40B4-BE49-F238E27FC236}">
                  <a16:creationId xmlns:a16="http://schemas.microsoft.com/office/drawing/2014/main" id="{EE22540F-B280-C2E0-F02C-1DA7D91BEB41}"/>
                </a:ext>
              </a:extLst>
            </p:cNvPr>
            <p:cNvSpPr txBox="1"/>
            <p:nvPr/>
          </p:nvSpPr>
          <p:spPr>
            <a:xfrm>
              <a:off x="96221" y="38100"/>
              <a:ext cx="8339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2" name="TextBox 22">
            <a:extLst>
              <a:ext uri="{FF2B5EF4-FFF2-40B4-BE49-F238E27FC236}">
                <a16:creationId xmlns:a16="http://schemas.microsoft.com/office/drawing/2014/main" id="{247F5A17-F999-9ED1-AE65-D484E6ECCF0F}"/>
              </a:ext>
            </a:extLst>
          </p:cNvPr>
          <p:cNvSpPr txBox="1"/>
          <p:nvPr/>
        </p:nvSpPr>
        <p:spPr>
          <a:xfrm>
            <a:off x="3055057" y="7209213"/>
            <a:ext cx="2421092" cy="16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03"/>
              </a:lnSpc>
            </a:pPr>
            <a:r>
              <a:rPr lang="en-US" sz="13232" b="1" spc="224" dirty="0">
                <a:solidFill>
                  <a:srgbClr val="13617D"/>
                </a:solidFill>
                <a:latin typeface="+mj-lt"/>
                <a:ea typeface="Margin"/>
                <a:sym typeface="Margin"/>
              </a:rPr>
              <a:t>16</a:t>
            </a:r>
          </a:p>
        </p:txBody>
      </p:sp>
      <p:grpSp>
        <p:nvGrpSpPr>
          <p:cNvPr id="30" name="12">
            <a:extLst>
              <a:ext uri="{FF2B5EF4-FFF2-40B4-BE49-F238E27FC236}">
                <a16:creationId xmlns:a16="http://schemas.microsoft.com/office/drawing/2014/main" id="{CADA0D02-9FDB-5499-1D8C-43CA50A3BFA1}"/>
              </a:ext>
            </a:extLst>
          </p:cNvPr>
          <p:cNvGrpSpPr/>
          <p:nvPr/>
        </p:nvGrpSpPr>
        <p:grpSpPr>
          <a:xfrm>
            <a:off x="8134333" y="6708946"/>
            <a:ext cx="2665377" cy="2110788"/>
            <a:chOff x="0" y="0"/>
            <a:chExt cx="1026355" cy="812800"/>
          </a:xfrm>
        </p:grpSpPr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899CE14A-AE9C-FEAD-D850-73A3E4A2EF03}"/>
                </a:ext>
              </a:extLst>
            </p:cNvPr>
            <p:cNvSpPr/>
            <p:nvPr/>
          </p:nvSpPr>
          <p:spPr>
            <a:xfrm>
              <a:off x="0" y="0"/>
              <a:ext cx="1026355" cy="812800"/>
            </a:xfrm>
            <a:custGeom>
              <a:avLst/>
              <a:gdLst/>
              <a:ahLst/>
              <a:cxnLst/>
              <a:rect l="l" t="t" r="r" b="b"/>
              <a:pathLst>
                <a:path w="1026355" h="812800">
                  <a:moveTo>
                    <a:pt x="513178" y="0"/>
                  </a:moveTo>
                  <a:cubicBezTo>
                    <a:pt x="229757" y="0"/>
                    <a:pt x="0" y="181951"/>
                    <a:pt x="0" y="406400"/>
                  </a:cubicBezTo>
                  <a:cubicBezTo>
                    <a:pt x="0" y="630849"/>
                    <a:pt x="229757" y="812800"/>
                    <a:pt x="513178" y="812800"/>
                  </a:cubicBezTo>
                  <a:cubicBezTo>
                    <a:pt x="796598" y="812800"/>
                    <a:pt x="1026355" y="630849"/>
                    <a:pt x="1026355" y="406400"/>
                  </a:cubicBezTo>
                  <a:cubicBezTo>
                    <a:pt x="1026355" y="181951"/>
                    <a:pt x="796598" y="0"/>
                    <a:pt x="513178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13617D"/>
              </a:solidFill>
              <a:prstDash val="solid"/>
              <a:miter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id="{5774A3E0-9C63-F6EB-39FE-50F0038E72F7}"/>
                </a:ext>
              </a:extLst>
            </p:cNvPr>
            <p:cNvSpPr txBox="1"/>
            <p:nvPr/>
          </p:nvSpPr>
          <p:spPr>
            <a:xfrm>
              <a:off x="96221" y="38100"/>
              <a:ext cx="8339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3" name="ر ١٢">
            <a:extLst>
              <a:ext uri="{FF2B5EF4-FFF2-40B4-BE49-F238E27FC236}">
                <a16:creationId xmlns:a16="http://schemas.microsoft.com/office/drawing/2014/main" id="{73856C8B-D8D0-7D19-AC2B-F25C330060BC}"/>
              </a:ext>
            </a:extLst>
          </p:cNvPr>
          <p:cNvSpPr txBox="1"/>
          <p:nvPr/>
        </p:nvSpPr>
        <p:spPr>
          <a:xfrm>
            <a:off x="8145803" y="7068253"/>
            <a:ext cx="2421092" cy="16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03"/>
              </a:lnSpc>
            </a:pPr>
            <a:r>
              <a:rPr lang="en-US" sz="13232" b="1" spc="224" dirty="0">
                <a:solidFill>
                  <a:srgbClr val="13617D"/>
                </a:solidFill>
                <a:latin typeface="+mj-lt"/>
                <a:ea typeface="Margin"/>
                <a:sym typeface="Margin"/>
              </a:rPr>
              <a:t>15</a:t>
            </a:r>
          </a:p>
        </p:txBody>
      </p:sp>
      <p:sp>
        <p:nvSpPr>
          <p:cNvPr id="44" name="n 11">
            <a:extLst>
              <a:ext uri="{FF2B5EF4-FFF2-40B4-BE49-F238E27FC236}">
                <a16:creationId xmlns:a16="http://schemas.microsoft.com/office/drawing/2014/main" id="{FCB28278-E743-A43E-3F98-CB635A3912AB}"/>
              </a:ext>
            </a:extLst>
          </p:cNvPr>
          <p:cNvSpPr txBox="1"/>
          <p:nvPr/>
        </p:nvSpPr>
        <p:spPr>
          <a:xfrm>
            <a:off x="13223776" y="7021949"/>
            <a:ext cx="2421092" cy="16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03"/>
              </a:lnSpc>
            </a:pPr>
            <a:r>
              <a:rPr lang="en-US" sz="13232" b="1" spc="224" dirty="0">
                <a:solidFill>
                  <a:srgbClr val="13617D"/>
                </a:solidFill>
                <a:latin typeface="+mj-lt"/>
                <a:ea typeface="Margin"/>
                <a:sym typeface="Margin"/>
              </a:rPr>
              <a:t>14</a:t>
            </a:r>
          </a:p>
        </p:txBody>
      </p:sp>
      <p:pic>
        <p:nvPicPr>
          <p:cNvPr id="5" name="Picture 69">
            <a:extLst>
              <a:ext uri="{FF2B5EF4-FFF2-40B4-BE49-F238E27FC236}">
                <a16:creationId xmlns:a16="http://schemas.microsoft.com/office/drawing/2014/main" id="{A754D7CB-C3B7-2C87-8233-53A310761B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422340" flipH="1">
            <a:off x="1955300" y="3227221"/>
            <a:ext cx="1228733" cy="1456231"/>
          </a:xfrm>
          <a:prstGeom prst="rect">
            <a:avLst/>
          </a:prstGeom>
        </p:spPr>
      </p:pic>
      <p:pic>
        <p:nvPicPr>
          <p:cNvPr id="6" name="Picture 74">
            <a:extLst>
              <a:ext uri="{FF2B5EF4-FFF2-40B4-BE49-F238E27FC236}">
                <a16:creationId xmlns:a16="http://schemas.microsoft.com/office/drawing/2014/main" id="{4EC7A9D9-4536-3B83-6A94-868D786BFF3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422340" flipH="1">
            <a:off x="5976754" y="3436246"/>
            <a:ext cx="1228733" cy="1456231"/>
          </a:xfrm>
          <a:prstGeom prst="rect">
            <a:avLst/>
          </a:prstGeom>
        </p:spPr>
      </p:pic>
      <p:pic>
        <p:nvPicPr>
          <p:cNvPr id="7" name="Picture 75">
            <a:extLst>
              <a:ext uri="{FF2B5EF4-FFF2-40B4-BE49-F238E27FC236}">
                <a16:creationId xmlns:a16="http://schemas.microsoft.com/office/drawing/2014/main" id="{98FD2C26-7BF6-7162-6B0D-E48A20F2C40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422340" flipH="1">
            <a:off x="8974567" y="3015560"/>
            <a:ext cx="1228733" cy="1456231"/>
          </a:xfrm>
          <a:prstGeom prst="rect">
            <a:avLst/>
          </a:prstGeom>
        </p:spPr>
      </p:pic>
      <p:pic>
        <p:nvPicPr>
          <p:cNvPr id="8" name="Picture 76">
            <a:extLst>
              <a:ext uri="{FF2B5EF4-FFF2-40B4-BE49-F238E27FC236}">
                <a16:creationId xmlns:a16="http://schemas.microsoft.com/office/drawing/2014/main" id="{E154187F-279C-E90C-7E25-B0DCB2D7C11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422340" flipH="1">
            <a:off x="11209892" y="2784689"/>
            <a:ext cx="1228733" cy="1456231"/>
          </a:xfrm>
          <a:prstGeom prst="rect">
            <a:avLst/>
          </a:prstGeom>
        </p:spPr>
      </p:pic>
      <p:pic>
        <p:nvPicPr>
          <p:cNvPr id="9" name="Picture 77">
            <a:extLst>
              <a:ext uri="{FF2B5EF4-FFF2-40B4-BE49-F238E27FC236}">
                <a16:creationId xmlns:a16="http://schemas.microsoft.com/office/drawing/2014/main" id="{E7D8C83D-3E8E-E62A-AD3C-D0A8972839D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422340" flipH="1">
            <a:off x="11570751" y="1117999"/>
            <a:ext cx="1228733" cy="1456231"/>
          </a:xfrm>
          <a:prstGeom prst="rect">
            <a:avLst/>
          </a:prstGeom>
        </p:spPr>
      </p:pic>
      <p:pic>
        <p:nvPicPr>
          <p:cNvPr id="10" name="Picture 78">
            <a:extLst>
              <a:ext uri="{FF2B5EF4-FFF2-40B4-BE49-F238E27FC236}">
                <a16:creationId xmlns:a16="http://schemas.microsoft.com/office/drawing/2014/main" id="{E1458058-3B30-925C-7984-13336208301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553689" flipH="1">
            <a:off x="4230565" y="2555111"/>
            <a:ext cx="1228733" cy="1456231"/>
          </a:xfrm>
          <a:prstGeom prst="rect">
            <a:avLst/>
          </a:prstGeom>
        </p:spPr>
      </p:pic>
      <p:pic>
        <p:nvPicPr>
          <p:cNvPr id="11" name="Picture 79">
            <a:extLst>
              <a:ext uri="{FF2B5EF4-FFF2-40B4-BE49-F238E27FC236}">
                <a16:creationId xmlns:a16="http://schemas.microsoft.com/office/drawing/2014/main" id="{695D8168-D1CA-CFB8-8282-B75B75381B0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553689" flipH="1">
            <a:off x="5221310" y="1201361"/>
            <a:ext cx="1228733" cy="1456231"/>
          </a:xfrm>
          <a:prstGeom prst="rect">
            <a:avLst/>
          </a:prstGeom>
        </p:spPr>
      </p:pic>
      <p:pic>
        <p:nvPicPr>
          <p:cNvPr id="12" name="Picture 80">
            <a:extLst>
              <a:ext uri="{FF2B5EF4-FFF2-40B4-BE49-F238E27FC236}">
                <a16:creationId xmlns:a16="http://schemas.microsoft.com/office/drawing/2014/main" id="{E3263753-9729-69C5-5E30-345331B99A3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553689" flipH="1">
            <a:off x="7002417" y="2399299"/>
            <a:ext cx="1228733" cy="1456231"/>
          </a:xfrm>
          <a:prstGeom prst="rect">
            <a:avLst/>
          </a:prstGeom>
        </p:spPr>
      </p:pic>
      <p:pic>
        <p:nvPicPr>
          <p:cNvPr id="13" name="Picture 81">
            <a:extLst>
              <a:ext uri="{FF2B5EF4-FFF2-40B4-BE49-F238E27FC236}">
                <a16:creationId xmlns:a16="http://schemas.microsoft.com/office/drawing/2014/main" id="{2B40BB91-4352-BB80-69E6-03EA2027A4D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553689" flipH="1">
            <a:off x="9593819" y="1924473"/>
            <a:ext cx="1228733" cy="1456231"/>
          </a:xfrm>
          <a:prstGeom prst="rect">
            <a:avLst/>
          </a:prstGeom>
        </p:spPr>
      </p:pic>
      <p:pic>
        <p:nvPicPr>
          <p:cNvPr id="14" name="Picture 82">
            <a:extLst>
              <a:ext uri="{FF2B5EF4-FFF2-40B4-BE49-F238E27FC236}">
                <a16:creationId xmlns:a16="http://schemas.microsoft.com/office/drawing/2014/main" id="{F4CD2447-B46E-1F7D-D93A-6D494079531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553689" flipH="1">
            <a:off x="13102574" y="2399299"/>
            <a:ext cx="1228733" cy="1456231"/>
          </a:xfrm>
          <a:prstGeom prst="rect">
            <a:avLst/>
          </a:prstGeom>
        </p:spPr>
      </p:pic>
      <p:pic>
        <p:nvPicPr>
          <p:cNvPr id="36" name="Picture 83">
            <a:extLst>
              <a:ext uri="{FF2B5EF4-FFF2-40B4-BE49-F238E27FC236}">
                <a16:creationId xmlns:a16="http://schemas.microsoft.com/office/drawing/2014/main" id="{4EE67570-AEFB-D029-3652-C0654C0A3B7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468148" flipH="1">
            <a:off x="14236797" y="1194228"/>
            <a:ext cx="1228733" cy="1456231"/>
          </a:xfrm>
          <a:prstGeom prst="rect">
            <a:avLst/>
          </a:prstGeom>
        </p:spPr>
      </p:pic>
      <p:pic>
        <p:nvPicPr>
          <p:cNvPr id="38" name="Picture 86">
            <a:extLst>
              <a:ext uri="{FF2B5EF4-FFF2-40B4-BE49-F238E27FC236}">
                <a16:creationId xmlns:a16="http://schemas.microsoft.com/office/drawing/2014/main" id="{927E9F86-E773-F0A4-3DA1-71F6E2D0012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468148" flipH="1">
            <a:off x="2968286" y="1369253"/>
            <a:ext cx="1228733" cy="1456231"/>
          </a:xfrm>
          <a:prstGeom prst="rect">
            <a:avLst/>
          </a:prstGeom>
        </p:spPr>
      </p:pic>
      <p:pic>
        <p:nvPicPr>
          <p:cNvPr id="45" name="Picture 69">
            <a:extLst>
              <a:ext uri="{FF2B5EF4-FFF2-40B4-BE49-F238E27FC236}">
                <a16:creationId xmlns:a16="http://schemas.microsoft.com/office/drawing/2014/main" id="{18F305E9-7222-A42D-6C38-D266A9FFE4C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422340" flipH="1">
            <a:off x="8113370" y="865135"/>
            <a:ext cx="1228733" cy="1456231"/>
          </a:xfrm>
          <a:prstGeom prst="rect">
            <a:avLst/>
          </a:prstGeom>
        </p:spPr>
      </p:pic>
      <p:pic>
        <p:nvPicPr>
          <p:cNvPr id="46" name="Picture 69">
            <a:extLst>
              <a:ext uri="{FF2B5EF4-FFF2-40B4-BE49-F238E27FC236}">
                <a16:creationId xmlns:a16="http://schemas.microsoft.com/office/drawing/2014/main" id="{E4DD3767-D7FE-CB47-F382-ADE54992744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422340" flipH="1">
            <a:off x="14541967" y="3380475"/>
            <a:ext cx="1228733" cy="145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5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-ringing-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8%A7%D8%AC%D8%A7%D8%A8%D8%A9 %D8%B5%D8%AD%D9%8A%D8%AD%D8%A9 %D8%A7%D8%AD%D8%B3%D9%86%D8%AA %D8%A7%D8%AD%D8%B3%D9%86%D8%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0" y="-15279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4448544" y="117123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747" t="-14524"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11" name="Group 11"/>
          <p:cNvGrpSpPr/>
          <p:nvPr/>
        </p:nvGrpSpPr>
        <p:grpSpPr>
          <a:xfrm>
            <a:off x="1245036" y="748208"/>
            <a:ext cx="15961854" cy="8359289"/>
            <a:chOff x="0" y="0"/>
            <a:chExt cx="17202662" cy="6471021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17179802" cy="6443081"/>
            </a:xfrm>
            <a:custGeom>
              <a:avLst/>
              <a:gdLst/>
              <a:ahLst/>
              <a:cxnLst/>
              <a:rect l="l" t="t" r="r" b="b"/>
              <a:pathLst>
                <a:path w="17179802" h="6443081">
                  <a:moveTo>
                    <a:pt x="17179802" y="6443081"/>
                  </a:moveTo>
                  <a:lnTo>
                    <a:pt x="0" y="6435461"/>
                  </a:lnTo>
                  <a:lnTo>
                    <a:pt x="0" y="2247855"/>
                  </a:lnTo>
                  <a:lnTo>
                    <a:pt x="17780" y="19050"/>
                  </a:lnTo>
                  <a:lnTo>
                    <a:pt x="8565535" y="0"/>
                  </a:lnTo>
                  <a:lnTo>
                    <a:pt x="17160752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r>
                <a:rPr lang="en-US" dirty="0"/>
                <a:t>11</a:t>
              </a:r>
              <a:endParaRPr lang="ar-AE" dirty="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-3810" y="0"/>
              <a:ext cx="17209011" cy="6469750"/>
            </a:xfrm>
            <a:custGeom>
              <a:avLst/>
              <a:gdLst/>
              <a:ahLst/>
              <a:cxnLst/>
              <a:rect l="l" t="t" r="r" b="b"/>
              <a:pathLst>
                <a:path w="17209011" h="6469750">
                  <a:moveTo>
                    <a:pt x="17174722" y="21590"/>
                  </a:moveTo>
                  <a:cubicBezTo>
                    <a:pt x="17175991" y="34290"/>
                    <a:pt x="17175991" y="44450"/>
                    <a:pt x="17177261" y="54610"/>
                  </a:cubicBezTo>
                  <a:cubicBezTo>
                    <a:pt x="17179802" y="162497"/>
                    <a:pt x="17181072" y="304653"/>
                    <a:pt x="17183611" y="441731"/>
                  </a:cubicBezTo>
                  <a:cubicBezTo>
                    <a:pt x="17183611" y="639733"/>
                    <a:pt x="17196311" y="4543928"/>
                    <a:pt x="17202661" y="4741930"/>
                  </a:cubicBezTo>
                  <a:cubicBezTo>
                    <a:pt x="17209011" y="5041472"/>
                    <a:pt x="17205202" y="5346090"/>
                    <a:pt x="17205202" y="5645631"/>
                  </a:cubicBezTo>
                  <a:cubicBezTo>
                    <a:pt x="17205202" y="5909635"/>
                    <a:pt x="17206472" y="6153329"/>
                    <a:pt x="17207741" y="6408791"/>
                  </a:cubicBezTo>
                  <a:cubicBezTo>
                    <a:pt x="17207741" y="6430381"/>
                    <a:pt x="17207741" y="6444350"/>
                    <a:pt x="17207741" y="6468481"/>
                  </a:cubicBezTo>
                  <a:cubicBezTo>
                    <a:pt x="17184882" y="6468481"/>
                    <a:pt x="17164561" y="6469750"/>
                    <a:pt x="17093985" y="6468481"/>
                  </a:cubicBezTo>
                  <a:cubicBezTo>
                    <a:pt x="16212709" y="6463400"/>
                    <a:pt x="15317875" y="6469750"/>
                    <a:pt x="14436599" y="6464671"/>
                  </a:cubicBezTo>
                  <a:cubicBezTo>
                    <a:pt x="13907834" y="6460861"/>
                    <a:pt x="13392627" y="6463400"/>
                    <a:pt x="12863861" y="6460861"/>
                  </a:cubicBezTo>
                  <a:cubicBezTo>
                    <a:pt x="12619815" y="6459591"/>
                    <a:pt x="12375770" y="6458321"/>
                    <a:pt x="12131724" y="6457050"/>
                  </a:cubicBezTo>
                  <a:cubicBezTo>
                    <a:pt x="11982586" y="6457050"/>
                    <a:pt x="11847005" y="6458321"/>
                    <a:pt x="11697864" y="6458321"/>
                  </a:cubicBezTo>
                  <a:cubicBezTo>
                    <a:pt x="11318239" y="6457050"/>
                    <a:pt x="10274265" y="6458321"/>
                    <a:pt x="9894640" y="6457050"/>
                  </a:cubicBezTo>
                  <a:cubicBezTo>
                    <a:pt x="9623478" y="6455781"/>
                    <a:pt x="4200243" y="6464671"/>
                    <a:pt x="3929080" y="6463400"/>
                  </a:cubicBezTo>
                  <a:cubicBezTo>
                    <a:pt x="3861290" y="6463400"/>
                    <a:pt x="3779942" y="6464671"/>
                    <a:pt x="3712151" y="6464671"/>
                  </a:cubicBezTo>
                  <a:cubicBezTo>
                    <a:pt x="3549454" y="6464671"/>
                    <a:pt x="3400315" y="6465941"/>
                    <a:pt x="3237618" y="6465941"/>
                  </a:cubicBezTo>
                  <a:cubicBezTo>
                    <a:pt x="2830875" y="6465941"/>
                    <a:pt x="2437691" y="6464671"/>
                    <a:pt x="2030948" y="6463400"/>
                  </a:cubicBezTo>
                  <a:cubicBezTo>
                    <a:pt x="1786903" y="6462131"/>
                    <a:pt x="1542857" y="6460861"/>
                    <a:pt x="1312369" y="6459591"/>
                  </a:cubicBezTo>
                  <a:cubicBezTo>
                    <a:pt x="878511" y="6458321"/>
                    <a:pt x="444652" y="6457050"/>
                    <a:pt x="48260" y="6457050"/>
                  </a:cubicBezTo>
                  <a:cubicBezTo>
                    <a:pt x="38100" y="6457050"/>
                    <a:pt x="29210" y="6457050"/>
                    <a:pt x="19050" y="6455781"/>
                  </a:cubicBezTo>
                  <a:cubicBezTo>
                    <a:pt x="10160" y="6454511"/>
                    <a:pt x="5080" y="6448161"/>
                    <a:pt x="7620" y="6439271"/>
                  </a:cubicBezTo>
                  <a:cubicBezTo>
                    <a:pt x="16510" y="6407178"/>
                    <a:pt x="12700" y="6280254"/>
                    <a:pt x="11430" y="6148252"/>
                  </a:cubicBezTo>
                  <a:cubicBezTo>
                    <a:pt x="10160" y="5879173"/>
                    <a:pt x="6350" y="5615170"/>
                    <a:pt x="7620" y="5346090"/>
                  </a:cubicBezTo>
                  <a:cubicBezTo>
                    <a:pt x="5080" y="5011010"/>
                    <a:pt x="0" y="863120"/>
                    <a:pt x="7620" y="522962"/>
                  </a:cubicBezTo>
                  <a:cubicBezTo>
                    <a:pt x="8890" y="456962"/>
                    <a:pt x="7620" y="385884"/>
                    <a:pt x="8890" y="319883"/>
                  </a:cubicBezTo>
                  <a:cubicBezTo>
                    <a:pt x="10160" y="213267"/>
                    <a:pt x="12700" y="964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05700" y="30480"/>
                    <a:pt x="322629" y="29210"/>
                  </a:cubicBezTo>
                  <a:cubicBezTo>
                    <a:pt x="688698" y="25400"/>
                    <a:pt x="1054766" y="22860"/>
                    <a:pt x="1434392" y="20320"/>
                  </a:cubicBezTo>
                  <a:cubicBezTo>
                    <a:pt x="1691996" y="17780"/>
                    <a:pt x="1949600" y="16510"/>
                    <a:pt x="2193646" y="13970"/>
                  </a:cubicBezTo>
                  <a:cubicBezTo>
                    <a:pt x="2437691" y="11430"/>
                    <a:pt x="2695295" y="8890"/>
                    <a:pt x="2939340" y="8890"/>
                  </a:cubicBezTo>
                  <a:cubicBezTo>
                    <a:pt x="3210502" y="7620"/>
                    <a:pt x="3481664" y="10160"/>
                    <a:pt x="3752826" y="8890"/>
                  </a:cubicBezTo>
                  <a:cubicBezTo>
                    <a:pt x="4091778" y="8890"/>
                    <a:pt x="10233592" y="6350"/>
                    <a:pt x="10572544" y="5080"/>
                  </a:cubicBezTo>
                  <a:cubicBezTo>
                    <a:pt x="10897938" y="3810"/>
                    <a:pt x="11223333" y="2540"/>
                    <a:pt x="11562285" y="2540"/>
                  </a:cubicBezTo>
                  <a:cubicBezTo>
                    <a:pt x="12118167" y="1270"/>
                    <a:pt x="12660490" y="0"/>
                    <a:pt x="13216371" y="0"/>
                  </a:cubicBezTo>
                  <a:cubicBezTo>
                    <a:pt x="13446859" y="0"/>
                    <a:pt x="13690905" y="2540"/>
                    <a:pt x="13921391" y="2540"/>
                  </a:cubicBezTo>
                  <a:cubicBezTo>
                    <a:pt x="14558622" y="3810"/>
                    <a:pt x="15209411" y="5080"/>
                    <a:pt x="15846641" y="7620"/>
                  </a:cubicBezTo>
                  <a:cubicBezTo>
                    <a:pt x="16185593" y="8890"/>
                    <a:pt x="16524546" y="12700"/>
                    <a:pt x="16863497" y="16510"/>
                  </a:cubicBezTo>
                  <a:cubicBezTo>
                    <a:pt x="16944846" y="16510"/>
                    <a:pt x="17026196" y="16510"/>
                    <a:pt x="17093985" y="16510"/>
                  </a:cubicBezTo>
                  <a:cubicBezTo>
                    <a:pt x="17155672" y="17780"/>
                    <a:pt x="17164561" y="20320"/>
                    <a:pt x="17174722" y="21590"/>
                  </a:cubicBezTo>
                  <a:close/>
                  <a:moveTo>
                    <a:pt x="17184882" y="6451971"/>
                  </a:moveTo>
                  <a:cubicBezTo>
                    <a:pt x="17186152" y="6435461"/>
                    <a:pt x="17187422" y="6422761"/>
                    <a:pt x="17187422" y="6410061"/>
                  </a:cubicBezTo>
                  <a:cubicBezTo>
                    <a:pt x="17186152" y="6127945"/>
                    <a:pt x="17184882" y="5858865"/>
                    <a:pt x="17184882" y="5569477"/>
                  </a:cubicBezTo>
                  <a:cubicBezTo>
                    <a:pt x="17184882" y="5437476"/>
                    <a:pt x="17187422" y="5305475"/>
                    <a:pt x="17186152" y="5173473"/>
                  </a:cubicBezTo>
                  <a:cubicBezTo>
                    <a:pt x="17186152" y="5051625"/>
                    <a:pt x="17184882" y="4924701"/>
                    <a:pt x="17183611" y="4802854"/>
                  </a:cubicBezTo>
                  <a:cubicBezTo>
                    <a:pt x="17178532" y="4615006"/>
                    <a:pt x="17167102" y="726041"/>
                    <a:pt x="17167102" y="538193"/>
                  </a:cubicBezTo>
                  <a:cubicBezTo>
                    <a:pt x="17164561" y="380807"/>
                    <a:pt x="17162022" y="218344"/>
                    <a:pt x="17159482" y="63500"/>
                  </a:cubicBezTo>
                  <a:cubicBezTo>
                    <a:pt x="17158211" y="44450"/>
                    <a:pt x="17156941" y="43180"/>
                    <a:pt x="17053310" y="41910"/>
                  </a:cubicBezTo>
                  <a:cubicBezTo>
                    <a:pt x="17012637" y="41910"/>
                    <a:pt x="16985521" y="41910"/>
                    <a:pt x="16944846" y="40640"/>
                  </a:cubicBezTo>
                  <a:cubicBezTo>
                    <a:pt x="16605894" y="36830"/>
                    <a:pt x="16253384" y="31750"/>
                    <a:pt x="15914431" y="30480"/>
                  </a:cubicBezTo>
                  <a:cubicBezTo>
                    <a:pt x="15087389" y="26670"/>
                    <a:pt x="14246787" y="25400"/>
                    <a:pt x="13419743" y="22860"/>
                  </a:cubicBezTo>
                  <a:cubicBezTo>
                    <a:pt x="13297721" y="22860"/>
                    <a:pt x="13162140" y="22860"/>
                    <a:pt x="13040117" y="22860"/>
                  </a:cubicBezTo>
                  <a:cubicBezTo>
                    <a:pt x="12836745" y="22860"/>
                    <a:pt x="12633374" y="22860"/>
                    <a:pt x="12443561" y="22860"/>
                  </a:cubicBezTo>
                  <a:cubicBezTo>
                    <a:pt x="12009702" y="22860"/>
                    <a:pt x="11575842" y="22860"/>
                    <a:pt x="11155542" y="24130"/>
                  </a:cubicBezTo>
                  <a:cubicBezTo>
                    <a:pt x="10789473" y="25400"/>
                    <a:pt x="4620543" y="29210"/>
                    <a:pt x="4254475" y="29210"/>
                  </a:cubicBezTo>
                  <a:cubicBezTo>
                    <a:pt x="3657919" y="29210"/>
                    <a:pt x="3061363" y="26670"/>
                    <a:pt x="2464807" y="33020"/>
                  </a:cubicBezTo>
                  <a:cubicBezTo>
                    <a:pt x="2152971" y="36830"/>
                    <a:pt x="1854693" y="36830"/>
                    <a:pt x="1556415" y="38100"/>
                  </a:cubicBezTo>
                  <a:cubicBezTo>
                    <a:pt x="1041208" y="41910"/>
                    <a:pt x="526000" y="45720"/>
                    <a:pt x="49530" y="50800"/>
                  </a:cubicBezTo>
                  <a:cubicBezTo>
                    <a:pt x="36830" y="50800"/>
                    <a:pt x="34290" y="53340"/>
                    <a:pt x="33020" y="81266"/>
                  </a:cubicBezTo>
                  <a:cubicBezTo>
                    <a:pt x="31750" y="172651"/>
                    <a:pt x="31750" y="264037"/>
                    <a:pt x="30480" y="355422"/>
                  </a:cubicBezTo>
                  <a:cubicBezTo>
                    <a:pt x="29210" y="507732"/>
                    <a:pt x="26670" y="654964"/>
                    <a:pt x="25400" y="807273"/>
                  </a:cubicBezTo>
                  <a:cubicBezTo>
                    <a:pt x="20320" y="969736"/>
                    <a:pt x="26670" y="4939932"/>
                    <a:pt x="29210" y="5102395"/>
                  </a:cubicBezTo>
                  <a:cubicBezTo>
                    <a:pt x="29210" y="5275013"/>
                    <a:pt x="29210" y="5452707"/>
                    <a:pt x="30480" y="5625324"/>
                  </a:cubicBezTo>
                  <a:cubicBezTo>
                    <a:pt x="30480" y="5752248"/>
                    <a:pt x="33020" y="5879173"/>
                    <a:pt x="33020" y="6006097"/>
                  </a:cubicBezTo>
                  <a:cubicBezTo>
                    <a:pt x="33020" y="6143175"/>
                    <a:pt x="33020" y="6280254"/>
                    <a:pt x="31750" y="6410061"/>
                  </a:cubicBezTo>
                  <a:cubicBezTo>
                    <a:pt x="31750" y="6413871"/>
                    <a:pt x="31750" y="6416411"/>
                    <a:pt x="31750" y="6420221"/>
                  </a:cubicBezTo>
                  <a:cubicBezTo>
                    <a:pt x="31750" y="6430381"/>
                    <a:pt x="35560" y="6434191"/>
                    <a:pt x="44450" y="6434191"/>
                  </a:cubicBezTo>
                  <a:cubicBezTo>
                    <a:pt x="132816" y="6434191"/>
                    <a:pt x="322629" y="6435461"/>
                    <a:pt x="498884" y="6435461"/>
                  </a:cubicBezTo>
                  <a:cubicBezTo>
                    <a:pt x="756488" y="6435461"/>
                    <a:pt x="1027650" y="6432921"/>
                    <a:pt x="1285253" y="6435461"/>
                  </a:cubicBezTo>
                  <a:cubicBezTo>
                    <a:pt x="1705554" y="6439271"/>
                    <a:pt x="2125855" y="6441811"/>
                    <a:pt x="2546156" y="6440541"/>
                  </a:cubicBezTo>
                  <a:cubicBezTo>
                    <a:pt x="2817318" y="6439271"/>
                    <a:pt x="3074921" y="6441811"/>
                    <a:pt x="3346083" y="6441811"/>
                  </a:cubicBezTo>
                  <a:cubicBezTo>
                    <a:pt x="3739268" y="6441811"/>
                    <a:pt x="4132452" y="6440541"/>
                    <a:pt x="4525637" y="6441811"/>
                  </a:cubicBezTo>
                  <a:cubicBezTo>
                    <a:pt x="5108634" y="6443081"/>
                    <a:pt x="11508052" y="6432921"/>
                    <a:pt x="12104609" y="6435461"/>
                  </a:cubicBezTo>
                  <a:cubicBezTo>
                    <a:pt x="12362212" y="6436731"/>
                    <a:pt x="12619815" y="6438000"/>
                    <a:pt x="12863861" y="6438000"/>
                  </a:cubicBezTo>
                  <a:cubicBezTo>
                    <a:pt x="13311278" y="6440541"/>
                    <a:pt x="13745137" y="6436731"/>
                    <a:pt x="14192555" y="6440541"/>
                  </a:cubicBezTo>
                  <a:cubicBezTo>
                    <a:pt x="14558622" y="6443081"/>
                    <a:pt x="14924690" y="6443081"/>
                    <a:pt x="15290759" y="6445621"/>
                  </a:cubicBezTo>
                  <a:cubicBezTo>
                    <a:pt x="15833083" y="6449431"/>
                    <a:pt x="16375406" y="6451971"/>
                    <a:pt x="16917730" y="6453241"/>
                  </a:cubicBezTo>
                  <a:cubicBezTo>
                    <a:pt x="17121102" y="6453241"/>
                    <a:pt x="17164561" y="6451971"/>
                    <a:pt x="17184882" y="6451971"/>
                  </a:cubicBezTo>
                  <a:close/>
                </a:path>
              </a:pathLst>
            </a:custGeom>
            <a:solidFill>
              <a:srgbClr val="034D94"/>
            </a:solid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14" name="Freeform 14"/>
          <p:cNvSpPr/>
          <p:nvPr/>
        </p:nvSpPr>
        <p:spPr>
          <a:xfrm flipH="1">
            <a:off x="14640999" y="767085"/>
            <a:ext cx="2857710" cy="2400476"/>
          </a:xfrm>
          <a:custGeom>
            <a:avLst/>
            <a:gdLst/>
            <a:ahLst/>
            <a:cxnLst/>
            <a:rect l="l" t="t" r="r" b="b"/>
            <a:pathLst>
              <a:path w="2857710" h="2400476">
                <a:moveTo>
                  <a:pt x="2857710" y="0"/>
                </a:moveTo>
                <a:lnTo>
                  <a:pt x="0" y="0"/>
                </a:lnTo>
                <a:lnTo>
                  <a:pt x="0" y="2400477"/>
                </a:lnTo>
                <a:lnTo>
                  <a:pt x="2857710" y="2400477"/>
                </a:lnTo>
                <a:lnTo>
                  <a:pt x="285771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5" name="Freeform 15"/>
          <p:cNvSpPr/>
          <p:nvPr/>
        </p:nvSpPr>
        <p:spPr>
          <a:xfrm>
            <a:off x="15216382" y="6540063"/>
            <a:ext cx="2603299" cy="2913057"/>
          </a:xfrm>
          <a:custGeom>
            <a:avLst/>
            <a:gdLst/>
            <a:ahLst/>
            <a:cxnLst/>
            <a:rect l="l" t="t" r="r" b="b"/>
            <a:pathLst>
              <a:path w="4552241" h="4766744">
                <a:moveTo>
                  <a:pt x="0" y="0"/>
                </a:moveTo>
                <a:lnTo>
                  <a:pt x="4552241" y="0"/>
                </a:lnTo>
                <a:lnTo>
                  <a:pt x="4552241" y="4766744"/>
                </a:lnTo>
                <a:lnTo>
                  <a:pt x="0" y="47667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 rot="-10800000">
            <a:off x="749178" y="7498051"/>
            <a:ext cx="2715308" cy="2770071"/>
          </a:xfrm>
          <a:custGeom>
            <a:avLst/>
            <a:gdLst/>
            <a:ahLst/>
            <a:cxnLst/>
            <a:rect l="l" t="t" r="r" b="b"/>
            <a:pathLst>
              <a:path w="5468823" h="5872562">
                <a:moveTo>
                  <a:pt x="0" y="0"/>
                </a:moveTo>
                <a:lnTo>
                  <a:pt x="5468824" y="0"/>
                </a:lnTo>
                <a:lnTo>
                  <a:pt x="5468824" y="5872562"/>
                </a:lnTo>
                <a:lnTo>
                  <a:pt x="0" y="58725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7" name="Freeform 17"/>
          <p:cNvSpPr/>
          <p:nvPr/>
        </p:nvSpPr>
        <p:spPr>
          <a:xfrm rot="-2328725">
            <a:off x="201805" y="5638750"/>
            <a:ext cx="2484674" cy="2442909"/>
          </a:xfrm>
          <a:custGeom>
            <a:avLst/>
            <a:gdLst/>
            <a:ahLst/>
            <a:cxnLst/>
            <a:rect l="l" t="t" r="r" b="b"/>
            <a:pathLst>
              <a:path w="3986212" h="4114800">
                <a:moveTo>
                  <a:pt x="0" y="0"/>
                </a:moveTo>
                <a:lnTo>
                  <a:pt x="3986212" y="0"/>
                </a:lnTo>
                <a:lnTo>
                  <a:pt x="39862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A7B53348-2BCA-59A1-11CE-8CC5BCFEAE53}"/>
              </a:ext>
            </a:extLst>
          </p:cNvPr>
          <p:cNvSpPr/>
          <p:nvPr/>
        </p:nvSpPr>
        <p:spPr>
          <a:xfrm>
            <a:off x="4042003" y="3202613"/>
            <a:ext cx="1635912" cy="3425993"/>
          </a:xfrm>
          <a:custGeom>
            <a:avLst/>
            <a:gdLst/>
            <a:ahLst/>
            <a:cxnLst/>
            <a:rect l="l" t="t" r="r" b="b"/>
            <a:pathLst>
              <a:path w="1635912" h="3425993">
                <a:moveTo>
                  <a:pt x="0" y="0"/>
                </a:moveTo>
                <a:lnTo>
                  <a:pt x="1635912" y="0"/>
                </a:lnTo>
                <a:lnTo>
                  <a:pt x="1635912" y="3425993"/>
                </a:lnTo>
                <a:lnTo>
                  <a:pt x="0" y="34259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95BFCBD0-6590-2976-7B90-07A71A5EC7F5}"/>
              </a:ext>
            </a:extLst>
          </p:cNvPr>
          <p:cNvSpPr/>
          <p:nvPr/>
        </p:nvSpPr>
        <p:spPr>
          <a:xfrm>
            <a:off x="5987424" y="3202613"/>
            <a:ext cx="2762207" cy="3425993"/>
          </a:xfrm>
          <a:custGeom>
            <a:avLst/>
            <a:gdLst/>
            <a:ahLst/>
            <a:cxnLst/>
            <a:rect l="l" t="t" r="r" b="b"/>
            <a:pathLst>
              <a:path w="2762207" h="3425993">
                <a:moveTo>
                  <a:pt x="0" y="0"/>
                </a:moveTo>
                <a:lnTo>
                  <a:pt x="2762207" y="0"/>
                </a:lnTo>
                <a:lnTo>
                  <a:pt x="2762207" y="3425993"/>
                </a:lnTo>
                <a:lnTo>
                  <a:pt x="0" y="34259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BB1BC7E9-0EE6-FE28-FFBA-D111F5D0F28B}"/>
              </a:ext>
            </a:extLst>
          </p:cNvPr>
          <p:cNvSpPr/>
          <p:nvPr/>
        </p:nvSpPr>
        <p:spPr>
          <a:xfrm>
            <a:off x="9803490" y="3202613"/>
            <a:ext cx="1635912" cy="3425993"/>
          </a:xfrm>
          <a:custGeom>
            <a:avLst/>
            <a:gdLst/>
            <a:ahLst/>
            <a:cxnLst/>
            <a:rect l="l" t="t" r="r" b="b"/>
            <a:pathLst>
              <a:path w="1635912" h="3425993">
                <a:moveTo>
                  <a:pt x="0" y="0"/>
                </a:moveTo>
                <a:lnTo>
                  <a:pt x="1635912" y="0"/>
                </a:lnTo>
                <a:lnTo>
                  <a:pt x="1635912" y="3425993"/>
                </a:lnTo>
                <a:lnTo>
                  <a:pt x="0" y="34259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6F275A33-6041-3C83-F2E2-7A44EA23130B}"/>
              </a:ext>
            </a:extLst>
          </p:cNvPr>
          <p:cNvSpPr/>
          <p:nvPr/>
        </p:nvSpPr>
        <p:spPr>
          <a:xfrm>
            <a:off x="11748910" y="3202613"/>
            <a:ext cx="2762207" cy="3425993"/>
          </a:xfrm>
          <a:custGeom>
            <a:avLst/>
            <a:gdLst/>
            <a:ahLst/>
            <a:cxnLst/>
            <a:rect l="l" t="t" r="r" b="b"/>
            <a:pathLst>
              <a:path w="2762207" h="3425993">
                <a:moveTo>
                  <a:pt x="0" y="0"/>
                </a:moveTo>
                <a:lnTo>
                  <a:pt x="2762207" y="0"/>
                </a:lnTo>
                <a:lnTo>
                  <a:pt x="2762207" y="3425993"/>
                </a:lnTo>
                <a:lnTo>
                  <a:pt x="0" y="34259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763058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0" y="-15279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18377605-C31C-B133-D030-5413417E8AE8}"/>
              </a:ext>
            </a:extLst>
          </p:cNvPr>
          <p:cNvSpPr/>
          <p:nvPr/>
        </p:nvSpPr>
        <p:spPr>
          <a:xfrm>
            <a:off x="994411" y="1062657"/>
            <a:ext cx="16299177" cy="8228409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9222" b="-9222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4448544" y="117123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747" t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4" name="Freeform 14"/>
          <p:cNvSpPr/>
          <p:nvPr/>
        </p:nvSpPr>
        <p:spPr>
          <a:xfrm>
            <a:off x="463204" y="2381724"/>
            <a:ext cx="2857710" cy="2400476"/>
          </a:xfrm>
          <a:custGeom>
            <a:avLst/>
            <a:gdLst/>
            <a:ahLst/>
            <a:cxnLst/>
            <a:rect l="l" t="t" r="r" b="b"/>
            <a:pathLst>
              <a:path w="2857710" h="2400476">
                <a:moveTo>
                  <a:pt x="0" y="0"/>
                </a:moveTo>
                <a:lnTo>
                  <a:pt x="2857710" y="0"/>
                </a:lnTo>
                <a:lnTo>
                  <a:pt x="2857710" y="2400476"/>
                </a:lnTo>
                <a:lnTo>
                  <a:pt x="0" y="24004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>
            <a:off x="15443930" y="5108944"/>
            <a:ext cx="2965396" cy="5165929"/>
          </a:xfrm>
          <a:custGeom>
            <a:avLst/>
            <a:gdLst/>
            <a:ahLst/>
            <a:cxnLst/>
            <a:rect l="l" t="t" r="r" b="b"/>
            <a:pathLst>
              <a:path w="4794196" h="8961114">
                <a:moveTo>
                  <a:pt x="0" y="0"/>
                </a:moveTo>
                <a:lnTo>
                  <a:pt x="4794196" y="0"/>
                </a:lnTo>
                <a:lnTo>
                  <a:pt x="4794196" y="8961114"/>
                </a:lnTo>
                <a:lnTo>
                  <a:pt x="0" y="89611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07787CCA-3E93-69C0-88E2-9AC968158137}"/>
              </a:ext>
            </a:extLst>
          </p:cNvPr>
          <p:cNvSpPr/>
          <p:nvPr/>
        </p:nvSpPr>
        <p:spPr>
          <a:xfrm>
            <a:off x="5560300" y="2381724"/>
            <a:ext cx="6813994" cy="6343177"/>
          </a:xfrm>
          <a:custGeom>
            <a:avLst/>
            <a:gdLst/>
            <a:ahLst/>
            <a:cxnLst/>
            <a:rect l="l" t="t" r="r" b="b"/>
            <a:pathLst>
              <a:path w="8115300" h="8197273">
                <a:moveTo>
                  <a:pt x="0" y="0"/>
                </a:moveTo>
                <a:lnTo>
                  <a:pt x="8115300" y="0"/>
                </a:lnTo>
                <a:lnTo>
                  <a:pt x="8115300" y="8197273"/>
                </a:lnTo>
                <a:lnTo>
                  <a:pt x="0" y="81972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E134FBC6-51AA-7C2F-6292-525B7E86F86C}"/>
              </a:ext>
            </a:extLst>
          </p:cNvPr>
          <p:cNvSpPr txBox="1"/>
          <p:nvPr/>
        </p:nvSpPr>
        <p:spPr>
          <a:xfrm>
            <a:off x="5488870" y="3009900"/>
            <a:ext cx="6816436" cy="5162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0"/>
              </a:lnSpc>
            </a:pPr>
            <a:r>
              <a:rPr lang="en-US" sz="30000" b="1" dirty="0">
                <a:solidFill>
                  <a:srgbClr val="000000"/>
                </a:solidFill>
                <a:ea typeface="Glacial Indifference Bold"/>
                <a:cs typeface="Glacial Indifference Bold"/>
                <a:sym typeface="Glacial Indifference Bold"/>
              </a:rPr>
              <a:t>15</a:t>
            </a:r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7F98A6DA-B9CB-11DA-0C61-894F969062D3}"/>
              </a:ext>
            </a:extLst>
          </p:cNvPr>
          <p:cNvSpPr/>
          <p:nvPr/>
        </p:nvSpPr>
        <p:spPr>
          <a:xfrm>
            <a:off x="833716" y="6014808"/>
            <a:ext cx="3614828" cy="3730449"/>
          </a:xfrm>
          <a:custGeom>
            <a:avLst/>
            <a:gdLst/>
            <a:ahLst/>
            <a:cxnLst/>
            <a:rect l="l" t="t" r="r" b="b"/>
            <a:pathLst>
              <a:path w="10811254" h="10513945">
                <a:moveTo>
                  <a:pt x="0" y="0"/>
                </a:moveTo>
                <a:lnTo>
                  <a:pt x="10811254" y="0"/>
                </a:lnTo>
                <a:lnTo>
                  <a:pt x="10811254" y="10513945"/>
                </a:lnTo>
                <a:lnTo>
                  <a:pt x="0" y="105139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5" name="p_1291072_359" descr="p_1291072_359">
            <a:hlinkClick r:id="" action="ppaction://media"/>
            <a:extLst>
              <a:ext uri="{FF2B5EF4-FFF2-40B4-BE49-F238E27FC236}">
                <a16:creationId xmlns:a16="http://schemas.microsoft.com/office/drawing/2014/main" id="{B9634E5D-6FDF-EA45-A11A-06EAE5840E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082470" y="-2705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9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679472" y="-87309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18377605-C31C-B133-D030-5413417E8AE8}"/>
              </a:ext>
            </a:extLst>
          </p:cNvPr>
          <p:cNvSpPr/>
          <p:nvPr/>
        </p:nvSpPr>
        <p:spPr>
          <a:xfrm>
            <a:off x="526875" y="664261"/>
            <a:ext cx="17124445" cy="885818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9222" b="-9222"/>
            </a:stretch>
          </a:blipFill>
        </p:spPr>
        <p:txBody>
          <a:bodyPr/>
          <a:lstStyle/>
          <a:p>
            <a:endParaRPr lang="ar-AE" dirty="0"/>
          </a:p>
        </p:txBody>
      </p:sp>
      <p:sp>
        <p:nvSpPr>
          <p:cNvPr id="14" name="Freeform 14"/>
          <p:cNvSpPr/>
          <p:nvPr/>
        </p:nvSpPr>
        <p:spPr>
          <a:xfrm>
            <a:off x="201634" y="824121"/>
            <a:ext cx="2857710" cy="2400476"/>
          </a:xfrm>
          <a:custGeom>
            <a:avLst/>
            <a:gdLst/>
            <a:ahLst/>
            <a:cxnLst/>
            <a:rect l="l" t="t" r="r" b="b"/>
            <a:pathLst>
              <a:path w="2857710" h="2400476">
                <a:moveTo>
                  <a:pt x="0" y="0"/>
                </a:moveTo>
                <a:lnTo>
                  <a:pt x="2857710" y="0"/>
                </a:lnTo>
                <a:lnTo>
                  <a:pt x="2857710" y="2400476"/>
                </a:lnTo>
                <a:lnTo>
                  <a:pt x="0" y="24004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>
            <a:off x="16463747" y="477438"/>
            <a:ext cx="1297378" cy="2106377"/>
          </a:xfrm>
          <a:custGeom>
            <a:avLst/>
            <a:gdLst/>
            <a:ahLst/>
            <a:cxnLst/>
            <a:rect l="l" t="t" r="r" b="b"/>
            <a:pathLst>
              <a:path w="4794196" h="8961114">
                <a:moveTo>
                  <a:pt x="0" y="0"/>
                </a:moveTo>
                <a:lnTo>
                  <a:pt x="4794196" y="0"/>
                </a:lnTo>
                <a:lnTo>
                  <a:pt x="4794196" y="8961114"/>
                </a:lnTo>
                <a:lnTo>
                  <a:pt x="0" y="89611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7F98A6DA-B9CB-11DA-0C61-894F969062D3}"/>
              </a:ext>
            </a:extLst>
          </p:cNvPr>
          <p:cNvSpPr/>
          <p:nvPr/>
        </p:nvSpPr>
        <p:spPr>
          <a:xfrm>
            <a:off x="923746" y="7095297"/>
            <a:ext cx="2002567" cy="2609149"/>
          </a:xfrm>
          <a:custGeom>
            <a:avLst/>
            <a:gdLst/>
            <a:ahLst/>
            <a:cxnLst/>
            <a:rect l="l" t="t" r="r" b="b"/>
            <a:pathLst>
              <a:path w="10811254" h="10513945">
                <a:moveTo>
                  <a:pt x="0" y="0"/>
                </a:moveTo>
                <a:lnTo>
                  <a:pt x="10811254" y="0"/>
                </a:lnTo>
                <a:lnTo>
                  <a:pt x="10811254" y="10513945"/>
                </a:lnTo>
                <a:lnTo>
                  <a:pt x="0" y="105139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03B4F969-75ED-B1C7-EBDA-D065540C49DE}"/>
              </a:ext>
            </a:extLst>
          </p:cNvPr>
          <p:cNvSpPr/>
          <p:nvPr/>
        </p:nvSpPr>
        <p:spPr>
          <a:xfrm>
            <a:off x="5520691" y="959558"/>
            <a:ext cx="7769435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rtl="1"/>
            <a:r>
              <a:rPr lang="ar-AE" sz="8100" dirty="0">
                <a:ln w="0"/>
                <a:solidFill>
                  <a:schemeClr val="bg1"/>
                </a:solidFill>
                <a:latin typeface="Janna LT" panose="01000000000000000000" pitchFamily="2" charset="-78"/>
              </a:rPr>
              <a:t>كل شيء عن الرقم </a:t>
            </a:r>
            <a:r>
              <a:rPr lang="en-GB" sz="8100" dirty="0">
                <a:ln w="0"/>
                <a:solidFill>
                  <a:schemeClr val="bg1"/>
                </a:solidFill>
                <a:cs typeface="Janna LT" panose="01000000000000000000" pitchFamily="2" charset="-78"/>
              </a:rPr>
              <a:t>15</a:t>
            </a:r>
            <a:endParaRPr lang="en-US" sz="8100" dirty="0">
              <a:ln w="0"/>
              <a:solidFill>
                <a:schemeClr val="bg1"/>
              </a:solidFill>
              <a:cs typeface="Janna LT" panose="01000000000000000000" pitchFamily="2" charset="-78"/>
            </a:endParaRPr>
          </a:p>
        </p:txBody>
      </p:sp>
      <p:sp>
        <p:nvSpPr>
          <p:cNvPr id="6" name="TextBox 36">
            <a:extLst>
              <a:ext uri="{FF2B5EF4-FFF2-40B4-BE49-F238E27FC236}">
                <a16:creationId xmlns:a16="http://schemas.microsoft.com/office/drawing/2014/main" id="{AC2CB37D-FD67-5513-E93A-CAB7B4CC1EE2}"/>
              </a:ext>
            </a:extLst>
          </p:cNvPr>
          <p:cNvSpPr txBox="1"/>
          <p:nvPr/>
        </p:nvSpPr>
        <p:spPr>
          <a:xfrm>
            <a:off x="7214191" y="3945729"/>
            <a:ext cx="1436644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lang="ar-AE" sz="36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Freeform: Shape 41">
            <a:extLst>
              <a:ext uri="{FF2B5EF4-FFF2-40B4-BE49-F238E27FC236}">
                <a16:creationId xmlns:a16="http://schemas.microsoft.com/office/drawing/2014/main" id="{6D3A0DAA-D728-4E00-5E7B-70B54257D843}"/>
              </a:ext>
            </a:extLst>
          </p:cNvPr>
          <p:cNvSpPr/>
          <p:nvPr/>
        </p:nvSpPr>
        <p:spPr>
          <a:xfrm rot="16458302">
            <a:off x="7153315" y="3821552"/>
            <a:ext cx="1172790" cy="1298047"/>
          </a:xfrm>
          <a:custGeom>
            <a:avLst/>
            <a:gdLst>
              <a:gd name="connsiteX0" fmla="*/ 1681843 w 2155372"/>
              <a:gd name="connsiteY0" fmla="*/ 261257 h 2008414"/>
              <a:gd name="connsiteX1" fmla="*/ 1518557 w 2155372"/>
              <a:gd name="connsiteY1" fmla="*/ 244928 h 2008414"/>
              <a:gd name="connsiteX2" fmla="*/ 1453243 w 2155372"/>
              <a:gd name="connsiteY2" fmla="*/ 212271 h 2008414"/>
              <a:gd name="connsiteX3" fmla="*/ 1355272 w 2155372"/>
              <a:gd name="connsiteY3" fmla="*/ 179614 h 2008414"/>
              <a:gd name="connsiteX4" fmla="*/ 1208314 w 2155372"/>
              <a:gd name="connsiteY4" fmla="*/ 130628 h 2008414"/>
              <a:gd name="connsiteX5" fmla="*/ 1012372 w 2155372"/>
              <a:gd name="connsiteY5" fmla="*/ 65314 h 2008414"/>
              <a:gd name="connsiteX6" fmla="*/ 963386 w 2155372"/>
              <a:gd name="connsiteY6" fmla="*/ 48986 h 2008414"/>
              <a:gd name="connsiteX7" fmla="*/ 832757 w 2155372"/>
              <a:gd name="connsiteY7" fmla="*/ 16328 h 2008414"/>
              <a:gd name="connsiteX8" fmla="*/ 669472 w 2155372"/>
              <a:gd name="connsiteY8" fmla="*/ 0 h 2008414"/>
              <a:gd name="connsiteX9" fmla="*/ 261257 w 2155372"/>
              <a:gd name="connsiteY9" fmla="*/ 16328 h 2008414"/>
              <a:gd name="connsiteX10" fmla="*/ 163286 w 2155372"/>
              <a:gd name="connsiteY10" fmla="*/ 114300 h 2008414"/>
              <a:gd name="connsiteX11" fmla="*/ 114300 w 2155372"/>
              <a:gd name="connsiteY11" fmla="*/ 212271 h 2008414"/>
              <a:gd name="connsiteX12" fmla="*/ 65314 w 2155372"/>
              <a:gd name="connsiteY12" fmla="*/ 310243 h 2008414"/>
              <a:gd name="connsiteX13" fmla="*/ 16329 w 2155372"/>
              <a:gd name="connsiteY13" fmla="*/ 457200 h 2008414"/>
              <a:gd name="connsiteX14" fmla="*/ 0 w 2155372"/>
              <a:gd name="connsiteY14" fmla="*/ 506186 h 2008414"/>
              <a:gd name="connsiteX15" fmla="*/ 16329 w 2155372"/>
              <a:gd name="connsiteY15" fmla="*/ 1518557 h 2008414"/>
              <a:gd name="connsiteX16" fmla="*/ 114300 w 2155372"/>
              <a:gd name="connsiteY16" fmla="*/ 1714500 h 2008414"/>
              <a:gd name="connsiteX17" fmla="*/ 277586 w 2155372"/>
              <a:gd name="connsiteY17" fmla="*/ 1845128 h 2008414"/>
              <a:gd name="connsiteX18" fmla="*/ 375557 w 2155372"/>
              <a:gd name="connsiteY18" fmla="*/ 1910443 h 2008414"/>
              <a:gd name="connsiteX19" fmla="*/ 506186 w 2155372"/>
              <a:gd name="connsiteY19" fmla="*/ 1943100 h 2008414"/>
              <a:gd name="connsiteX20" fmla="*/ 571500 w 2155372"/>
              <a:gd name="connsiteY20" fmla="*/ 1959428 h 2008414"/>
              <a:gd name="connsiteX21" fmla="*/ 620486 w 2155372"/>
              <a:gd name="connsiteY21" fmla="*/ 1975757 h 2008414"/>
              <a:gd name="connsiteX22" fmla="*/ 734786 w 2155372"/>
              <a:gd name="connsiteY22" fmla="*/ 2008414 h 2008414"/>
              <a:gd name="connsiteX23" fmla="*/ 1289957 w 2155372"/>
              <a:gd name="connsiteY23" fmla="*/ 1992086 h 2008414"/>
              <a:gd name="connsiteX24" fmla="*/ 1338943 w 2155372"/>
              <a:gd name="connsiteY24" fmla="*/ 1975757 h 2008414"/>
              <a:gd name="connsiteX25" fmla="*/ 1404257 w 2155372"/>
              <a:gd name="connsiteY25" fmla="*/ 1959428 h 2008414"/>
              <a:gd name="connsiteX26" fmla="*/ 1502229 w 2155372"/>
              <a:gd name="connsiteY26" fmla="*/ 1894114 h 2008414"/>
              <a:gd name="connsiteX27" fmla="*/ 1583872 w 2155372"/>
              <a:gd name="connsiteY27" fmla="*/ 1828800 h 2008414"/>
              <a:gd name="connsiteX28" fmla="*/ 1665514 w 2155372"/>
              <a:gd name="connsiteY28" fmla="*/ 1714500 h 2008414"/>
              <a:gd name="connsiteX29" fmla="*/ 1714500 w 2155372"/>
              <a:gd name="connsiteY29" fmla="*/ 1681843 h 2008414"/>
              <a:gd name="connsiteX30" fmla="*/ 1763486 w 2155372"/>
              <a:gd name="connsiteY30" fmla="*/ 1616528 h 2008414"/>
              <a:gd name="connsiteX31" fmla="*/ 1861457 w 2155372"/>
              <a:gd name="connsiteY31" fmla="*/ 1518557 h 2008414"/>
              <a:gd name="connsiteX32" fmla="*/ 1910443 w 2155372"/>
              <a:gd name="connsiteY32" fmla="*/ 1453243 h 2008414"/>
              <a:gd name="connsiteX33" fmla="*/ 1959429 w 2155372"/>
              <a:gd name="connsiteY33" fmla="*/ 1404257 h 2008414"/>
              <a:gd name="connsiteX34" fmla="*/ 1992086 w 2155372"/>
              <a:gd name="connsiteY34" fmla="*/ 1355271 h 2008414"/>
              <a:gd name="connsiteX35" fmla="*/ 2024743 w 2155372"/>
              <a:gd name="connsiteY35" fmla="*/ 1289957 h 2008414"/>
              <a:gd name="connsiteX36" fmla="*/ 2073729 w 2155372"/>
              <a:gd name="connsiteY36" fmla="*/ 1257300 h 2008414"/>
              <a:gd name="connsiteX37" fmla="*/ 2122714 w 2155372"/>
              <a:gd name="connsiteY37" fmla="*/ 1110343 h 2008414"/>
              <a:gd name="connsiteX38" fmla="*/ 2139043 w 2155372"/>
              <a:gd name="connsiteY38" fmla="*/ 1061357 h 2008414"/>
              <a:gd name="connsiteX39" fmla="*/ 2155372 w 2155372"/>
              <a:gd name="connsiteY39" fmla="*/ 1012371 h 2008414"/>
              <a:gd name="connsiteX40" fmla="*/ 2139043 w 2155372"/>
              <a:gd name="connsiteY40" fmla="*/ 653143 h 2008414"/>
              <a:gd name="connsiteX41" fmla="*/ 2073729 w 2155372"/>
              <a:gd name="connsiteY41" fmla="*/ 555171 h 2008414"/>
              <a:gd name="connsiteX42" fmla="*/ 2008414 w 2155372"/>
              <a:gd name="connsiteY42" fmla="*/ 473528 h 2008414"/>
              <a:gd name="connsiteX43" fmla="*/ 1910443 w 2155372"/>
              <a:gd name="connsiteY43" fmla="*/ 408214 h 2008414"/>
              <a:gd name="connsiteX44" fmla="*/ 1861457 w 2155372"/>
              <a:gd name="connsiteY44" fmla="*/ 375557 h 2008414"/>
              <a:gd name="connsiteX45" fmla="*/ 1812472 w 2155372"/>
              <a:gd name="connsiteY45" fmla="*/ 359228 h 2008414"/>
              <a:gd name="connsiteX46" fmla="*/ 1763486 w 2155372"/>
              <a:gd name="connsiteY46" fmla="*/ 326571 h 2008414"/>
              <a:gd name="connsiteX47" fmla="*/ 1665514 w 2155372"/>
              <a:gd name="connsiteY47" fmla="*/ 293914 h 2008414"/>
              <a:gd name="connsiteX48" fmla="*/ 1616529 w 2155372"/>
              <a:gd name="connsiteY48" fmla="*/ 277586 h 2008414"/>
              <a:gd name="connsiteX49" fmla="*/ 1534886 w 2155372"/>
              <a:gd name="connsiteY49" fmla="*/ 277586 h 200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155372" h="2008414">
                <a:moveTo>
                  <a:pt x="1681843" y="261257"/>
                </a:moveTo>
                <a:cubicBezTo>
                  <a:pt x="1627414" y="255814"/>
                  <a:pt x="1572043" y="256389"/>
                  <a:pt x="1518557" y="244928"/>
                </a:cubicBezTo>
                <a:cubicBezTo>
                  <a:pt x="1494756" y="239828"/>
                  <a:pt x="1475843" y="221311"/>
                  <a:pt x="1453243" y="212271"/>
                </a:cubicBezTo>
                <a:cubicBezTo>
                  <a:pt x="1421282" y="199486"/>
                  <a:pt x="1387233" y="192398"/>
                  <a:pt x="1355272" y="179614"/>
                </a:cubicBezTo>
                <a:cubicBezTo>
                  <a:pt x="1220065" y="125532"/>
                  <a:pt x="1365211" y="162008"/>
                  <a:pt x="1208314" y="130628"/>
                </a:cubicBezTo>
                <a:cubicBezTo>
                  <a:pt x="1051181" y="52062"/>
                  <a:pt x="1173152" y="101043"/>
                  <a:pt x="1012372" y="65314"/>
                </a:cubicBezTo>
                <a:cubicBezTo>
                  <a:pt x="995570" y="61580"/>
                  <a:pt x="979991" y="53515"/>
                  <a:pt x="963386" y="48986"/>
                </a:cubicBezTo>
                <a:cubicBezTo>
                  <a:pt x="920084" y="37176"/>
                  <a:pt x="877029" y="23707"/>
                  <a:pt x="832757" y="16328"/>
                </a:cubicBezTo>
                <a:cubicBezTo>
                  <a:pt x="778801" y="7335"/>
                  <a:pt x="723900" y="5443"/>
                  <a:pt x="669472" y="0"/>
                </a:cubicBezTo>
                <a:lnTo>
                  <a:pt x="261257" y="16328"/>
                </a:lnTo>
                <a:cubicBezTo>
                  <a:pt x="216207" y="26501"/>
                  <a:pt x="163286" y="114300"/>
                  <a:pt x="163286" y="114300"/>
                </a:cubicBezTo>
                <a:cubicBezTo>
                  <a:pt x="122240" y="237435"/>
                  <a:pt x="177610" y="85650"/>
                  <a:pt x="114300" y="212271"/>
                </a:cubicBezTo>
                <a:cubicBezTo>
                  <a:pt x="46699" y="347474"/>
                  <a:pt x="158905" y="169860"/>
                  <a:pt x="65314" y="310243"/>
                </a:cubicBezTo>
                <a:lnTo>
                  <a:pt x="16329" y="457200"/>
                </a:lnTo>
                <a:lnTo>
                  <a:pt x="0" y="506186"/>
                </a:lnTo>
                <a:cubicBezTo>
                  <a:pt x="5443" y="843643"/>
                  <a:pt x="1454" y="1181384"/>
                  <a:pt x="16329" y="1518557"/>
                </a:cubicBezTo>
                <a:cubicBezTo>
                  <a:pt x="18781" y="1574130"/>
                  <a:pt x="78483" y="1678683"/>
                  <a:pt x="114300" y="1714500"/>
                </a:cubicBezTo>
                <a:cubicBezTo>
                  <a:pt x="207369" y="1807569"/>
                  <a:pt x="153993" y="1762733"/>
                  <a:pt x="277586" y="1845128"/>
                </a:cubicBezTo>
                <a:lnTo>
                  <a:pt x="375557" y="1910443"/>
                </a:lnTo>
                <a:lnTo>
                  <a:pt x="506186" y="1943100"/>
                </a:lnTo>
                <a:cubicBezTo>
                  <a:pt x="527957" y="1948543"/>
                  <a:pt x="550210" y="1952331"/>
                  <a:pt x="571500" y="1959428"/>
                </a:cubicBezTo>
                <a:cubicBezTo>
                  <a:pt x="587829" y="1964871"/>
                  <a:pt x="603936" y="1971028"/>
                  <a:pt x="620486" y="1975757"/>
                </a:cubicBezTo>
                <a:cubicBezTo>
                  <a:pt x="764034" y="2016772"/>
                  <a:pt x="617314" y="1969258"/>
                  <a:pt x="734786" y="2008414"/>
                </a:cubicBezTo>
                <a:cubicBezTo>
                  <a:pt x="919843" y="2002971"/>
                  <a:pt x="1105090" y="2002079"/>
                  <a:pt x="1289957" y="1992086"/>
                </a:cubicBezTo>
                <a:cubicBezTo>
                  <a:pt x="1307144" y="1991157"/>
                  <a:pt x="1322393" y="1980486"/>
                  <a:pt x="1338943" y="1975757"/>
                </a:cubicBezTo>
                <a:cubicBezTo>
                  <a:pt x="1360521" y="1969592"/>
                  <a:pt x="1382486" y="1964871"/>
                  <a:pt x="1404257" y="1959428"/>
                </a:cubicBezTo>
                <a:lnTo>
                  <a:pt x="1502229" y="1894114"/>
                </a:lnTo>
                <a:cubicBezTo>
                  <a:pt x="1538598" y="1869868"/>
                  <a:pt x="1557283" y="1862036"/>
                  <a:pt x="1583872" y="1828800"/>
                </a:cubicBezTo>
                <a:cubicBezTo>
                  <a:pt x="1620959" y="1782441"/>
                  <a:pt x="1619544" y="1760470"/>
                  <a:pt x="1665514" y="1714500"/>
                </a:cubicBezTo>
                <a:cubicBezTo>
                  <a:pt x="1679391" y="1700623"/>
                  <a:pt x="1698171" y="1692729"/>
                  <a:pt x="1714500" y="1681843"/>
                </a:cubicBezTo>
                <a:cubicBezTo>
                  <a:pt x="1730829" y="1660071"/>
                  <a:pt x="1745280" y="1636756"/>
                  <a:pt x="1763486" y="1616528"/>
                </a:cubicBezTo>
                <a:cubicBezTo>
                  <a:pt x="1794381" y="1582200"/>
                  <a:pt x="1833746" y="1555504"/>
                  <a:pt x="1861457" y="1518557"/>
                </a:cubicBezTo>
                <a:cubicBezTo>
                  <a:pt x="1877786" y="1496786"/>
                  <a:pt x="1892732" y="1473906"/>
                  <a:pt x="1910443" y="1453243"/>
                </a:cubicBezTo>
                <a:cubicBezTo>
                  <a:pt x="1925471" y="1435710"/>
                  <a:pt x="1944646" y="1421997"/>
                  <a:pt x="1959429" y="1404257"/>
                </a:cubicBezTo>
                <a:cubicBezTo>
                  <a:pt x="1971992" y="1389181"/>
                  <a:pt x="1982350" y="1372310"/>
                  <a:pt x="1992086" y="1355271"/>
                </a:cubicBezTo>
                <a:cubicBezTo>
                  <a:pt x="2004163" y="1334137"/>
                  <a:pt x="2009160" y="1308656"/>
                  <a:pt x="2024743" y="1289957"/>
                </a:cubicBezTo>
                <a:cubicBezTo>
                  <a:pt x="2037306" y="1274881"/>
                  <a:pt x="2057400" y="1268186"/>
                  <a:pt x="2073729" y="1257300"/>
                </a:cubicBezTo>
                <a:lnTo>
                  <a:pt x="2122714" y="1110343"/>
                </a:lnTo>
                <a:lnTo>
                  <a:pt x="2139043" y="1061357"/>
                </a:lnTo>
                <a:lnTo>
                  <a:pt x="2155372" y="1012371"/>
                </a:lnTo>
                <a:cubicBezTo>
                  <a:pt x="2149929" y="892628"/>
                  <a:pt x="2160114" y="771143"/>
                  <a:pt x="2139043" y="653143"/>
                </a:cubicBezTo>
                <a:cubicBezTo>
                  <a:pt x="2132143" y="614505"/>
                  <a:pt x="2095500" y="587828"/>
                  <a:pt x="2073729" y="555171"/>
                </a:cubicBezTo>
                <a:cubicBezTo>
                  <a:pt x="2052306" y="523036"/>
                  <a:pt x="2039436" y="496795"/>
                  <a:pt x="2008414" y="473528"/>
                </a:cubicBezTo>
                <a:cubicBezTo>
                  <a:pt x="1977015" y="449979"/>
                  <a:pt x="1943100" y="429985"/>
                  <a:pt x="1910443" y="408214"/>
                </a:cubicBezTo>
                <a:cubicBezTo>
                  <a:pt x="1894114" y="397328"/>
                  <a:pt x="1880074" y="381763"/>
                  <a:pt x="1861457" y="375557"/>
                </a:cubicBezTo>
                <a:cubicBezTo>
                  <a:pt x="1845129" y="370114"/>
                  <a:pt x="1827867" y="366925"/>
                  <a:pt x="1812472" y="359228"/>
                </a:cubicBezTo>
                <a:cubicBezTo>
                  <a:pt x="1794919" y="350452"/>
                  <a:pt x="1781419" y="334541"/>
                  <a:pt x="1763486" y="326571"/>
                </a:cubicBezTo>
                <a:cubicBezTo>
                  <a:pt x="1732029" y="312590"/>
                  <a:pt x="1698171" y="304800"/>
                  <a:pt x="1665514" y="293914"/>
                </a:cubicBezTo>
                <a:cubicBezTo>
                  <a:pt x="1649186" y="288471"/>
                  <a:pt x="1633741" y="277586"/>
                  <a:pt x="1616529" y="277586"/>
                </a:cubicBezTo>
                <a:lnTo>
                  <a:pt x="1534886" y="27758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700">
              <a:solidFill>
                <a:schemeClr val="bg1"/>
              </a:solidFill>
            </a:endParaRPr>
          </a:p>
        </p:txBody>
      </p:sp>
      <p:sp>
        <p:nvSpPr>
          <p:cNvPr id="8" name="TextBox 43">
            <a:extLst>
              <a:ext uri="{FF2B5EF4-FFF2-40B4-BE49-F238E27FC236}">
                <a16:creationId xmlns:a16="http://schemas.microsoft.com/office/drawing/2014/main" id="{6FCFFE10-6E49-2F6D-3A02-20AB6383F3BC}"/>
              </a:ext>
            </a:extLst>
          </p:cNvPr>
          <p:cNvSpPr txBox="1"/>
          <p:nvPr/>
        </p:nvSpPr>
        <p:spPr>
          <a:xfrm>
            <a:off x="10190789" y="4045472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lang="ar-AE" sz="4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Freeform: Shape 44">
            <a:extLst>
              <a:ext uri="{FF2B5EF4-FFF2-40B4-BE49-F238E27FC236}">
                <a16:creationId xmlns:a16="http://schemas.microsoft.com/office/drawing/2014/main" id="{A09B1C55-C4F4-2385-F442-AF1824A3293D}"/>
              </a:ext>
            </a:extLst>
          </p:cNvPr>
          <p:cNvSpPr/>
          <p:nvPr/>
        </p:nvSpPr>
        <p:spPr>
          <a:xfrm rot="16458302">
            <a:off x="10105411" y="3895926"/>
            <a:ext cx="1044579" cy="1260217"/>
          </a:xfrm>
          <a:custGeom>
            <a:avLst/>
            <a:gdLst>
              <a:gd name="connsiteX0" fmla="*/ 1681843 w 2155372"/>
              <a:gd name="connsiteY0" fmla="*/ 261257 h 2008414"/>
              <a:gd name="connsiteX1" fmla="*/ 1518557 w 2155372"/>
              <a:gd name="connsiteY1" fmla="*/ 244928 h 2008414"/>
              <a:gd name="connsiteX2" fmla="*/ 1453243 w 2155372"/>
              <a:gd name="connsiteY2" fmla="*/ 212271 h 2008414"/>
              <a:gd name="connsiteX3" fmla="*/ 1355272 w 2155372"/>
              <a:gd name="connsiteY3" fmla="*/ 179614 h 2008414"/>
              <a:gd name="connsiteX4" fmla="*/ 1208314 w 2155372"/>
              <a:gd name="connsiteY4" fmla="*/ 130628 h 2008414"/>
              <a:gd name="connsiteX5" fmla="*/ 1012372 w 2155372"/>
              <a:gd name="connsiteY5" fmla="*/ 65314 h 2008414"/>
              <a:gd name="connsiteX6" fmla="*/ 963386 w 2155372"/>
              <a:gd name="connsiteY6" fmla="*/ 48986 h 2008414"/>
              <a:gd name="connsiteX7" fmla="*/ 832757 w 2155372"/>
              <a:gd name="connsiteY7" fmla="*/ 16328 h 2008414"/>
              <a:gd name="connsiteX8" fmla="*/ 669472 w 2155372"/>
              <a:gd name="connsiteY8" fmla="*/ 0 h 2008414"/>
              <a:gd name="connsiteX9" fmla="*/ 261257 w 2155372"/>
              <a:gd name="connsiteY9" fmla="*/ 16328 h 2008414"/>
              <a:gd name="connsiteX10" fmla="*/ 163286 w 2155372"/>
              <a:gd name="connsiteY10" fmla="*/ 114300 h 2008414"/>
              <a:gd name="connsiteX11" fmla="*/ 114300 w 2155372"/>
              <a:gd name="connsiteY11" fmla="*/ 212271 h 2008414"/>
              <a:gd name="connsiteX12" fmla="*/ 65314 w 2155372"/>
              <a:gd name="connsiteY12" fmla="*/ 310243 h 2008414"/>
              <a:gd name="connsiteX13" fmla="*/ 16329 w 2155372"/>
              <a:gd name="connsiteY13" fmla="*/ 457200 h 2008414"/>
              <a:gd name="connsiteX14" fmla="*/ 0 w 2155372"/>
              <a:gd name="connsiteY14" fmla="*/ 506186 h 2008414"/>
              <a:gd name="connsiteX15" fmla="*/ 16329 w 2155372"/>
              <a:gd name="connsiteY15" fmla="*/ 1518557 h 2008414"/>
              <a:gd name="connsiteX16" fmla="*/ 114300 w 2155372"/>
              <a:gd name="connsiteY16" fmla="*/ 1714500 h 2008414"/>
              <a:gd name="connsiteX17" fmla="*/ 277586 w 2155372"/>
              <a:gd name="connsiteY17" fmla="*/ 1845128 h 2008414"/>
              <a:gd name="connsiteX18" fmla="*/ 375557 w 2155372"/>
              <a:gd name="connsiteY18" fmla="*/ 1910443 h 2008414"/>
              <a:gd name="connsiteX19" fmla="*/ 506186 w 2155372"/>
              <a:gd name="connsiteY19" fmla="*/ 1943100 h 2008414"/>
              <a:gd name="connsiteX20" fmla="*/ 571500 w 2155372"/>
              <a:gd name="connsiteY20" fmla="*/ 1959428 h 2008414"/>
              <a:gd name="connsiteX21" fmla="*/ 620486 w 2155372"/>
              <a:gd name="connsiteY21" fmla="*/ 1975757 h 2008414"/>
              <a:gd name="connsiteX22" fmla="*/ 734786 w 2155372"/>
              <a:gd name="connsiteY22" fmla="*/ 2008414 h 2008414"/>
              <a:gd name="connsiteX23" fmla="*/ 1289957 w 2155372"/>
              <a:gd name="connsiteY23" fmla="*/ 1992086 h 2008414"/>
              <a:gd name="connsiteX24" fmla="*/ 1338943 w 2155372"/>
              <a:gd name="connsiteY24" fmla="*/ 1975757 h 2008414"/>
              <a:gd name="connsiteX25" fmla="*/ 1404257 w 2155372"/>
              <a:gd name="connsiteY25" fmla="*/ 1959428 h 2008414"/>
              <a:gd name="connsiteX26" fmla="*/ 1502229 w 2155372"/>
              <a:gd name="connsiteY26" fmla="*/ 1894114 h 2008414"/>
              <a:gd name="connsiteX27" fmla="*/ 1583872 w 2155372"/>
              <a:gd name="connsiteY27" fmla="*/ 1828800 h 2008414"/>
              <a:gd name="connsiteX28" fmla="*/ 1665514 w 2155372"/>
              <a:gd name="connsiteY28" fmla="*/ 1714500 h 2008414"/>
              <a:gd name="connsiteX29" fmla="*/ 1714500 w 2155372"/>
              <a:gd name="connsiteY29" fmla="*/ 1681843 h 2008414"/>
              <a:gd name="connsiteX30" fmla="*/ 1763486 w 2155372"/>
              <a:gd name="connsiteY30" fmla="*/ 1616528 h 2008414"/>
              <a:gd name="connsiteX31" fmla="*/ 1861457 w 2155372"/>
              <a:gd name="connsiteY31" fmla="*/ 1518557 h 2008414"/>
              <a:gd name="connsiteX32" fmla="*/ 1910443 w 2155372"/>
              <a:gd name="connsiteY32" fmla="*/ 1453243 h 2008414"/>
              <a:gd name="connsiteX33" fmla="*/ 1959429 w 2155372"/>
              <a:gd name="connsiteY33" fmla="*/ 1404257 h 2008414"/>
              <a:gd name="connsiteX34" fmla="*/ 1992086 w 2155372"/>
              <a:gd name="connsiteY34" fmla="*/ 1355271 h 2008414"/>
              <a:gd name="connsiteX35" fmla="*/ 2024743 w 2155372"/>
              <a:gd name="connsiteY35" fmla="*/ 1289957 h 2008414"/>
              <a:gd name="connsiteX36" fmla="*/ 2073729 w 2155372"/>
              <a:gd name="connsiteY36" fmla="*/ 1257300 h 2008414"/>
              <a:gd name="connsiteX37" fmla="*/ 2122714 w 2155372"/>
              <a:gd name="connsiteY37" fmla="*/ 1110343 h 2008414"/>
              <a:gd name="connsiteX38" fmla="*/ 2139043 w 2155372"/>
              <a:gd name="connsiteY38" fmla="*/ 1061357 h 2008414"/>
              <a:gd name="connsiteX39" fmla="*/ 2155372 w 2155372"/>
              <a:gd name="connsiteY39" fmla="*/ 1012371 h 2008414"/>
              <a:gd name="connsiteX40" fmla="*/ 2139043 w 2155372"/>
              <a:gd name="connsiteY40" fmla="*/ 653143 h 2008414"/>
              <a:gd name="connsiteX41" fmla="*/ 2073729 w 2155372"/>
              <a:gd name="connsiteY41" fmla="*/ 555171 h 2008414"/>
              <a:gd name="connsiteX42" fmla="*/ 2008414 w 2155372"/>
              <a:gd name="connsiteY42" fmla="*/ 473528 h 2008414"/>
              <a:gd name="connsiteX43" fmla="*/ 1910443 w 2155372"/>
              <a:gd name="connsiteY43" fmla="*/ 408214 h 2008414"/>
              <a:gd name="connsiteX44" fmla="*/ 1861457 w 2155372"/>
              <a:gd name="connsiteY44" fmla="*/ 375557 h 2008414"/>
              <a:gd name="connsiteX45" fmla="*/ 1812472 w 2155372"/>
              <a:gd name="connsiteY45" fmla="*/ 359228 h 2008414"/>
              <a:gd name="connsiteX46" fmla="*/ 1763486 w 2155372"/>
              <a:gd name="connsiteY46" fmla="*/ 326571 h 2008414"/>
              <a:gd name="connsiteX47" fmla="*/ 1665514 w 2155372"/>
              <a:gd name="connsiteY47" fmla="*/ 293914 h 2008414"/>
              <a:gd name="connsiteX48" fmla="*/ 1616529 w 2155372"/>
              <a:gd name="connsiteY48" fmla="*/ 277586 h 2008414"/>
              <a:gd name="connsiteX49" fmla="*/ 1534886 w 2155372"/>
              <a:gd name="connsiteY49" fmla="*/ 277586 h 200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155372" h="2008414">
                <a:moveTo>
                  <a:pt x="1681843" y="261257"/>
                </a:moveTo>
                <a:cubicBezTo>
                  <a:pt x="1627414" y="255814"/>
                  <a:pt x="1572043" y="256389"/>
                  <a:pt x="1518557" y="244928"/>
                </a:cubicBezTo>
                <a:cubicBezTo>
                  <a:pt x="1494756" y="239828"/>
                  <a:pt x="1475843" y="221311"/>
                  <a:pt x="1453243" y="212271"/>
                </a:cubicBezTo>
                <a:cubicBezTo>
                  <a:pt x="1421282" y="199486"/>
                  <a:pt x="1387233" y="192398"/>
                  <a:pt x="1355272" y="179614"/>
                </a:cubicBezTo>
                <a:cubicBezTo>
                  <a:pt x="1220065" y="125532"/>
                  <a:pt x="1365211" y="162008"/>
                  <a:pt x="1208314" y="130628"/>
                </a:cubicBezTo>
                <a:cubicBezTo>
                  <a:pt x="1051181" y="52062"/>
                  <a:pt x="1173152" y="101043"/>
                  <a:pt x="1012372" y="65314"/>
                </a:cubicBezTo>
                <a:cubicBezTo>
                  <a:pt x="995570" y="61580"/>
                  <a:pt x="979991" y="53515"/>
                  <a:pt x="963386" y="48986"/>
                </a:cubicBezTo>
                <a:cubicBezTo>
                  <a:pt x="920084" y="37176"/>
                  <a:pt x="877029" y="23707"/>
                  <a:pt x="832757" y="16328"/>
                </a:cubicBezTo>
                <a:cubicBezTo>
                  <a:pt x="778801" y="7335"/>
                  <a:pt x="723900" y="5443"/>
                  <a:pt x="669472" y="0"/>
                </a:cubicBezTo>
                <a:lnTo>
                  <a:pt x="261257" y="16328"/>
                </a:lnTo>
                <a:cubicBezTo>
                  <a:pt x="216207" y="26501"/>
                  <a:pt x="163286" y="114300"/>
                  <a:pt x="163286" y="114300"/>
                </a:cubicBezTo>
                <a:cubicBezTo>
                  <a:pt x="122240" y="237435"/>
                  <a:pt x="177610" y="85650"/>
                  <a:pt x="114300" y="212271"/>
                </a:cubicBezTo>
                <a:cubicBezTo>
                  <a:pt x="46699" y="347474"/>
                  <a:pt x="158905" y="169860"/>
                  <a:pt x="65314" y="310243"/>
                </a:cubicBezTo>
                <a:lnTo>
                  <a:pt x="16329" y="457200"/>
                </a:lnTo>
                <a:lnTo>
                  <a:pt x="0" y="506186"/>
                </a:lnTo>
                <a:cubicBezTo>
                  <a:pt x="5443" y="843643"/>
                  <a:pt x="1454" y="1181384"/>
                  <a:pt x="16329" y="1518557"/>
                </a:cubicBezTo>
                <a:cubicBezTo>
                  <a:pt x="18781" y="1574130"/>
                  <a:pt x="78483" y="1678683"/>
                  <a:pt x="114300" y="1714500"/>
                </a:cubicBezTo>
                <a:cubicBezTo>
                  <a:pt x="207369" y="1807569"/>
                  <a:pt x="153993" y="1762733"/>
                  <a:pt x="277586" y="1845128"/>
                </a:cubicBezTo>
                <a:lnTo>
                  <a:pt x="375557" y="1910443"/>
                </a:lnTo>
                <a:lnTo>
                  <a:pt x="506186" y="1943100"/>
                </a:lnTo>
                <a:cubicBezTo>
                  <a:pt x="527957" y="1948543"/>
                  <a:pt x="550210" y="1952331"/>
                  <a:pt x="571500" y="1959428"/>
                </a:cubicBezTo>
                <a:cubicBezTo>
                  <a:pt x="587829" y="1964871"/>
                  <a:pt x="603936" y="1971028"/>
                  <a:pt x="620486" y="1975757"/>
                </a:cubicBezTo>
                <a:cubicBezTo>
                  <a:pt x="764034" y="2016772"/>
                  <a:pt x="617314" y="1969258"/>
                  <a:pt x="734786" y="2008414"/>
                </a:cubicBezTo>
                <a:cubicBezTo>
                  <a:pt x="919843" y="2002971"/>
                  <a:pt x="1105090" y="2002079"/>
                  <a:pt x="1289957" y="1992086"/>
                </a:cubicBezTo>
                <a:cubicBezTo>
                  <a:pt x="1307144" y="1991157"/>
                  <a:pt x="1322393" y="1980486"/>
                  <a:pt x="1338943" y="1975757"/>
                </a:cubicBezTo>
                <a:cubicBezTo>
                  <a:pt x="1360521" y="1969592"/>
                  <a:pt x="1382486" y="1964871"/>
                  <a:pt x="1404257" y="1959428"/>
                </a:cubicBezTo>
                <a:lnTo>
                  <a:pt x="1502229" y="1894114"/>
                </a:lnTo>
                <a:cubicBezTo>
                  <a:pt x="1538598" y="1869868"/>
                  <a:pt x="1557283" y="1862036"/>
                  <a:pt x="1583872" y="1828800"/>
                </a:cubicBezTo>
                <a:cubicBezTo>
                  <a:pt x="1620959" y="1782441"/>
                  <a:pt x="1619544" y="1760470"/>
                  <a:pt x="1665514" y="1714500"/>
                </a:cubicBezTo>
                <a:cubicBezTo>
                  <a:pt x="1679391" y="1700623"/>
                  <a:pt x="1698171" y="1692729"/>
                  <a:pt x="1714500" y="1681843"/>
                </a:cubicBezTo>
                <a:cubicBezTo>
                  <a:pt x="1730829" y="1660071"/>
                  <a:pt x="1745280" y="1636756"/>
                  <a:pt x="1763486" y="1616528"/>
                </a:cubicBezTo>
                <a:cubicBezTo>
                  <a:pt x="1794381" y="1582200"/>
                  <a:pt x="1833746" y="1555504"/>
                  <a:pt x="1861457" y="1518557"/>
                </a:cubicBezTo>
                <a:cubicBezTo>
                  <a:pt x="1877786" y="1496786"/>
                  <a:pt x="1892732" y="1473906"/>
                  <a:pt x="1910443" y="1453243"/>
                </a:cubicBezTo>
                <a:cubicBezTo>
                  <a:pt x="1925471" y="1435710"/>
                  <a:pt x="1944646" y="1421997"/>
                  <a:pt x="1959429" y="1404257"/>
                </a:cubicBezTo>
                <a:cubicBezTo>
                  <a:pt x="1971992" y="1389181"/>
                  <a:pt x="1982350" y="1372310"/>
                  <a:pt x="1992086" y="1355271"/>
                </a:cubicBezTo>
                <a:cubicBezTo>
                  <a:pt x="2004163" y="1334137"/>
                  <a:pt x="2009160" y="1308656"/>
                  <a:pt x="2024743" y="1289957"/>
                </a:cubicBezTo>
                <a:cubicBezTo>
                  <a:pt x="2037306" y="1274881"/>
                  <a:pt x="2057400" y="1268186"/>
                  <a:pt x="2073729" y="1257300"/>
                </a:cubicBezTo>
                <a:lnTo>
                  <a:pt x="2122714" y="1110343"/>
                </a:lnTo>
                <a:lnTo>
                  <a:pt x="2139043" y="1061357"/>
                </a:lnTo>
                <a:lnTo>
                  <a:pt x="2155372" y="1012371"/>
                </a:lnTo>
                <a:cubicBezTo>
                  <a:pt x="2149929" y="892628"/>
                  <a:pt x="2160114" y="771143"/>
                  <a:pt x="2139043" y="653143"/>
                </a:cubicBezTo>
                <a:cubicBezTo>
                  <a:pt x="2132143" y="614505"/>
                  <a:pt x="2095500" y="587828"/>
                  <a:pt x="2073729" y="555171"/>
                </a:cubicBezTo>
                <a:cubicBezTo>
                  <a:pt x="2052306" y="523036"/>
                  <a:pt x="2039436" y="496795"/>
                  <a:pt x="2008414" y="473528"/>
                </a:cubicBezTo>
                <a:cubicBezTo>
                  <a:pt x="1977015" y="449979"/>
                  <a:pt x="1943100" y="429985"/>
                  <a:pt x="1910443" y="408214"/>
                </a:cubicBezTo>
                <a:cubicBezTo>
                  <a:pt x="1894114" y="397328"/>
                  <a:pt x="1880074" y="381763"/>
                  <a:pt x="1861457" y="375557"/>
                </a:cubicBezTo>
                <a:cubicBezTo>
                  <a:pt x="1845129" y="370114"/>
                  <a:pt x="1827867" y="366925"/>
                  <a:pt x="1812472" y="359228"/>
                </a:cubicBezTo>
                <a:cubicBezTo>
                  <a:pt x="1794919" y="350452"/>
                  <a:pt x="1781419" y="334541"/>
                  <a:pt x="1763486" y="326571"/>
                </a:cubicBezTo>
                <a:cubicBezTo>
                  <a:pt x="1732029" y="312590"/>
                  <a:pt x="1698171" y="304800"/>
                  <a:pt x="1665514" y="293914"/>
                </a:cubicBezTo>
                <a:cubicBezTo>
                  <a:pt x="1649186" y="288471"/>
                  <a:pt x="1633741" y="277586"/>
                  <a:pt x="1616529" y="277586"/>
                </a:cubicBezTo>
                <a:lnTo>
                  <a:pt x="1534886" y="27758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700">
              <a:solidFill>
                <a:schemeClr val="bg1"/>
              </a:solidFill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C4C212AA-7758-8030-BE20-1247AA57FE8F}"/>
              </a:ext>
            </a:extLst>
          </p:cNvPr>
          <p:cNvSpPr txBox="1"/>
          <p:nvPr/>
        </p:nvSpPr>
        <p:spPr>
          <a:xfrm>
            <a:off x="10032904" y="5283372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lang="ar-AE" sz="4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reeform: Shape 46">
            <a:extLst>
              <a:ext uri="{FF2B5EF4-FFF2-40B4-BE49-F238E27FC236}">
                <a16:creationId xmlns:a16="http://schemas.microsoft.com/office/drawing/2014/main" id="{252569EE-9FF9-23DF-2D1F-529EC065209D}"/>
              </a:ext>
            </a:extLst>
          </p:cNvPr>
          <p:cNvSpPr/>
          <p:nvPr/>
        </p:nvSpPr>
        <p:spPr>
          <a:xfrm rot="16458302">
            <a:off x="9948489" y="5224320"/>
            <a:ext cx="1170380" cy="1228530"/>
          </a:xfrm>
          <a:custGeom>
            <a:avLst/>
            <a:gdLst>
              <a:gd name="connsiteX0" fmla="*/ 1681843 w 2155372"/>
              <a:gd name="connsiteY0" fmla="*/ 261257 h 2008414"/>
              <a:gd name="connsiteX1" fmla="*/ 1518557 w 2155372"/>
              <a:gd name="connsiteY1" fmla="*/ 244928 h 2008414"/>
              <a:gd name="connsiteX2" fmla="*/ 1453243 w 2155372"/>
              <a:gd name="connsiteY2" fmla="*/ 212271 h 2008414"/>
              <a:gd name="connsiteX3" fmla="*/ 1355272 w 2155372"/>
              <a:gd name="connsiteY3" fmla="*/ 179614 h 2008414"/>
              <a:gd name="connsiteX4" fmla="*/ 1208314 w 2155372"/>
              <a:gd name="connsiteY4" fmla="*/ 130628 h 2008414"/>
              <a:gd name="connsiteX5" fmla="*/ 1012372 w 2155372"/>
              <a:gd name="connsiteY5" fmla="*/ 65314 h 2008414"/>
              <a:gd name="connsiteX6" fmla="*/ 963386 w 2155372"/>
              <a:gd name="connsiteY6" fmla="*/ 48986 h 2008414"/>
              <a:gd name="connsiteX7" fmla="*/ 832757 w 2155372"/>
              <a:gd name="connsiteY7" fmla="*/ 16328 h 2008414"/>
              <a:gd name="connsiteX8" fmla="*/ 669472 w 2155372"/>
              <a:gd name="connsiteY8" fmla="*/ 0 h 2008414"/>
              <a:gd name="connsiteX9" fmla="*/ 261257 w 2155372"/>
              <a:gd name="connsiteY9" fmla="*/ 16328 h 2008414"/>
              <a:gd name="connsiteX10" fmla="*/ 163286 w 2155372"/>
              <a:gd name="connsiteY10" fmla="*/ 114300 h 2008414"/>
              <a:gd name="connsiteX11" fmla="*/ 114300 w 2155372"/>
              <a:gd name="connsiteY11" fmla="*/ 212271 h 2008414"/>
              <a:gd name="connsiteX12" fmla="*/ 65314 w 2155372"/>
              <a:gd name="connsiteY12" fmla="*/ 310243 h 2008414"/>
              <a:gd name="connsiteX13" fmla="*/ 16329 w 2155372"/>
              <a:gd name="connsiteY13" fmla="*/ 457200 h 2008414"/>
              <a:gd name="connsiteX14" fmla="*/ 0 w 2155372"/>
              <a:gd name="connsiteY14" fmla="*/ 506186 h 2008414"/>
              <a:gd name="connsiteX15" fmla="*/ 16329 w 2155372"/>
              <a:gd name="connsiteY15" fmla="*/ 1518557 h 2008414"/>
              <a:gd name="connsiteX16" fmla="*/ 114300 w 2155372"/>
              <a:gd name="connsiteY16" fmla="*/ 1714500 h 2008414"/>
              <a:gd name="connsiteX17" fmla="*/ 277586 w 2155372"/>
              <a:gd name="connsiteY17" fmla="*/ 1845128 h 2008414"/>
              <a:gd name="connsiteX18" fmla="*/ 375557 w 2155372"/>
              <a:gd name="connsiteY18" fmla="*/ 1910443 h 2008414"/>
              <a:gd name="connsiteX19" fmla="*/ 506186 w 2155372"/>
              <a:gd name="connsiteY19" fmla="*/ 1943100 h 2008414"/>
              <a:gd name="connsiteX20" fmla="*/ 571500 w 2155372"/>
              <a:gd name="connsiteY20" fmla="*/ 1959428 h 2008414"/>
              <a:gd name="connsiteX21" fmla="*/ 620486 w 2155372"/>
              <a:gd name="connsiteY21" fmla="*/ 1975757 h 2008414"/>
              <a:gd name="connsiteX22" fmla="*/ 734786 w 2155372"/>
              <a:gd name="connsiteY22" fmla="*/ 2008414 h 2008414"/>
              <a:gd name="connsiteX23" fmla="*/ 1289957 w 2155372"/>
              <a:gd name="connsiteY23" fmla="*/ 1992086 h 2008414"/>
              <a:gd name="connsiteX24" fmla="*/ 1338943 w 2155372"/>
              <a:gd name="connsiteY24" fmla="*/ 1975757 h 2008414"/>
              <a:gd name="connsiteX25" fmla="*/ 1404257 w 2155372"/>
              <a:gd name="connsiteY25" fmla="*/ 1959428 h 2008414"/>
              <a:gd name="connsiteX26" fmla="*/ 1502229 w 2155372"/>
              <a:gd name="connsiteY26" fmla="*/ 1894114 h 2008414"/>
              <a:gd name="connsiteX27" fmla="*/ 1583872 w 2155372"/>
              <a:gd name="connsiteY27" fmla="*/ 1828800 h 2008414"/>
              <a:gd name="connsiteX28" fmla="*/ 1665514 w 2155372"/>
              <a:gd name="connsiteY28" fmla="*/ 1714500 h 2008414"/>
              <a:gd name="connsiteX29" fmla="*/ 1714500 w 2155372"/>
              <a:gd name="connsiteY29" fmla="*/ 1681843 h 2008414"/>
              <a:gd name="connsiteX30" fmla="*/ 1763486 w 2155372"/>
              <a:gd name="connsiteY30" fmla="*/ 1616528 h 2008414"/>
              <a:gd name="connsiteX31" fmla="*/ 1861457 w 2155372"/>
              <a:gd name="connsiteY31" fmla="*/ 1518557 h 2008414"/>
              <a:gd name="connsiteX32" fmla="*/ 1910443 w 2155372"/>
              <a:gd name="connsiteY32" fmla="*/ 1453243 h 2008414"/>
              <a:gd name="connsiteX33" fmla="*/ 1959429 w 2155372"/>
              <a:gd name="connsiteY33" fmla="*/ 1404257 h 2008414"/>
              <a:gd name="connsiteX34" fmla="*/ 1992086 w 2155372"/>
              <a:gd name="connsiteY34" fmla="*/ 1355271 h 2008414"/>
              <a:gd name="connsiteX35" fmla="*/ 2024743 w 2155372"/>
              <a:gd name="connsiteY35" fmla="*/ 1289957 h 2008414"/>
              <a:gd name="connsiteX36" fmla="*/ 2073729 w 2155372"/>
              <a:gd name="connsiteY36" fmla="*/ 1257300 h 2008414"/>
              <a:gd name="connsiteX37" fmla="*/ 2122714 w 2155372"/>
              <a:gd name="connsiteY37" fmla="*/ 1110343 h 2008414"/>
              <a:gd name="connsiteX38" fmla="*/ 2139043 w 2155372"/>
              <a:gd name="connsiteY38" fmla="*/ 1061357 h 2008414"/>
              <a:gd name="connsiteX39" fmla="*/ 2155372 w 2155372"/>
              <a:gd name="connsiteY39" fmla="*/ 1012371 h 2008414"/>
              <a:gd name="connsiteX40" fmla="*/ 2139043 w 2155372"/>
              <a:gd name="connsiteY40" fmla="*/ 653143 h 2008414"/>
              <a:gd name="connsiteX41" fmla="*/ 2073729 w 2155372"/>
              <a:gd name="connsiteY41" fmla="*/ 555171 h 2008414"/>
              <a:gd name="connsiteX42" fmla="*/ 2008414 w 2155372"/>
              <a:gd name="connsiteY42" fmla="*/ 473528 h 2008414"/>
              <a:gd name="connsiteX43" fmla="*/ 1910443 w 2155372"/>
              <a:gd name="connsiteY43" fmla="*/ 408214 h 2008414"/>
              <a:gd name="connsiteX44" fmla="*/ 1861457 w 2155372"/>
              <a:gd name="connsiteY44" fmla="*/ 375557 h 2008414"/>
              <a:gd name="connsiteX45" fmla="*/ 1812472 w 2155372"/>
              <a:gd name="connsiteY45" fmla="*/ 359228 h 2008414"/>
              <a:gd name="connsiteX46" fmla="*/ 1763486 w 2155372"/>
              <a:gd name="connsiteY46" fmla="*/ 326571 h 2008414"/>
              <a:gd name="connsiteX47" fmla="*/ 1665514 w 2155372"/>
              <a:gd name="connsiteY47" fmla="*/ 293914 h 2008414"/>
              <a:gd name="connsiteX48" fmla="*/ 1616529 w 2155372"/>
              <a:gd name="connsiteY48" fmla="*/ 277586 h 2008414"/>
              <a:gd name="connsiteX49" fmla="*/ 1534886 w 2155372"/>
              <a:gd name="connsiteY49" fmla="*/ 277586 h 200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155372" h="2008414">
                <a:moveTo>
                  <a:pt x="1681843" y="261257"/>
                </a:moveTo>
                <a:cubicBezTo>
                  <a:pt x="1627414" y="255814"/>
                  <a:pt x="1572043" y="256389"/>
                  <a:pt x="1518557" y="244928"/>
                </a:cubicBezTo>
                <a:cubicBezTo>
                  <a:pt x="1494756" y="239828"/>
                  <a:pt x="1475843" y="221311"/>
                  <a:pt x="1453243" y="212271"/>
                </a:cubicBezTo>
                <a:cubicBezTo>
                  <a:pt x="1421282" y="199486"/>
                  <a:pt x="1387233" y="192398"/>
                  <a:pt x="1355272" y="179614"/>
                </a:cubicBezTo>
                <a:cubicBezTo>
                  <a:pt x="1220065" y="125532"/>
                  <a:pt x="1365211" y="162008"/>
                  <a:pt x="1208314" y="130628"/>
                </a:cubicBezTo>
                <a:cubicBezTo>
                  <a:pt x="1051181" y="52062"/>
                  <a:pt x="1173152" y="101043"/>
                  <a:pt x="1012372" y="65314"/>
                </a:cubicBezTo>
                <a:cubicBezTo>
                  <a:pt x="995570" y="61580"/>
                  <a:pt x="979991" y="53515"/>
                  <a:pt x="963386" y="48986"/>
                </a:cubicBezTo>
                <a:cubicBezTo>
                  <a:pt x="920084" y="37176"/>
                  <a:pt x="877029" y="23707"/>
                  <a:pt x="832757" y="16328"/>
                </a:cubicBezTo>
                <a:cubicBezTo>
                  <a:pt x="778801" y="7335"/>
                  <a:pt x="723900" y="5443"/>
                  <a:pt x="669472" y="0"/>
                </a:cubicBezTo>
                <a:lnTo>
                  <a:pt x="261257" y="16328"/>
                </a:lnTo>
                <a:cubicBezTo>
                  <a:pt x="216207" y="26501"/>
                  <a:pt x="163286" y="114300"/>
                  <a:pt x="163286" y="114300"/>
                </a:cubicBezTo>
                <a:cubicBezTo>
                  <a:pt x="122240" y="237435"/>
                  <a:pt x="177610" y="85650"/>
                  <a:pt x="114300" y="212271"/>
                </a:cubicBezTo>
                <a:cubicBezTo>
                  <a:pt x="46699" y="347474"/>
                  <a:pt x="158905" y="169860"/>
                  <a:pt x="65314" y="310243"/>
                </a:cubicBezTo>
                <a:lnTo>
                  <a:pt x="16329" y="457200"/>
                </a:lnTo>
                <a:lnTo>
                  <a:pt x="0" y="506186"/>
                </a:lnTo>
                <a:cubicBezTo>
                  <a:pt x="5443" y="843643"/>
                  <a:pt x="1454" y="1181384"/>
                  <a:pt x="16329" y="1518557"/>
                </a:cubicBezTo>
                <a:cubicBezTo>
                  <a:pt x="18781" y="1574130"/>
                  <a:pt x="78483" y="1678683"/>
                  <a:pt x="114300" y="1714500"/>
                </a:cubicBezTo>
                <a:cubicBezTo>
                  <a:pt x="207369" y="1807569"/>
                  <a:pt x="153993" y="1762733"/>
                  <a:pt x="277586" y="1845128"/>
                </a:cubicBezTo>
                <a:lnTo>
                  <a:pt x="375557" y="1910443"/>
                </a:lnTo>
                <a:lnTo>
                  <a:pt x="506186" y="1943100"/>
                </a:lnTo>
                <a:cubicBezTo>
                  <a:pt x="527957" y="1948543"/>
                  <a:pt x="550210" y="1952331"/>
                  <a:pt x="571500" y="1959428"/>
                </a:cubicBezTo>
                <a:cubicBezTo>
                  <a:pt x="587829" y="1964871"/>
                  <a:pt x="603936" y="1971028"/>
                  <a:pt x="620486" y="1975757"/>
                </a:cubicBezTo>
                <a:cubicBezTo>
                  <a:pt x="764034" y="2016772"/>
                  <a:pt x="617314" y="1969258"/>
                  <a:pt x="734786" y="2008414"/>
                </a:cubicBezTo>
                <a:cubicBezTo>
                  <a:pt x="919843" y="2002971"/>
                  <a:pt x="1105090" y="2002079"/>
                  <a:pt x="1289957" y="1992086"/>
                </a:cubicBezTo>
                <a:cubicBezTo>
                  <a:pt x="1307144" y="1991157"/>
                  <a:pt x="1322393" y="1980486"/>
                  <a:pt x="1338943" y="1975757"/>
                </a:cubicBezTo>
                <a:cubicBezTo>
                  <a:pt x="1360521" y="1969592"/>
                  <a:pt x="1382486" y="1964871"/>
                  <a:pt x="1404257" y="1959428"/>
                </a:cubicBezTo>
                <a:lnTo>
                  <a:pt x="1502229" y="1894114"/>
                </a:lnTo>
                <a:cubicBezTo>
                  <a:pt x="1538598" y="1869868"/>
                  <a:pt x="1557283" y="1862036"/>
                  <a:pt x="1583872" y="1828800"/>
                </a:cubicBezTo>
                <a:cubicBezTo>
                  <a:pt x="1620959" y="1782441"/>
                  <a:pt x="1619544" y="1760470"/>
                  <a:pt x="1665514" y="1714500"/>
                </a:cubicBezTo>
                <a:cubicBezTo>
                  <a:pt x="1679391" y="1700623"/>
                  <a:pt x="1698171" y="1692729"/>
                  <a:pt x="1714500" y="1681843"/>
                </a:cubicBezTo>
                <a:cubicBezTo>
                  <a:pt x="1730829" y="1660071"/>
                  <a:pt x="1745280" y="1636756"/>
                  <a:pt x="1763486" y="1616528"/>
                </a:cubicBezTo>
                <a:cubicBezTo>
                  <a:pt x="1794381" y="1582200"/>
                  <a:pt x="1833746" y="1555504"/>
                  <a:pt x="1861457" y="1518557"/>
                </a:cubicBezTo>
                <a:cubicBezTo>
                  <a:pt x="1877786" y="1496786"/>
                  <a:pt x="1892732" y="1473906"/>
                  <a:pt x="1910443" y="1453243"/>
                </a:cubicBezTo>
                <a:cubicBezTo>
                  <a:pt x="1925471" y="1435710"/>
                  <a:pt x="1944646" y="1421997"/>
                  <a:pt x="1959429" y="1404257"/>
                </a:cubicBezTo>
                <a:cubicBezTo>
                  <a:pt x="1971992" y="1389181"/>
                  <a:pt x="1982350" y="1372310"/>
                  <a:pt x="1992086" y="1355271"/>
                </a:cubicBezTo>
                <a:cubicBezTo>
                  <a:pt x="2004163" y="1334137"/>
                  <a:pt x="2009160" y="1308656"/>
                  <a:pt x="2024743" y="1289957"/>
                </a:cubicBezTo>
                <a:cubicBezTo>
                  <a:pt x="2037306" y="1274881"/>
                  <a:pt x="2057400" y="1268186"/>
                  <a:pt x="2073729" y="1257300"/>
                </a:cubicBezTo>
                <a:lnTo>
                  <a:pt x="2122714" y="1110343"/>
                </a:lnTo>
                <a:lnTo>
                  <a:pt x="2139043" y="1061357"/>
                </a:lnTo>
                <a:lnTo>
                  <a:pt x="2155372" y="1012371"/>
                </a:lnTo>
                <a:cubicBezTo>
                  <a:pt x="2149929" y="892628"/>
                  <a:pt x="2160114" y="771143"/>
                  <a:pt x="2139043" y="653143"/>
                </a:cubicBezTo>
                <a:cubicBezTo>
                  <a:pt x="2132143" y="614505"/>
                  <a:pt x="2095500" y="587828"/>
                  <a:pt x="2073729" y="555171"/>
                </a:cubicBezTo>
                <a:cubicBezTo>
                  <a:pt x="2052306" y="523036"/>
                  <a:pt x="2039436" y="496795"/>
                  <a:pt x="2008414" y="473528"/>
                </a:cubicBezTo>
                <a:cubicBezTo>
                  <a:pt x="1977015" y="449979"/>
                  <a:pt x="1943100" y="429985"/>
                  <a:pt x="1910443" y="408214"/>
                </a:cubicBezTo>
                <a:cubicBezTo>
                  <a:pt x="1894114" y="397328"/>
                  <a:pt x="1880074" y="381763"/>
                  <a:pt x="1861457" y="375557"/>
                </a:cubicBezTo>
                <a:cubicBezTo>
                  <a:pt x="1845129" y="370114"/>
                  <a:pt x="1827867" y="366925"/>
                  <a:pt x="1812472" y="359228"/>
                </a:cubicBezTo>
                <a:cubicBezTo>
                  <a:pt x="1794919" y="350452"/>
                  <a:pt x="1781419" y="334541"/>
                  <a:pt x="1763486" y="326571"/>
                </a:cubicBezTo>
                <a:cubicBezTo>
                  <a:pt x="1732029" y="312590"/>
                  <a:pt x="1698171" y="304800"/>
                  <a:pt x="1665514" y="293914"/>
                </a:cubicBezTo>
                <a:cubicBezTo>
                  <a:pt x="1649186" y="288471"/>
                  <a:pt x="1633741" y="277586"/>
                  <a:pt x="1616529" y="277586"/>
                </a:cubicBezTo>
                <a:lnTo>
                  <a:pt x="1534886" y="27758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700">
              <a:solidFill>
                <a:schemeClr val="bg1"/>
              </a:solidFill>
            </a:endParaRPr>
          </a:p>
        </p:txBody>
      </p:sp>
      <p:grpSp>
        <p:nvGrpSpPr>
          <p:cNvPr id="12" name="Group 47">
            <a:extLst>
              <a:ext uri="{FF2B5EF4-FFF2-40B4-BE49-F238E27FC236}">
                <a16:creationId xmlns:a16="http://schemas.microsoft.com/office/drawing/2014/main" id="{297395DB-DD74-C014-C2AF-42564F9025E1}"/>
              </a:ext>
            </a:extLst>
          </p:cNvPr>
          <p:cNvGrpSpPr/>
          <p:nvPr/>
        </p:nvGrpSpPr>
        <p:grpSpPr>
          <a:xfrm>
            <a:off x="8804569" y="5093352"/>
            <a:ext cx="781946" cy="903600"/>
            <a:chOff x="7670599" y="2657443"/>
            <a:chExt cx="1194176" cy="1058649"/>
          </a:xfrm>
        </p:grpSpPr>
        <p:cxnSp>
          <p:nvCxnSpPr>
            <p:cNvPr id="13" name="Straight Connector 48">
              <a:extLst>
                <a:ext uri="{FF2B5EF4-FFF2-40B4-BE49-F238E27FC236}">
                  <a16:creationId xmlns:a16="http://schemas.microsoft.com/office/drawing/2014/main" id="{E125B6F1-FF12-3270-983F-8F51F271A258}"/>
                </a:ext>
              </a:extLst>
            </p:cNvPr>
            <p:cNvCxnSpPr>
              <a:cxnSpLocks/>
            </p:cNvCxnSpPr>
            <p:nvPr/>
          </p:nvCxnSpPr>
          <p:spPr>
            <a:xfrm>
              <a:off x="7670599" y="2694170"/>
              <a:ext cx="1047211" cy="102192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9">
              <a:extLst>
                <a:ext uri="{FF2B5EF4-FFF2-40B4-BE49-F238E27FC236}">
                  <a16:creationId xmlns:a16="http://schemas.microsoft.com/office/drawing/2014/main" id="{1B8BCCD3-28C5-DC7A-7673-1A78E76F7B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4794" y="2657443"/>
              <a:ext cx="1099981" cy="100149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50">
            <a:extLst>
              <a:ext uri="{FF2B5EF4-FFF2-40B4-BE49-F238E27FC236}">
                <a16:creationId xmlns:a16="http://schemas.microsoft.com/office/drawing/2014/main" id="{DC8D4689-88C2-944C-1551-7D67FB8040B8}"/>
              </a:ext>
            </a:extLst>
          </p:cNvPr>
          <p:cNvSpPr txBox="1"/>
          <p:nvPr/>
        </p:nvSpPr>
        <p:spPr>
          <a:xfrm>
            <a:off x="8804569" y="4897514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lang="ar-AE" sz="32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Group 51">
            <a:extLst>
              <a:ext uri="{FF2B5EF4-FFF2-40B4-BE49-F238E27FC236}">
                <a16:creationId xmlns:a16="http://schemas.microsoft.com/office/drawing/2014/main" id="{74A8D449-E843-B04A-F83D-5A78C9163C5E}"/>
              </a:ext>
            </a:extLst>
          </p:cNvPr>
          <p:cNvGrpSpPr/>
          <p:nvPr/>
        </p:nvGrpSpPr>
        <p:grpSpPr>
          <a:xfrm>
            <a:off x="7230177" y="5683934"/>
            <a:ext cx="781946" cy="903600"/>
            <a:chOff x="7670599" y="2657443"/>
            <a:chExt cx="1194176" cy="1058649"/>
          </a:xfrm>
        </p:grpSpPr>
        <p:cxnSp>
          <p:nvCxnSpPr>
            <p:cNvPr id="24" name="Straight Connector 52">
              <a:extLst>
                <a:ext uri="{FF2B5EF4-FFF2-40B4-BE49-F238E27FC236}">
                  <a16:creationId xmlns:a16="http://schemas.microsoft.com/office/drawing/2014/main" id="{4F7F7254-C335-FCF9-1B14-A5ECF11A426A}"/>
                </a:ext>
              </a:extLst>
            </p:cNvPr>
            <p:cNvCxnSpPr>
              <a:cxnSpLocks/>
            </p:cNvCxnSpPr>
            <p:nvPr/>
          </p:nvCxnSpPr>
          <p:spPr>
            <a:xfrm>
              <a:off x="7670599" y="2694170"/>
              <a:ext cx="1047211" cy="102192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3">
              <a:extLst>
                <a:ext uri="{FF2B5EF4-FFF2-40B4-BE49-F238E27FC236}">
                  <a16:creationId xmlns:a16="http://schemas.microsoft.com/office/drawing/2014/main" id="{C251ABB3-A748-6374-7ECB-55281F5FC7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4794" y="2657443"/>
              <a:ext cx="1099981" cy="100149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54">
            <a:extLst>
              <a:ext uri="{FF2B5EF4-FFF2-40B4-BE49-F238E27FC236}">
                <a16:creationId xmlns:a16="http://schemas.microsoft.com/office/drawing/2014/main" id="{C9D86CCD-FFBE-CC56-4DDA-05AB4F1558FD}"/>
              </a:ext>
            </a:extLst>
          </p:cNvPr>
          <p:cNvSpPr txBox="1"/>
          <p:nvPr/>
        </p:nvSpPr>
        <p:spPr>
          <a:xfrm>
            <a:off x="7096854" y="5643576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lang="ar-AE" sz="44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56">
            <a:extLst>
              <a:ext uri="{FF2B5EF4-FFF2-40B4-BE49-F238E27FC236}">
                <a16:creationId xmlns:a16="http://schemas.microsoft.com/office/drawing/2014/main" id="{34BA868A-AE98-03A2-D782-64EFE329E3B6}"/>
              </a:ext>
            </a:extLst>
          </p:cNvPr>
          <p:cNvSpPr txBox="1"/>
          <p:nvPr/>
        </p:nvSpPr>
        <p:spPr>
          <a:xfrm>
            <a:off x="13022525" y="2812966"/>
            <a:ext cx="47913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dirty="0">
                <a:solidFill>
                  <a:schemeClr val="bg1"/>
                </a:solidFill>
                <a:latin typeface="Janna LT" panose="01000000000000000000" pitchFamily="2" charset="-78"/>
                <a:cs typeface="+mj-cs"/>
              </a:rPr>
              <a:t>رقم اليوم هو الرقم</a:t>
            </a:r>
            <a:endParaRPr lang="ar-AE" sz="4000" dirty="0">
              <a:solidFill>
                <a:schemeClr val="bg1"/>
              </a:solidFill>
              <a:latin typeface="Janna LT" panose="01000000000000000000" pitchFamily="2" charset="-78"/>
              <a:cs typeface="+mj-cs"/>
            </a:endParaRPr>
          </a:p>
        </p:txBody>
      </p:sp>
      <p:sp>
        <p:nvSpPr>
          <p:cNvPr id="28" name="TextBox 58">
            <a:extLst>
              <a:ext uri="{FF2B5EF4-FFF2-40B4-BE49-F238E27FC236}">
                <a16:creationId xmlns:a16="http://schemas.microsoft.com/office/drawing/2014/main" id="{BC1C68C7-57CA-8425-8E00-714EB3EF3662}"/>
              </a:ext>
            </a:extLst>
          </p:cNvPr>
          <p:cNvSpPr txBox="1"/>
          <p:nvPr/>
        </p:nvSpPr>
        <p:spPr>
          <a:xfrm>
            <a:off x="6664316" y="3270341"/>
            <a:ext cx="476902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700" dirty="0">
                <a:solidFill>
                  <a:schemeClr val="bg1"/>
                </a:solidFill>
                <a:latin typeface="Janna LT" panose="01000000000000000000" pitchFamily="2" charset="-78"/>
                <a:cs typeface="Janna LT" panose="01000000000000000000" pitchFamily="2" charset="-78"/>
              </a:rPr>
              <a:t>ابحث عن الرقم</a:t>
            </a:r>
            <a:endParaRPr lang="ar-AE" sz="2700" dirty="0">
              <a:solidFill>
                <a:schemeClr val="bg1"/>
              </a:solidFill>
              <a:latin typeface="Janna LT" panose="01000000000000000000" pitchFamily="2" charset="-78"/>
              <a:cs typeface="Janna LT" panose="01000000000000000000" pitchFamily="2" charset="-78"/>
            </a:endParaRPr>
          </a:p>
        </p:txBody>
      </p:sp>
      <p:sp>
        <p:nvSpPr>
          <p:cNvPr id="29" name="TextBox 63">
            <a:extLst>
              <a:ext uri="{FF2B5EF4-FFF2-40B4-BE49-F238E27FC236}">
                <a16:creationId xmlns:a16="http://schemas.microsoft.com/office/drawing/2014/main" id="{037FE17D-6ADA-9138-460F-C533539EBB8A}"/>
              </a:ext>
            </a:extLst>
          </p:cNvPr>
          <p:cNvSpPr txBox="1"/>
          <p:nvPr/>
        </p:nvSpPr>
        <p:spPr>
          <a:xfrm>
            <a:off x="12297505" y="6028154"/>
            <a:ext cx="47913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dirty="0">
                <a:solidFill>
                  <a:schemeClr val="bg1"/>
                </a:solidFill>
                <a:latin typeface="Janna LT" panose="01000000000000000000" pitchFamily="2" charset="-78"/>
                <a:cs typeface="+mj-cs"/>
              </a:rPr>
              <a:t>لون حسب الرقم المطلوب</a:t>
            </a:r>
            <a:endParaRPr lang="ar-AE" sz="4000" dirty="0">
              <a:solidFill>
                <a:schemeClr val="bg1"/>
              </a:solidFill>
              <a:latin typeface="Janna LT" panose="01000000000000000000" pitchFamily="2" charset="-78"/>
              <a:cs typeface="+mj-cs"/>
            </a:endParaRPr>
          </a:p>
        </p:txBody>
      </p:sp>
      <p:sp>
        <p:nvSpPr>
          <p:cNvPr id="32" name="TextBox 69">
            <a:extLst>
              <a:ext uri="{FF2B5EF4-FFF2-40B4-BE49-F238E27FC236}">
                <a16:creationId xmlns:a16="http://schemas.microsoft.com/office/drawing/2014/main" id="{6007B67E-E9C8-73C5-88FC-22228D15A1F3}"/>
              </a:ext>
            </a:extLst>
          </p:cNvPr>
          <p:cNvSpPr txBox="1"/>
          <p:nvPr/>
        </p:nvSpPr>
        <p:spPr>
          <a:xfrm>
            <a:off x="4052720" y="6598190"/>
            <a:ext cx="1590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latin typeface="Janna LT" panose="01000000000000000000" pitchFamily="2" charset="-78"/>
              </a:rPr>
              <a:t>الرقم السابق</a:t>
            </a:r>
            <a:endParaRPr lang="ar-AE" sz="2400" dirty="0">
              <a:solidFill>
                <a:schemeClr val="bg1"/>
              </a:solidFill>
              <a:latin typeface="Janna LT" panose="01000000000000000000" pitchFamily="2" charset="-78"/>
            </a:endParaRPr>
          </a:p>
        </p:txBody>
      </p:sp>
      <p:sp>
        <p:nvSpPr>
          <p:cNvPr id="33" name="TextBox 71">
            <a:extLst>
              <a:ext uri="{FF2B5EF4-FFF2-40B4-BE49-F238E27FC236}">
                <a16:creationId xmlns:a16="http://schemas.microsoft.com/office/drawing/2014/main" id="{02F3F850-FA20-18BB-CDAF-44A04A6D5C82}"/>
              </a:ext>
            </a:extLst>
          </p:cNvPr>
          <p:cNvSpPr txBox="1"/>
          <p:nvPr/>
        </p:nvSpPr>
        <p:spPr>
          <a:xfrm>
            <a:off x="811162" y="6544766"/>
            <a:ext cx="1590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latin typeface="Janna LT" panose="01000000000000000000" pitchFamily="2" charset="-78"/>
              </a:rPr>
              <a:t>الرقم التالي</a:t>
            </a:r>
            <a:endParaRPr lang="ar-AE" sz="2400" dirty="0">
              <a:solidFill>
                <a:schemeClr val="bg1"/>
              </a:solidFill>
              <a:latin typeface="Janna LT" panose="01000000000000000000" pitchFamily="2" charset="-78"/>
            </a:endParaRPr>
          </a:p>
        </p:txBody>
      </p:sp>
      <p:sp>
        <p:nvSpPr>
          <p:cNvPr id="34" name="Rectangle 74">
            <a:extLst>
              <a:ext uri="{FF2B5EF4-FFF2-40B4-BE49-F238E27FC236}">
                <a16:creationId xmlns:a16="http://schemas.microsoft.com/office/drawing/2014/main" id="{212DB974-D0B4-F87A-EB4E-65479735C863}"/>
              </a:ext>
            </a:extLst>
          </p:cNvPr>
          <p:cNvSpPr/>
          <p:nvPr/>
        </p:nvSpPr>
        <p:spPr>
          <a:xfrm>
            <a:off x="4140362" y="5068181"/>
            <a:ext cx="1450892" cy="13261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8100" dirty="0">
                <a:solidFill>
                  <a:schemeClr val="bg1"/>
                </a:solidFill>
              </a:rPr>
              <a:t>14</a:t>
            </a:r>
            <a:endParaRPr lang="ar-AE" sz="8100" dirty="0">
              <a:solidFill>
                <a:schemeClr val="bg1"/>
              </a:solidFill>
            </a:endParaRPr>
          </a:p>
        </p:txBody>
      </p:sp>
      <p:sp>
        <p:nvSpPr>
          <p:cNvPr id="35" name="Rectangle 80">
            <a:extLst>
              <a:ext uri="{FF2B5EF4-FFF2-40B4-BE49-F238E27FC236}">
                <a16:creationId xmlns:a16="http://schemas.microsoft.com/office/drawing/2014/main" id="{15C2BFF2-E7D5-E52B-E64A-ECBF6981A207}"/>
              </a:ext>
            </a:extLst>
          </p:cNvPr>
          <p:cNvSpPr/>
          <p:nvPr/>
        </p:nvSpPr>
        <p:spPr>
          <a:xfrm>
            <a:off x="955806" y="5095936"/>
            <a:ext cx="1450892" cy="13261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8100" dirty="0">
                <a:solidFill>
                  <a:schemeClr val="bg1"/>
                </a:solidFill>
              </a:rPr>
              <a:t>16</a:t>
            </a:r>
            <a:endParaRPr lang="ar-AE" sz="8100" dirty="0">
              <a:solidFill>
                <a:schemeClr val="bg1"/>
              </a:solidFill>
            </a:endParaRPr>
          </a:p>
        </p:txBody>
      </p:sp>
      <p:sp>
        <p:nvSpPr>
          <p:cNvPr id="36" name="Rectangle 81">
            <a:extLst>
              <a:ext uri="{FF2B5EF4-FFF2-40B4-BE49-F238E27FC236}">
                <a16:creationId xmlns:a16="http://schemas.microsoft.com/office/drawing/2014/main" id="{DC90245B-1B80-15C7-8FF6-6FF0DF35369F}"/>
              </a:ext>
            </a:extLst>
          </p:cNvPr>
          <p:cNvSpPr/>
          <p:nvPr/>
        </p:nvSpPr>
        <p:spPr>
          <a:xfrm>
            <a:off x="2456204" y="5118852"/>
            <a:ext cx="1450892" cy="13261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8100" dirty="0">
                <a:solidFill>
                  <a:schemeClr val="bg1"/>
                </a:solidFill>
              </a:rPr>
              <a:t>15</a:t>
            </a:r>
            <a:endParaRPr lang="ar-AE" sz="8100" dirty="0">
              <a:solidFill>
                <a:schemeClr val="bg1"/>
              </a:solidFill>
            </a:endParaRPr>
          </a:p>
        </p:txBody>
      </p:sp>
      <p:sp>
        <p:nvSpPr>
          <p:cNvPr id="73" name="نجمة ذات 5 نقاط 72">
            <a:extLst>
              <a:ext uri="{FF2B5EF4-FFF2-40B4-BE49-F238E27FC236}">
                <a16:creationId xmlns:a16="http://schemas.microsoft.com/office/drawing/2014/main" id="{EC7D5557-F37A-6344-1679-138422BBC17A}"/>
              </a:ext>
            </a:extLst>
          </p:cNvPr>
          <p:cNvSpPr/>
          <p:nvPr/>
        </p:nvSpPr>
        <p:spPr>
          <a:xfrm>
            <a:off x="11463206" y="686363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4" name="نجمة ذات 5 نقاط 73">
            <a:extLst>
              <a:ext uri="{FF2B5EF4-FFF2-40B4-BE49-F238E27FC236}">
                <a16:creationId xmlns:a16="http://schemas.microsoft.com/office/drawing/2014/main" id="{847E12FE-3C61-4FE8-7258-F9D471E2E053}"/>
              </a:ext>
            </a:extLst>
          </p:cNvPr>
          <p:cNvSpPr/>
          <p:nvPr/>
        </p:nvSpPr>
        <p:spPr>
          <a:xfrm>
            <a:off x="12216440" y="687323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5" name="نجمة ذات 5 نقاط 74">
            <a:extLst>
              <a:ext uri="{FF2B5EF4-FFF2-40B4-BE49-F238E27FC236}">
                <a16:creationId xmlns:a16="http://schemas.microsoft.com/office/drawing/2014/main" id="{703B969B-09FF-F02D-3CEA-FE37D4517DC2}"/>
              </a:ext>
            </a:extLst>
          </p:cNvPr>
          <p:cNvSpPr/>
          <p:nvPr/>
        </p:nvSpPr>
        <p:spPr>
          <a:xfrm>
            <a:off x="12977079" y="687323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6" name="نجمة ذات 5 نقاط 75">
            <a:extLst>
              <a:ext uri="{FF2B5EF4-FFF2-40B4-BE49-F238E27FC236}">
                <a16:creationId xmlns:a16="http://schemas.microsoft.com/office/drawing/2014/main" id="{F20A3960-17AE-9F79-64C7-3CF65AD22ABE}"/>
              </a:ext>
            </a:extLst>
          </p:cNvPr>
          <p:cNvSpPr/>
          <p:nvPr/>
        </p:nvSpPr>
        <p:spPr>
          <a:xfrm>
            <a:off x="13753928" y="688656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7" name="نجمة ذات 5 نقاط 76">
            <a:extLst>
              <a:ext uri="{FF2B5EF4-FFF2-40B4-BE49-F238E27FC236}">
                <a16:creationId xmlns:a16="http://schemas.microsoft.com/office/drawing/2014/main" id="{82ADFB3A-1332-E55C-8C53-A747CCF7764B}"/>
              </a:ext>
            </a:extLst>
          </p:cNvPr>
          <p:cNvSpPr/>
          <p:nvPr/>
        </p:nvSpPr>
        <p:spPr>
          <a:xfrm>
            <a:off x="14499881" y="6891424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8" name="نجمة ذات 5 نقاط 77">
            <a:extLst>
              <a:ext uri="{FF2B5EF4-FFF2-40B4-BE49-F238E27FC236}">
                <a16:creationId xmlns:a16="http://schemas.microsoft.com/office/drawing/2014/main" id="{D30E7F96-5357-634B-1401-3F5338F97C32}"/>
              </a:ext>
            </a:extLst>
          </p:cNvPr>
          <p:cNvSpPr/>
          <p:nvPr/>
        </p:nvSpPr>
        <p:spPr>
          <a:xfrm>
            <a:off x="15255014" y="6909027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9" name="نجمة ذات 5 نقاط 78">
            <a:extLst>
              <a:ext uri="{FF2B5EF4-FFF2-40B4-BE49-F238E27FC236}">
                <a16:creationId xmlns:a16="http://schemas.microsoft.com/office/drawing/2014/main" id="{00FE0161-EE22-BE0B-0D4F-583738A5A195}"/>
              </a:ext>
            </a:extLst>
          </p:cNvPr>
          <p:cNvSpPr/>
          <p:nvPr/>
        </p:nvSpPr>
        <p:spPr>
          <a:xfrm>
            <a:off x="15991787" y="691686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0" name="نجمة ذات 5 نقاط 79">
            <a:extLst>
              <a:ext uri="{FF2B5EF4-FFF2-40B4-BE49-F238E27FC236}">
                <a16:creationId xmlns:a16="http://schemas.microsoft.com/office/drawing/2014/main" id="{36E40824-F61E-D014-BB5E-6FAE7E9BC1C3}"/>
              </a:ext>
            </a:extLst>
          </p:cNvPr>
          <p:cNvSpPr/>
          <p:nvPr/>
        </p:nvSpPr>
        <p:spPr>
          <a:xfrm>
            <a:off x="16663155" y="6939092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1" name="نجمة ذات 5 نقاط 80">
            <a:extLst>
              <a:ext uri="{FF2B5EF4-FFF2-40B4-BE49-F238E27FC236}">
                <a16:creationId xmlns:a16="http://schemas.microsoft.com/office/drawing/2014/main" id="{63BEF3A4-63ED-FF6D-48C2-FE42287421DD}"/>
              </a:ext>
            </a:extLst>
          </p:cNvPr>
          <p:cNvSpPr/>
          <p:nvPr/>
        </p:nvSpPr>
        <p:spPr>
          <a:xfrm>
            <a:off x="11455383" y="76122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2" name="نجمة ذات 5 نقاط 81">
            <a:extLst>
              <a:ext uri="{FF2B5EF4-FFF2-40B4-BE49-F238E27FC236}">
                <a16:creationId xmlns:a16="http://schemas.microsoft.com/office/drawing/2014/main" id="{19561E75-85BC-6E2E-833A-0E8996BCD53D}"/>
              </a:ext>
            </a:extLst>
          </p:cNvPr>
          <p:cNvSpPr/>
          <p:nvPr/>
        </p:nvSpPr>
        <p:spPr>
          <a:xfrm>
            <a:off x="12208617" y="76218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3" name="نجمة ذات 5 نقاط 82">
            <a:extLst>
              <a:ext uri="{FF2B5EF4-FFF2-40B4-BE49-F238E27FC236}">
                <a16:creationId xmlns:a16="http://schemas.microsoft.com/office/drawing/2014/main" id="{CE94B9DD-FE7A-6871-D554-2A04F0F5642A}"/>
              </a:ext>
            </a:extLst>
          </p:cNvPr>
          <p:cNvSpPr/>
          <p:nvPr/>
        </p:nvSpPr>
        <p:spPr>
          <a:xfrm>
            <a:off x="12969256" y="76218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4" name="نجمة ذات 5 نقاط 83">
            <a:extLst>
              <a:ext uri="{FF2B5EF4-FFF2-40B4-BE49-F238E27FC236}">
                <a16:creationId xmlns:a16="http://schemas.microsoft.com/office/drawing/2014/main" id="{0B41CF74-38C3-1FA2-FB27-A520B0DECA1D}"/>
              </a:ext>
            </a:extLst>
          </p:cNvPr>
          <p:cNvSpPr/>
          <p:nvPr/>
        </p:nvSpPr>
        <p:spPr>
          <a:xfrm>
            <a:off x="13746105" y="763520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5" name="نجمة ذات 5 نقاط 84">
            <a:extLst>
              <a:ext uri="{FF2B5EF4-FFF2-40B4-BE49-F238E27FC236}">
                <a16:creationId xmlns:a16="http://schemas.microsoft.com/office/drawing/2014/main" id="{60B43F63-2509-13F6-3465-DD473088F6A8}"/>
              </a:ext>
            </a:extLst>
          </p:cNvPr>
          <p:cNvSpPr/>
          <p:nvPr/>
        </p:nvSpPr>
        <p:spPr>
          <a:xfrm>
            <a:off x="14492058" y="7640064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6" name="نجمة ذات 5 نقاط 85">
            <a:extLst>
              <a:ext uri="{FF2B5EF4-FFF2-40B4-BE49-F238E27FC236}">
                <a16:creationId xmlns:a16="http://schemas.microsoft.com/office/drawing/2014/main" id="{615D66B6-9846-CD1E-170F-699CCFE4DF57}"/>
              </a:ext>
            </a:extLst>
          </p:cNvPr>
          <p:cNvSpPr/>
          <p:nvPr/>
        </p:nvSpPr>
        <p:spPr>
          <a:xfrm>
            <a:off x="15314168" y="763520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7" name="نجمة ذات 5 نقاط 86">
            <a:extLst>
              <a:ext uri="{FF2B5EF4-FFF2-40B4-BE49-F238E27FC236}">
                <a16:creationId xmlns:a16="http://schemas.microsoft.com/office/drawing/2014/main" id="{85CA9083-C669-4E35-5488-E474E0499C11}"/>
              </a:ext>
            </a:extLst>
          </p:cNvPr>
          <p:cNvSpPr/>
          <p:nvPr/>
        </p:nvSpPr>
        <p:spPr>
          <a:xfrm>
            <a:off x="16024963" y="766232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8" name="نجمة ذات 5 نقاط 87">
            <a:extLst>
              <a:ext uri="{FF2B5EF4-FFF2-40B4-BE49-F238E27FC236}">
                <a16:creationId xmlns:a16="http://schemas.microsoft.com/office/drawing/2014/main" id="{E86FF5DD-511A-55E2-C342-5DD4DD14CE09}"/>
              </a:ext>
            </a:extLst>
          </p:cNvPr>
          <p:cNvSpPr/>
          <p:nvPr/>
        </p:nvSpPr>
        <p:spPr>
          <a:xfrm>
            <a:off x="16698313" y="7638577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9" name="نجمة ذات 5 نقاط 88">
            <a:extLst>
              <a:ext uri="{FF2B5EF4-FFF2-40B4-BE49-F238E27FC236}">
                <a16:creationId xmlns:a16="http://schemas.microsoft.com/office/drawing/2014/main" id="{DBF7B700-8F5D-EFFD-48B5-DD05BF089A8F}"/>
              </a:ext>
            </a:extLst>
          </p:cNvPr>
          <p:cNvSpPr/>
          <p:nvPr/>
        </p:nvSpPr>
        <p:spPr>
          <a:xfrm>
            <a:off x="11463206" y="8357826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0" name="نجمة ذات 5 نقاط 89">
            <a:extLst>
              <a:ext uri="{FF2B5EF4-FFF2-40B4-BE49-F238E27FC236}">
                <a16:creationId xmlns:a16="http://schemas.microsoft.com/office/drawing/2014/main" id="{C9147049-92D1-8CCC-EF82-DDF32E846AC6}"/>
              </a:ext>
            </a:extLst>
          </p:cNvPr>
          <p:cNvSpPr/>
          <p:nvPr/>
        </p:nvSpPr>
        <p:spPr>
          <a:xfrm>
            <a:off x="12216440" y="8367426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1" name="نجمة ذات 5 نقاط 90">
            <a:extLst>
              <a:ext uri="{FF2B5EF4-FFF2-40B4-BE49-F238E27FC236}">
                <a16:creationId xmlns:a16="http://schemas.microsoft.com/office/drawing/2014/main" id="{B0C8BA61-A682-AC88-BA13-18CBABAACDC3}"/>
              </a:ext>
            </a:extLst>
          </p:cNvPr>
          <p:cNvSpPr/>
          <p:nvPr/>
        </p:nvSpPr>
        <p:spPr>
          <a:xfrm>
            <a:off x="12977079" y="8367426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2" name="نجمة ذات 5 نقاط 91">
            <a:extLst>
              <a:ext uri="{FF2B5EF4-FFF2-40B4-BE49-F238E27FC236}">
                <a16:creationId xmlns:a16="http://schemas.microsoft.com/office/drawing/2014/main" id="{3BCD5550-6879-C916-09E8-B614AD90A315}"/>
              </a:ext>
            </a:extLst>
          </p:cNvPr>
          <p:cNvSpPr/>
          <p:nvPr/>
        </p:nvSpPr>
        <p:spPr>
          <a:xfrm>
            <a:off x="13753928" y="8380752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3" name="نجمة ذات 5 نقاط 92">
            <a:extLst>
              <a:ext uri="{FF2B5EF4-FFF2-40B4-BE49-F238E27FC236}">
                <a16:creationId xmlns:a16="http://schemas.microsoft.com/office/drawing/2014/main" id="{3508FEF0-C83D-C0F0-DAE0-213CA1C0A14C}"/>
              </a:ext>
            </a:extLst>
          </p:cNvPr>
          <p:cNvSpPr/>
          <p:nvPr/>
        </p:nvSpPr>
        <p:spPr>
          <a:xfrm>
            <a:off x="14547956" y="84074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4" name="نجمة ذات 5 نقاط 93">
            <a:extLst>
              <a:ext uri="{FF2B5EF4-FFF2-40B4-BE49-F238E27FC236}">
                <a16:creationId xmlns:a16="http://schemas.microsoft.com/office/drawing/2014/main" id="{31F83003-A9D3-160A-33D9-E1B5DC6FE3AC}"/>
              </a:ext>
            </a:extLst>
          </p:cNvPr>
          <p:cNvSpPr/>
          <p:nvPr/>
        </p:nvSpPr>
        <p:spPr>
          <a:xfrm>
            <a:off x="15341984" y="8443139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5" name="نجمة ذات 5 نقاط 94">
            <a:extLst>
              <a:ext uri="{FF2B5EF4-FFF2-40B4-BE49-F238E27FC236}">
                <a16:creationId xmlns:a16="http://schemas.microsoft.com/office/drawing/2014/main" id="{E66AF97F-2160-D8CA-6C85-566643C4435A}"/>
              </a:ext>
            </a:extLst>
          </p:cNvPr>
          <p:cNvSpPr/>
          <p:nvPr/>
        </p:nvSpPr>
        <p:spPr>
          <a:xfrm>
            <a:off x="16057856" y="844954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6" name="نجمة ذات 5 نقاط 95">
            <a:extLst>
              <a:ext uri="{FF2B5EF4-FFF2-40B4-BE49-F238E27FC236}">
                <a16:creationId xmlns:a16="http://schemas.microsoft.com/office/drawing/2014/main" id="{7F9F3816-7619-10D7-CDEC-EF1C162CBF9D}"/>
              </a:ext>
            </a:extLst>
          </p:cNvPr>
          <p:cNvSpPr/>
          <p:nvPr/>
        </p:nvSpPr>
        <p:spPr>
          <a:xfrm>
            <a:off x="16726129" y="8429209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pic>
        <p:nvPicPr>
          <p:cNvPr id="23" name="Picture 1">
            <a:extLst>
              <a:ext uri="{FF2B5EF4-FFF2-40B4-BE49-F238E27FC236}">
                <a16:creationId xmlns:a16="http://schemas.microsoft.com/office/drawing/2014/main" id="{13928815-076D-E5D8-D9A0-4867AAEE919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399" y="3757569"/>
            <a:ext cx="1034869" cy="1437474"/>
          </a:xfrm>
          <a:prstGeom prst="rect">
            <a:avLst/>
          </a:prstGeom>
        </p:spPr>
      </p:pic>
      <p:pic>
        <p:nvPicPr>
          <p:cNvPr id="30" name="Picture 26">
            <a:extLst>
              <a:ext uri="{FF2B5EF4-FFF2-40B4-BE49-F238E27FC236}">
                <a16:creationId xmlns:a16="http://schemas.microsoft.com/office/drawing/2014/main" id="{9F76EC95-5368-DE3B-166A-5A442EE6877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14222" y="3750003"/>
            <a:ext cx="1011279" cy="1404709"/>
          </a:xfrm>
          <a:prstGeom prst="rect">
            <a:avLst/>
          </a:prstGeom>
        </p:spPr>
      </p:pic>
      <p:pic>
        <p:nvPicPr>
          <p:cNvPr id="31" name="Picture 60">
            <a:extLst>
              <a:ext uri="{FF2B5EF4-FFF2-40B4-BE49-F238E27FC236}">
                <a16:creationId xmlns:a16="http://schemas.microsoft.com/office/drawing/2014/main" id="{76E147CB-DB64-2156-1C72-9A8CA52F7F7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6439" y="3742726"/>
            <a:ext cx="1034869" cy="143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0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6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1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5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0" y="-15279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18377605-C31C-B133-D030-5413417E8AE8}"/>
              </a:ext>
            </a:extLst>
          </p:cNvPr>
          <p:cNvSpPr/>
          <p:nvPr/>
        </p:nvSpPr>
        <p:spPr>
          <a:xfrm>
            <a:off x="994411" y="1062657"/>
            <a:ext cx="16299177" cy="8228409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9222" b="-9222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4448544" y="117123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747" t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4" name="Freeform 14"/>
          <p:cNvSpPr/>
          <p:nvPr/>
        </p:nvSpPr>
        <p:spPr>
          <a:xfrm>
            <a:off x="463204" y="2381724"/>
            <a:ext cx="2857710" cy="2400476"/>
          </a:xfrm>
          <a:custGeom>
            <a:avLst/>
            <a:gdLst/>
            <a:ahLst/>
            <a:cxnLst/>
            <a:rect l="l" t="t" r="r" b="b"/>
            <a:pathLst>
              <a:path w="2857710" h="2400476">
                <a:moveTo>
                  <a:pt x="0" y="0"/>
                </a:moveTo>
                <a:lnTo>
                  <a:pt x="2857710" y="0"/>
                </a:lnTo>
                <a:lnTo>
                  <a:pt x="2857710" y="2400476"/>
                </a:lnTo>
                <a:lnTo>
                  <a:pt x="0" y="24004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>
            <a:off x="15443930" y="5108944"/>
            <a:ext cx="2965396" cy="5165929"/>
          </a:xfrm>
          <a:custGeom>
            <a:avLst/>
            <a:gdLst/>
            <a:ahLst/>
            <a:cxnLst/>
            <a:rect l="l" t="t" r="r" b="b"/>
            <a:pathLst>
              <a:path w="4794196" h="8961114">
                <a:moveTo>
                  <a:pt x="0" y="0"/>
                </a:moveTo>
                <a:lnTo>
                  <a:pt x="4794196" y="0"/>
                </a:lnTo>
                <a:lnTo>
                  <a:pt x="4794196" y="8961114"/>
                </a:lnTo>
                <a:lnTo>
                  <a:pt x="0" y="89611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07787CCA-3E93-69C0-88E2-9AC968158137}"/>
              </a:ext>
            </a:extLst>
          </p:cNvPr>
          <p:cNvSpPr/>
          <p:nvPr/>
        </p:nvSpPr>
        <p:spPr>
          <a:xfrm>
            <a:off x="5560300" y="2381724"/>
            <a:ext cx="6443482" cy="6396227"/>
          </a:xfrm>
          <a:custGeom>
            <a:avLst/>
            <a:gdLst/>
            <a:ahLst/>
            <a:cxnLst/>
            <a:rect l="l" t="t" r="r" b="b"/>
            <a:pathLst>
              <a:path w="8115300" h="8197273">
                <a:moveTo>
                  <a:pt x="0" y="0"/>
                </a:moveTo>
                <a:lnTo>
                  <a:pt x="8115300" y="0"/>
                </a:lnTo>
                <a:lnTo>
                  <a:pt x="8115300" y="8197273"/>
                </a:lnTo>
                <a:lnTo>
                  <a:pt x="0" y="81972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E134FBC6-51AA-7C2F-6292-525B7E86F86C}"/>
              </a:ext>
            </a:extLst>
          </p:cNvPr>
          <p:cNvSpPr txBox="1"/>
          <p:nvPr/>
        </p:nvSpPr>
        <p:spPr>
          <a:xfrm>
            <a:off x="5373823" y="2707221"/>
            <a:ext cx="6816436" cy="5162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0"/>
              </a:lnSpc>
            </a:pPr>
            <a:r>
              <a:rPr lang="en-US" sz="30000" b="1" dirty="0">
                <a:solidFill>
                  <a:srgbClr val="000000"/>
                </a:solidFill>
                <a:ea typeface="Glacial Indifference Bold"/>
                <a:cs typeface="Glacial Indifference Bold"/>
                <a:sym typeface="Glacial Indifference Bold"/>
              </a:rPr>
              <a:t>11</a:t>
            </a:r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7F98A6DA-B9CB-11DA-0C61-894F969062D3}"/>
              </a:ext>
            </a:extLst>
          </p:cNvPr>
          <p:cNvSpPr/>
          <p:nvPr/>
        </p:nvSpPr>
        <p:spPr>
          <a:xfrm>
            <a:off x="833716" y="6014808"/>
            <a:ext cx="3614828" cy="3730449"/>
          </a:xfrm>
          <a:custGeom>
            <a:avLst/>
            <a:gdLst/>
            <a:ahLst/>
            <a:cxnLst/>
            <a:rect l="l" t="t" r="r" b="b"/>
            <a:pathLst>
              <a:path w="10811254" h="10513945">
                <a:moveTo>
                  <a:pt x="0" y="0"/>
                </a:moveTo>
                <a:lnTo>
                  <a:pt x="10811254" y="0"/>
                </a:lnTo>
                <a:lnTo>
                  <a:pt x="10811254" y="10513945"/>
                </a:lnTo>
                <a:lnTo>
                  <a:pt x="0" y="105139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23" name="p_1251470_901" descr="p_1251470_901">
            <a:hlinkClick r:id="" action="ppaction://media"/>
            <a:extLst>
              <a:ext uri="{FF2B5EF4-FFF2-40B4-BE49-F238E27FC236}">
                <a16:creationId xmlns:a16="http://schemas.microsoft.com/office/drawing/2014/main" id="{1455D593-647B-068F-40B2-59D5038A6A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94411" y="-151353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679472" y="-87309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" name="Freeform 2"/>
          <p:cNvSpPr/>
          <p:nvPr/>
        </p:nvSpPr>
        <p:spPr>
          <a:xfrm>
            <a:off x="-5490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18377605-C31C-B133-D030-5413417E8AE8}"/>
              </a:ext>
            </a:extLst>
          </p:cNvPr>
          <p:cNvSpPr/>
          <p:nvPr/>
        </p:nvSpPr>
        <p:spPr>
          <a:xfrm>
            <a:off x="526875" y="664261"/>
            <a:ext cx="17124445" cy="885818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222" b="-9222"/>
            </a:stretch>
          </a:blipFill>
        </p:spPr>
        <p:txBody>
          <a:bodyPr/>
          <a:lstStyle/>
          <a:p>
            <a:pPr marL="0" algn="l" defTabSz="914400" rtl="0" eaLnBrk="1" latinLnBrk="0" hangingPunct="1"/>
            <a:endParaRPr lang="ar-AE" dirty="0"/>
          </a:p>
        </p:txBody>
      </p:sp>
      <p:sp>
        <p:nvSpPr>
          <p:cNvPr id="16" name="Freeform 16"/>
          <p:cNvSpPr/>
          <p:nvPr/>
        </p:nvSpPr>
        <p:spPr>
          <a:xfrm>
            <a:off x="16463747" y="477438"/>
            <a:ext cx="1297378" cy="2106377"/>
          </a:xfrm>
          <a:custGeom>
            <a:avLst/>
            <a:gdLst/>
            <a:ahLst/>
            <a:cxnLst/>
            <a:rect l="l" t="t" r="r" b="b"/>
            <a:pathLst>
              <a:path w="4794196" h="8961114">
                <a:moveTo>
                  <a:pt x="0" y="0"/>
                </a:moveTo>
                <a:lnTo>
                  <a:pt x="4794196" y="0"/>
                </a:lnTo>
                <a:lnTo>
                  <a:pt x="4794196" y="8961114"/>
                </a:lnTo>
                <a:lnTo>
                  <a:pt x="0" y="89611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19" name="13">
            <a:extLst>
              <a:ext uri="{FF2B5EF4-FFF2-40B4-BE49-F238E27FC236}">
                <a16:creationId xmlns:a16="http://schemas.microsoft.com/office/drawing/2014/main" id="{70BF174E-93F1-C86F-626C-D5F23DD8E981}"/>
              </a:ext>
            </a:extLst>
          </p:cNvPr>
          <p:cNvGrpSpPr/>
          <p:nvPr/>
        </p:nvGrpSpPr>
        <p:grpSpPr>
          <a:xfrm>
            <a:off x="3058332" y="6789895"/>
            <a:ext cx="2665377" cy="2110788"/>
            <a:chOff x="0" y="0"/>
            <a:chExt cx="1026355" cy="812800"/>
          </a:xfrm>
        </p:grpSpPr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E11F4021-4A75-A60A-3BFD-2DB405059C87}"/>
                </a:ext>
              </a:extLst>
            </p:cNvPr>
            <p:cNvSpPr/>
            <p:nvPr/>
          </p:nvSpPr>
          <p:spPr>
            <a:xfrm>
              <a:off x="0" y="0"/>
              <a:ext cx="1026355" cy="812800"/>
            </a:xfrm>
            <a:custGeom>
              <a:avLst/>
              <a:gdLst/>
              <a:ahLst/>
              <a:cxnLst/>
              <a:rect l="l" t="t" r="r" b="b"/>
              <a:pathLst>
                <a:path w="1026355" h="812800">
                  <a:moveTo>
                    <a:pt x="513178" y="0"/>
                  </a:moveTo>
                  <a:cubicBezTo>
                    <a:pt x="229757" y="0"/>
                    <a:pt x="0" y="181951"/>
                    <a:pt x="0" y="406400"/>
                  </a:cubicBezTo>
                  <a:cubicBezTo>
                    <a:pt x="0" y="630849"/>
                    <a:pt x="229757" y="812800"/>
                    <a:pt x="513178" y="812800"/>
                  </a:cubicBezTo>
                  <a:cubicBezTo>
                    <a:pt x="796598" y="812800"/>
                    <a:pt x="1026355" y="630849"/>
                    <a:pt x="1026355" y="406400"/>
                  </a:cubicBezTo>
                  <a:cubicBezTo>
                    <a:pt x="1026355" y="181951"/>
                    <a:pt x="796598" y="0"/>
                    <a:pt x="513178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13617D"/>
              </a:solidFill>
              <a:prstDash val="solid"/>
              <a:miter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2420AE9E-55F5-E341-B420-71DA14B0BC1C}"/>
                </a:ext>
              </a:extLst>
            </p:cNvPr>
            <p:cNvSpPr txBox="1"/>
            <p:nvPr/>
          </p:nvSpPr>
          <p:spPr>
            <a:xfrm>
              <a:off x="96221" y="38100"/>
              <a:ext cx="8339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11">
            <a:extLst>
              <a:ext uri="{FF2B5EF4-FFF2-40B4-BE49-F238E27FC236}">
                <a16:creationId xmlns:a16="http://schemas.microsoft.com/office/drawing/2014/main" id="{BFEC2E56-178A-DBF3-59ED-529177D6A692}"/>
              </a:ext>
            </a:extLst>
          </p:cNvPr>
          <p:cNvGrpSpPr/>
          <p:nvPr/>
        </p:nvGrpSpPr>
        <p:grpSpPr>
          <a:xfrm>
            <a:off x="13087059" y="6700440"/>
            <a:ext cx="2665377" cy="2110788"/>
            <a:chOff x="0" y="0"/>
            <a:chExt cx="1026355" cy="812800"/>
          </a:xfrm>
        </p:grpSpPr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39C21108-C9A5-7EB8-9168-018E0F158216}"/>
                </a:ext>
              </a:extLst>
            </p:cNvPr>
            <p:cNvSpPr/>
            <p:nvPr/>
          </p:nvSpPr>
          <p:spPr>
            <a:xfrm>
              <a:off x="0" y="0"/>
              <a:ext cx="1026355" cy="812800"/>
            </a:xfrm>
            <a:custGeom>
              <a:avLst/>
              <a:gdLst/>
              <a:ahLst/>
              <a:cxnLst/>
              <a:rect l="l" t="t" r="r" b="b"/>
              <a:pathLst>
                <a:path w="1026355" h="812800">
                  <a:moveTo>
                    <a:pt x="513178" y="0"/>
                  </a:moveTo>
                  <a:cubicBezTo>
                    <a:pt x="229757" y="0"/>
                    <a:pt x="0" y="181951"/>
                    <a:pt x="0" y="406400"/>
                  </a:cubicBezTo>
                  <a:cubicBezTo>
                    <a:pt x="0" y="630849"/>
                    <a:pt x="229757" y="812800"/>
                    <a:pt x="513178" y="812800"/>
                  </a:cubicBezTo>
                  <a:cubicBezTo>
                    <a:pt x="796598" y="812800"/>
                    <a:pt x="1026355" y="630849"/>
                    <a:pt x="1026355" y="406400"/>
                  </a:cubicBezTo>
                  <a:cubicBezTo>
                    <a:pt x="1026355" y="181951"/>
                    <a:pt x="796598" y="0"/>
                    <a:pt x="513178" y="0"/>
                  </a:cubicBezTo>
                  <a:close/>
                </a:path>
              </a:pathLst>
            </a:custGeom>
            <a:solidFill>
              <a:schemeClr val="bg1"/>
            </a:solidFill>
            <a:ln w="76200" cap="sq">
              <a:solidFill>
                <a:srgbClr val="13617D"/>
              </a:solidFill>
              <a:prstDash val="solid"/>
              <a:miter/>
            </a:ln>
          </p:spPr>
          <p:txBody>
            <a:bodyPr/>
            <a:lstStyle/>
            <a:p>
              <a:endParaRPr lang="ar-AE" dirty="0"/>
            </a:p>
          </p:txBody>
        </p:sp>
        <p:sp>
          <p:nvSpPr>
            <p:cNvPr id="41" name="TextBox 18">
              <a:extLst>
                <a:ext uri="{FF2B5EF4-FFF2-40B4-BE49-F238E27FC236}">
                  <a16:creationId xmlns:a16="http://schemas.microsoft.com/office/drawing/2014/main" id="{EE22540F-B280-C2E0-F02C-1DA7D91BEB41}"/>
                </a:ext>
              </a:extLst>
            </p:cNvPr>
            <p:cNvSpPr txBox="1"/>
            <p:nvPr/>
          </p:nvSpPr>
          <p:spPr>
            <a:xfrm>
              <a:off x="96221" y="38100"/>
              <a:ext cx="8339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2" name="TextBox 22">
            <a:extLst>
              <a:ext uri="{FF2B5EF4-FFF2-40B4-BE49-F238E27FC236}">
                <a16:creationId xmlns:a16="http://schemas.microsoft.com/office/drawing/2014/main" id="{247F5A17-F999-9ED1-AE65-D484E6ECCF0F}"/>
              </a:ext>
            </a:extLst>
          </p:cNvPr>
          <p:cNvSpPr txBox="1"/>
          <p:nvPr/>
        </p:nvSpPr>
        <p:spPr>
          <a:xfrm>
            <a:off x="3055057" y="7209213"/>
            <a:ext cx="2421092" cy="16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03"/>
              </a:lnSpc>
            </a:pPr>
            <a:r>
              <a:rPr lang="en-US" sz="13232" b="1" spc="224" dirty="0">
                <a:solidFill>
                  <a:srgbClr val="13617D"/>
                </a:solidFill>
                <a:latin typeface="+mj-lt"/>
                <a:ea typeface="Margin"/>
                <a:sym typeface="Margin"/>
              </a:rPr>
              <a:t>16</a:t>
            </a:r>
          </a:p>
        </p:txBody>
      </p:sp>
      <p:grpSp>
        <p:nvGrpSpPr>
          <p:cNvPr id="30" name="12">
            <a:extLst>
              <a:ext uri="{FF2B5EF4-FFF2-40B4-BE49-F238E27FC236}">
                <a16:creationId xmlns:a16="http://schemas.microsoft.com/office/drawing/2014/main" id="{CADA0D02-9FDB-5499-1D8C-43CA50A3BFA1}"/>
              </a:ext>
            </a:extLst>
          </p:cNvPr>
          <p:cNvGrpSpPr/>
          <p:nvPr/>
        </p:nvGrpSpPr>
        <p:grpSpPr>
          <a:xfrm>
            <a:off x="8047320" y="6700440"/>
            <a:ext cx="2665377" cy="2110788"/>
            <a:chOff x="0" y="0"/>
            <a:chExt cx="1026355" cy="812800"/>
          </a:xfrm>
        </p:grpSpPr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899CE14A-AE9C-FEAD-D850-73A3E4A2EF03}"/>
                </a:ext>
              </a:extLst>
            </p:cNvPr>
            <p:cNvSpPr/>
            <p:nvPr/>
          </p:nvSpPr>
          <p:spPr>
            <a:xfrm>
              <a:off x="0" y="0"/>
              <a:ext cx="1026355" cy="812800"/>
            </a:xfrm>
            <a:custGeom>
              <a:avLst/>
              <a:gdLst/>
              <a:ahLst/>
              <a:cxnLst/>
              <a:rect l="l" t="t" r="r" b="b"/>
              <a:pathLst>
                <a:path w="1026355" h="812800">
                  <a:moveTo>
                    <a:pt x="513178" y="0"/>
                  </a:moveTo>
                  <a:cubicBezTo>
                    <a:pt x="229757" y="0"/>
                    <a:pt x="0" y="181951"/>
                    <a:pt x="0" y="406400"/>
                  </a:cubicBezTo>
                  <a:cubicBezTo>
                    <a:pt x="0" y="630849"/>
                    <a:pt x="229757" y="812800"/>
                    <a:pt x="513178" y="812800"/>
                  </a:cubicBezTo>
                  <a:cubicBezTo>
                    <a:pt x="796598" y="812800"/>
                    <a:pt x="1026355" y="630849"/>
                    <a:pt x="1026355" y="406400"/>
                  </a:cubicBezTo>
                  <a:cubicBezTo>
                    <a:pt x="1026355" y="181951"/>
                    <a:pt x="796598" y="0"/>
                    <a:pt x="513178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13617D"/>
              </a:solidFill>
              <a:prstDash val="solid"/>
              <a:miter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id="{5774A3E0-9C63-F6EB-39FE-50F0038E72F7}"/>
                </a:ext>
              </a:extLst>
            </p:cNvPr>
            <p:cNvSpPr txBox="1"/>
            <p:nvPr/>
          </p:nvSpPr>
          <p:spPr>
            <a:xfrm>
              <a:off x="96221" y="38100"/>
              <a:ext cx="8339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3" name="ر ١٢">
            <a:extLst>
              <a:ext uri="{FF2B5EF4-FFF2-40B4-BE49-F238E27FC236}">
                <a16:creationId xmlns:a16="http://schemas.microsoft.com/office/drawing/2014/main" id="{73856C8B-D8D0-7D19-AC2B-F25C330060BC}"/>
              </a:ext>
            </a:extLst>
          </p:cNvPr>
          <p:cNvSpPr txBox="1"/>
          <p:nvPr/>
        </p:nvSpPr>
        <p:spPr>
          <a:xfrm>
            <a:off x="8058790" y="7059747"/>
            <a:ext cx="2421092" cy="16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03"/>
              </a:lnSpc>
            </a:pPr>
            <a:r>
              <a:rPr lang="en-US" sz="13232" b="1" spc="224" dirty="0">
                <a:solidFill>
                  <a:srgbClr val="13617D"/>
                </a:solidFill>
                <a:latin typeface="+mj-lt"/>
                <a:ea typeface="Margin"/>
                <a:sym typeface="Margin"/>
              </a:rPr>
              <a:t>17</a:t>
            </a:r>
          </a:p>
        </p:txBody>
      </p:sp>
      <p:sp>
        <p:nvSpPr>
          <p:cNvPr id="44" name="n 11">
            <a:extLst>
              <a:ext uri="{FF2B5EF4-FFF2-40B4-BE49-F238E27FC236}">
                <a16:creationId xmlns:a16="http://schemas.microsoft.com/office/drawing/2014/main" id="{FCB28278-E743-A43E-3F98-CB635A3912AB}"/>
              </a:ext>
            </a:extLst>
          </p:cNvPr>
          <p:cNvSpPr txBox="1"/>
          <p:nvPr/>
        </p:nvSpPr>
        <p:spPr>
          <a:xfrm>
            <a:off x="13223776" y="7021949"/>
            <a:ext cx="2421092" cy="16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03"/>
              </a:lnSpc>
            </a:pPr>
            <a:r>
              <a:rPr lang="en-US" sz="13232" b="1" spc="224" dirty="0">
                <a:solidFill>
                  <a:srgbClr val="13617D"/>
                </a:solidFill>
                <a:latin typeface="+mj-lt"/>
                <a:ea typeface="Margin"/>
                <a:sym typeface="Margin"/>
              </a:rPr>
              <a:t>15</a:t>
            </a:r>
          </a:p>
        </p:txBody>
      </p:sp>
      <p:pic>
        <p:nvPicPr>
          <p:cNvPr id="4" name="Picture 32">
            <a:extLst>
              <a:ext uri="{FF2B5EF4-FFF2-40B4-BE49-F238E27FC236}">
                <a16:creationId xmlns:a16="http://schemas.microsoft.com/office/drawing/2014/main" id="{AD7AC680-1DBC-B268-8D4A-E62779F53A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41651">
            <a:off x="2130186" y="1430363"/>
            <a:ext cx="1687958" cy="694778"/>
          </a:xfrm>
          <a:prstGeom prst="rect">
            <a:avLst/>
          </a:prstGeom>
        </p:spPr>
      </p:pic>
      <p:pic>
        <p:nvPicPr>
          <p:cNvPr id="15" name="Picture 32">
            <a:extLst>
              <a:ext uri="{FF2B5EF4-FFF2-40B4-BE49-F238E27FC236}">
                <a16:creationId xmlns:a16="http://schemas.microsoft.com/office/drawing/2014/main" id="{43C48BC3-9FEC-539B-72C0-BAA3FEB080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41651">
            <a:off x="4439770" y="2190370"/>
            <a:ext cx="1687958" cy="694778"/>
          </a:xfrm>
          <a:prstGeom prst="rect">
            <a:avLst/>
          </a:prstGeom>
        </p:spPr>
      </p:pic>
      <p:pic>
        <p:nvPicPr>
          <p:cNvPr id="17" name="Picture 32">
            <a:extLst>
              <a:ext uri="{FF2B5EF4-FFF2-40B4-BE49-F238E27FC236}">
                <a16:creationId xmlns:a16="http://schemas.microsoft.com/office/drawing/2014/main" id="{C19114C3-3AE0-B1CA-8BD3-75FA7026415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41651">
            <a:off x="6129854" y="1548092"/>
            <a:ext cx="1687958" cy="694778"/>
          </a:xfrm>
          <a:prstGeom prst="rect">
            <a:avLst/>
          </a:prstGeom>
        </p:spPr>
      </p:pic>
      <p:pic>
        <p:nvPicPr>
          <p:cNvPr id="18" name="Picture 32">
            <a:extLst>
              <a:ext uri="{FF2B5EF4-FFF2-40B4-BE49-F238E27FC236}">
                <a16:creationId xmlns:a16="http://schemas.microsoft.com/office/drawing/2014/main" id="{A42CB3AC-DBF9-3188-A65E-03288591C76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41651">
            <a:off x="6372772" y="2892912"/>
            <a:ext cx="1687958" cy="694778"/>
          </a:xfrm>
          <a:prstGeom prst="rect">
            <a:avLst/>
          </a:prstGeom>
        </p:spPr>
      </p:pic>
      <p:pic>
        <p:nvPicPr>
          <p:cNvPr id="22" name="Picture 32">
            <a:extLst>
              <a:ext uri="{FF2B5EF4-FFF2-40B4-BE49-F238E27FC236}">
                <a16:creationId xmlns:a16="http://schemas.microsoft.com/office/drawing/2014/main" id="{B10A01B9-5012-98D6-09BF-E5575FF7E3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41651">
            <a:off x="2981248" y="2688341"/>
            <a:ext cx="1687958" cy="694778"/>
          </a:xfrm>
          <a:prstGeom prst="rect">
            <a:avLst/>
          </a:prstGeom>
        </p:spPr>
      </p:pic>
      <p:pic>
        <p:nvPicPr>
          <p:cNvPr id="24" name="Picture 32">
            <a:extLst>
              <a:ext uri="{FF2B5EF4-FFF2-40B4-BE49-F238E27FC236}">
                <a16:creationId xmlns:a16="http://schemas.microsoft.com/office/drawing/2014/main" id="{45C502A1-E724-ED42-0B8A-15807FDF42E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41651">
            <a:off x="7848335" y="2323835"/>
            <a:ext cx="1687958" cy="694778"/>
          </a:xfrm>
          <a:prstGeom prst="rect">
            <a:avLst/>
          </a:prstGeom>
        </p:spPr>
      </p:pic>
      <p:pic>
        <p:nvPicPr>
          <p:cNvPr id="25" name="Picture 32">
            <a:extLst>
              <a:ext uri="{FF2B5EF4-FFF2-40B4-BE49-F238E27FC236}">
                <a16:creationId xmlns:a16="http://schemas.microsoft.com/office/drawing/2014/main" id="{32445D9F-F058-928C-0D8C-F6F1E30797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41651">
            <a:off x="9051941" y="1629040"/>
            <a:ext cx="1687958" cy="694778"/>
          </a:xfrm>
          <a:prstGeom prst="rect">
            <a:avLst/>
          </a:prstGeom>
        </p:spPr>
      </p:pic>
      <p:pic>
        <p:nvPicPr>
          <p:cNvPr id="26" name="Picture 32">
            <a:extLst>
              <a:ext uri="{FF2B5EF4-FFF2-40B4-BE49-F238E27FC236}">
                <a16:creationId xmlns:a16="http://schemas.microsoft.com/office/drawing/2014/main" id="{2FC82F9E-F5F9-529E-F8AE-7C10F044918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41651">
            <a:off x="9768087" y="2515351"/>
            <a:ext cx="1687958" cy="694778"/>
          </a:xfrm>
          <a:prstGeom prst="rect">
            <a:avLst/>
          </a:prstGeom>
        </p:spPr>
      </p:pic>
      <p:pic>
        <p:nvPicPr>
          <p:cNvPr id="27" name="Picture 32">
            <a:extLst>
              <a:ext uri="{FF2B5EF4-FFF2-40B4-BE49-F238E27FC236}">
                <a16:creationId xmlns:a16="http://schemas.microsoft.com/office/drawing/2014/main" id="{59A708E4-D7E4-2296-9FBF-440ADD70E86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41651">
            <a:off x="11425145" y="2177557"/>
            <a:ext cx="1687958" cy="694778"/>
          </a:xfrm>
          <a:prstGeom prst="rect">
            <a:avLst/>
          </a:prstGeom>
        </p:spPr>
      </p:pic>
      <p:pic>
        <p:nvPicPr>
          <p:cNvPr id="28" name="Picture 32">
            <a:extLst>
              <a:ext uri="{FF2B5EF4-FFF2-40B4-BE49-F238E27FC236}">
                <a16:creationId xmlns:a16="http://schemas.microsoft.com/office/drawing/2014/main" id="{F3A18AE0-55EB-AA7C-D34A-DCC453349AC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41651">
            <a:off x="12722243" y="1586176"/>
            <a:ext cx="1687958" cy="694778"/>
          </a:xfrm>
          <a:prstGeom prst="rect">
            <a:avLst/>
          </a:prstGeom>
        </p:spPr>
      </p:pic>
      <p:pic>
        <p:nvPicPr>
          <p:cNvPr id="29" name="Picture 32">
            <a:extLst>
              <a:ext uri="{FF2B5EF4-FFF2-40B4-BE49-F238E27FC236}">
                <a16:creationId xmlns:a16="http://schemas.microsoft.com/office/drawing/2014/main" id="{76B75949-06D5-7B18-08EB-51D4E7DB0E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41651">
            <a:off x="13863488" y="2816322"/>
            <a:ext cx="1687958" cy="694778"/>
          </a:xfrm>
          <a:prstGeom prst="rect">
            <a:avLst/>
          </a:prstGeom>
        </p:spPr>
      </p:pic>
      <p:pic>
        <p:nvPicPr>
          <p:cNvPr id="32" name="Picture 32">
            <a:extLst>
              <a:ext uri="{FF2B5EF4-FFF2-40B4-BE49-F238E27FC236}">
                <a16:creationId xmlns:a16="http://schemas.microsoft.com/office/drawing/2014/main" id="{87E72695-6C0F-A9C3-F8BB-7E81A27BAC3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41651">
            <a:off x="8742119" y="3876660"/>
            <a:ext cx="1687958" cy="69477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1F69F3-B192-190B-B65B-16DA6D2B279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41651">
            <a:off x="4905560" y="3826455"/>
            <a:ext cx="1687958" cy="694778"/>
          </a:xfrm>
          <a:prstGeom prst="rect">
            <a:avLst/>
          </a:prstGeom>
        </p:spPr>
      </p:pic>
      <p:pic>
        <p:nvPicPr>
          <p:cNvPr id="34" name="Picture 32">
            <a:extLst>
              <a:ext uri="{FF2B5EF4-FFF2-40B4-BE49-F238E27FC236}">
                <a16:creationId xmlns:a16="http://schemas.microsoft.com/office/drawing/2014/main" id="{FB3C707B-9B07-497D-04DE-35FE1F6B5F1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41651">
            <a:off x="11312644" y="3435668"/>
            <a:ext cx="1687958" cy="694778"/>
          </a:xfrm>
          <a:prstGeom prst="rect">
            <a:avLst/>
          </a:prstGeom>
        </p:spPr>
      </p:pic>
      <p:pic>
        <p:nvPicPr>
          <p:cNvPr id="35" name="Picture 32">
            <a:extLst>
              <a:ext uri="{FF2B5EF4-FFF2-40B4-BE49-F238E27FC236}">
                <a16:creationId xmlns:a16="http://schemas.microsoft.com/office/drawing/2014/main" id="{6C30FFAC-DB03-84F5-47F1-744B8BF01EC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41651">
            <a:off x="14674041" y="3812262"/>
            <a:ext cx="1687958" cy="69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0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-ringing-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8%A7%D8%AC%D8%A7%D8%A8%D8%A9 %D8%B5%D8%AD%D9%8A%D8%AD%D8%A9 %D8%A7%D8%AD%D8%B3%D9%86%D8%AA %D8%A7%D8%AD%D8%B3%D9%86%D8%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0" y="-15279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4448544" y="117123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747" t="-14524"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11" name="Group 11"/>
          <p:cNvGrpSpPr/>
          <p:nvPr/>
        </p:nvGrpSpPr>
        <p:grpSpPr>
          <a:xfrm>
            <a:off x="1245036" y="748208"/>
            <a:ext cx="15961854" cy="8359289"/>
            <a:chOff x="0" y="0"/>
            <a:chExt cx="17202662" cy="6471021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17179802" cy="6443081"/>
            </a:xfrm>
            <a:custGeom>
              <a:avLst/>
              <a:gdLst/>
              <a:ahLst/>
              <a:cxnLst/>
              <a:rect l="l" t="t" r="r" b="b"/>
              <a:pathLst>
                <a:path w="17179802" h="6443081">
                  <a:moveTo>
                    <a:pt x="17179802" y="6443081"/>
                  </a:moveTo>
                  <a:lnTo>
                    <a:pt x="0" y="6435461"/>
                  </a:lnTo>
                  <a:lnTo>
                    <a:pt x="0" y="2247855"/>
                  </a:lnTo>
                  <a:lnTo>
                    <a:pt x="17780" y="19050"/>
                  </a:lnTo>
                  <a:lnTo>
                    <a:pt x="8565535" y="0"/>
                  </a:lnTo>
                  <a:lnTo>
                    <a:pt x="17160752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r>
                <a:rPr lang="en-US" dirty="0"/>
                <a:t>11</a:t>
              </a:r>
              <a:endParaRPr lang="ar-AE" dirty="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-3810" y="0"/>
              <a:ext cx="17209011" cy="6469750"/>
            </a:xfrm>
            <a:custGeom>
              <a:avLst/>
              <a:gdLst/>
              <a:ahLst/>
              <a:cxnLst/>
              <a:rect l="l" t="t" r="r" b="b"/>
              <a:pathLst>
                <a:path w="17209011" h="6469750">
                  <a:moveTo>
                    <a:pt x="17174722" y="21590"/>
                  </a:moveTo>
                  <a:cubicBezTo>
                    <a:pt x="17175991" y="34290"/>
                    <a:pt x="17175991" y="44450"/>
                    <a:pt x="17177261" y="54610"/>
                  </a:cubicBezTo>
                  <a:cubicBezTo>
                    <a:pt x="17179802" y="162497"/>
                    <a:pt x="17181072" y="304653"/>
                    <a:pt x="17183611" y="441731"/>
                  </a:cubicBezTo>
                  <a:cubicBezTo>
                    <a:pt x="17183611" y="639733"/>
                    <a:pt x="17196311" y="4543928"/>
                    <a:pt x="17202661" y="4741930"/>
                  </a:cubicBezTo>
                  <a:cubicBezTo>
                    <a:pt x="17209011" y="5041472"/>
                    <a:pt x="17205202" y="5346090"/>
                    <a:pt x="17205202" y="5645631"/>
                  </a:cubicBezTo>
                  <a:cubicBezTo>
                    <a:pt x="17205202" y="5909635"/>
                    <a:pt x="17206472" y="6153329"/>
                    <a:pt x="17207741" y="6408791"/>
                  </a:cubicBezTo>
                  <a:cubicBezTo>
                    <a:pt x="17207741" y="6430381"/>
                    <a:pt x="17207741" y="6444350"/>
                    <a:pt x="17207741" y="6468481"/>
                  </a:cubicBezTo>
                  <a:cubicBezTo>
                    <a:pt x="17184882" y="6468481"/>
                    <a:pt x="17164561" y="6469750"/>
                    <a:pt x="17093985" y="6468481"/>
                  </a:cubicBezTo>
                  <a:cubicBezTo>
                    <a:pt x="16212709" y="6463400"/>
                    <a:pt x="15317875" y="6469750"/>
                    <a:pt x="14436599" y="6464671"/>
                  </a:cubicBezTo>
                  <a:cubicBezTo>
                    <a:pt x="13907834" y="6460861"/>
                    <a:pt x="13392627" y="6463400"/>
                    <a:pt x="12863861" y="6460861"/>
                  </a:cubicBezTo>
                  <a:cubicBezTo>
                    <a:pt x="12619815" y="6459591"/>
                    <a:pt x="12375770" y="6458321"/>
                    <a:pt x="12131724" y="6457050"/>
                  </a:cubicBezTo>
                  <a:cubicBezTo>
                    <a:pt x="11982586" y="6457050"/>
                    <a:pt x="11847005" y="6458321"/>
                    <a:pt x="11697864" y="6458321"/>
                  </a:cubicBezTo>
                  <a:cubicBezTo>
                    <a:pt x="11318239" y="6457050"/>
                    <a:pt x="10274265" y="6458321"/>
                    <a:pt x="9894640" y="6457050"/>
                  </a:cubicBezTo>
                  <a:cubicBezTo>
                    <a:pt x="9623478" y="6455781"/>
                    <a:pt x="4200243" y="6464671"/>
                    <a:pt x="3929080" y="6463400"/>
                  </a:cubicBezTo>
                  <a:cubicBezTo>
                    <a:pt x="3861290" y="6463400"/>
                    <a:pt x="3779942" y="6464671"/>
                    <a:pt x="3712151" y="6464671"/>
                  </a:cubicBezTo>
                  <a:cubicBezTo>
                    <a:pt x="3549454" y="6464671"/>
                    <a:pt x="3400315" y="6465941"/>
                    <a:pt x="3237618" y="6465941"/>
                  </a:cubicBezTo>
                  <a:cubicBezTo>
                    <a:pt x="2830875" y="6465941"/>
                    <a:pt x="2437691" y="6464671"/>
                    <a:pt x="2030948" y="6463400"/>
                  </a:cubicBezTo>
                  <a:cubicBezTo>
                    <a:pt x="1786903" y="6462131"/>
                    <a:pt x="1542857" y="6460861"/>
                    <a:pt x="1312369" y="6459591"/>
                  </a:cubicBezTo>
                  <a:cubicBezTo>
                    <a:pt x="878511" y="6458321"/>
                    <a:pt x="444652" y="6457050"/>
                    <a:pt x="48260" y="6457050"/>
                  </a:cubicBezTo>
                  <a:cubicBezTo>
                    <a:pt x="38100" y="6457050"/>
                    <a:pt x="29210" y="6457050"/>
                    <a:pt x="19050" y="6455781"/>
                  </a:cubicBezTo>
                  <a:cubicBezTo>
                    <a:pt x="10160" y="6454511"/>
                    <a:pt x="5080" y="6448161"/>
                    <a:pt x="7620" y="6439271"/>
                  </a:cubicBezTo>
                  <a:cubicBezTo>
                    <a:pt x="16510" y="6407178"/>
                    <a:pt x="12700" y="6280254"/>
                    <a:pt x="11430" y="6148252"/>
                  </a:cubicBezTo>
                  <a:cubicBezTo>
                    <a:pt x="10160" y="5879173"/>
                    <a:pt x="6350" y="5615170"/>
                    <a:pt x="7620" y="5346090"/>
                  </a:cubicBezTo>
                  <a:cubicBezTo>
                    <a:pt x="5080" y="5011010"/>
                    <a:pt x="0" y="863120"/>
                    <a:pt x="7620" y="522962"/>
                  </a:cubicBezTo>
                  <a:cubicBezTo>
                    <a:pt x="8890" y="456962"/>
                    <a:pt x="7620" y="385884"/>
                    <a:pt x="8890" y="319883"/>
                  </a:cubicBezTo>
                  <a:cubicBezTo>
                    <a:pt x="10160" y="213267"/>
                    <a:pt x="12700" y="964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05700" y="30480"/>
                    <a:pt x="322629" y="29210"/>
                  </a:cubicBezTo>
                  <a:cubicBezTo>
                    <a:pt x="688698" y="25400"/>
                    <a:pt x="1054766" y="22860"/>
                    <a:pt x="1434392" y="20320"/>
                  </a:cubicBezTo>
                  <a:cubicBezTo>
                    <a:pt x="1691996" y="17780"/>
                    <a:pt x="1949600" y="16510"/>
                    <a:pt x="2193646" y="13970"/>
                  </a:cubicBezTo>
                  <a:cubicBezTo>
                    <a:pt x="2437691" y="11430"/>
                    <a:pt x="2695295" y="8890"/>
                    <a:pt x="2939340" y="8890"/>
                  </a:cubicBezTo>
                  <a:cubicBezTo>
                    <a:pt x="3210502" y="7620"/>
                    <a:pt x="3481664" y="10160"/>
                    <a:pt x="3752826" y="8890"/>
                  </a:cubicBezTo>
                  <a:cubicBezTo>
                    <a:pt x="4091778" y="8890"/>
                    <a:pt x="10233592" y="6350"/>
                    <a:pt x="10572544" y="5080"/>
                  </a:cubicBezTo>
                  <a:cubicBezTo>
                    <a:pt x="10897938" y="3810"/>
                    <a:pt x="11223333" y="2540"/>
                    <a:pt x="11562285" y="2540"/>
                  </a:cubicBezTo>
                  <a:cubicBezTo>
                    <a:pt x="12118167" y="1270"/>
                    <a:pt x="12660490" y="0"/>
                    <a:pt x="13216371" y="0"/>
                  </a:cubicBezTo>
                  <a:cubicBezTo>
                    <a:pt x="13446859" y="0"/>
                    <a:pt x="13690905" y="2540"/>
                    <a:pt x="13921391" y="2540"/>
                  </a:cubicBezTo>
                  <a:cubicBezTo>
                    <a:pt x="14558622" y="3810"/>
                    <a:pt x="15209411" y="5080"/>
                    <a:pt x="15846641" y="7620"/>
                  </a:cubicBezTo>
                  <a:cubicBezTo>
                    <a:pt x="16185593" y="8890"/>
                    <a:pt x="16524546" y="12700"/>
                    <a:pt x="16863497" y="16510"/>
                  </a:cubicBezTo>
                  <a:cubicBezTo>
                    <a:pt x="16944846" y="16510"/>
                    <a:pt x="17026196" y="16510"/>
                    <a:pt x="17093985" y="16510"/>
                  </a:cubicBezTo>
                  <a:cubicBezTo>
                    <a:pt x="17155672" y="17780"/>
                    <a:pt x="17164561" y="20320"/>
                    <a:pt x="17174722" y="21590"/>
                  </a:cubicBezTo>
                  <a:close/>
                  <a:moveTo>
                    <a:pt x="17184882" y="6451971"/>
                  </a:moveTo>
                  <a:cubicBezTo>
                    <a:pt x="17186152" y="6435461"/>
                    <a:pt x="17187422" y="6422761"/>
                    <a:pt x="17187422" y="6410061"/>
                  </a:cubicBezTo>
                  <a:cubicBezTo>
                    <a:pt x="17186152" y="6127945"/>
                    <a:pt x="17184882" y="5858865"/>
                    <a:pt x="17184882" y="5569477"/>
                  </a:cubicBezTo>
                  <a:cubicBezTo>
                    <a:pt x="17184882" y="5437476"/>
                    <a:pt x="17187422" y="5305475"/>
                    <a:pt x="17186152" y="5173473"/>
                  </a:cubicBezTo>
                  <a:cubicBezTo>
                    <a:pt x="17186152" y="5051625"/>
                    <a:pt x="17184882" y="4924701"/>
                    <a:pt x="17183611" y="4802854"/>
                  </a:cubicBezTo>
                  <a:cubicBezTo>
                    <a:pt x="17178532" y="4615006"/>
                    <a:pt x="17167102" y="726041"/>
                    <a:pt x="17167102" y="538193"/>
                  </a:cubicBezTo>
                  <a:cubicBezTo>
                    <a:pt x="17164561" y="380807"/>
                    <a:pt x="17162022" y="218344"/>
                    <a:pt x="17159482" y="63500"/>
                  </a:cubicBezTo>
                  <a:cubicBezTo>
                    <a:pt x="17158211" y="44450"/>
                    <a:pt x="17156941" y="43180"/>
                    <a:pt x="17053310" y="41910"/>
                  </a:cubicBezTo>
                  <a:cubicBezTo>
                    <a:pt x="17012637" y="41910"/>
                    <a:pt x="16985521" y="41910"/>
                    <a:pt x="16944846" y="40640"/>
                  </a:cubicBezTo>
                  <a:cubicBezTo>
                    <a:pt x="16605894" y="36830"/>
                    <a:pt x="16253384" y="31750"/>
                    <a:pt x="15914431" y="30480"/>
                  </a:cubicBezTo>
                  <a:cubicBezTo>
                    <a:pt x="15087389" y="26670"/>
                    <a:pt x="14246787" y="25400"/>
                    <a:pt x="13419743" y="22860"/>
                  </a:cubicBezTo>
                  <a:cubicBezTo>
                    <a:pt x="13297721" y="22860"/>
                    <a:pt x="13162140" y="22860"/>
                    <a:pt x="13040117" y="22860"/>
                  </a:cubicBezTo>
                  <a:cubicBezTo>
                    <a:pt x="12836745" y="22860"/>
                    <a:pt x="12633374" y="22860"/>
                    <a:pt x="12443561" y="22860"/>
                  </a:cubicBezTo>
                  <a:cubicBezTo>
                    <a:pt x="12009702" y="22860"/>
                    <a:pt x="11575842" y="22860"/>
                    <a:pt x="11155542" y="24130"/>
                  </a:cubicBezTo>
                  <a:cubicBezTo>
                    <a:pt x="10789473" y="25400"/>
                    <a:pt x="4620543" y="29210"/>
                    <a:pt x="4254475" y="29210"/>
                  </a:cubicBezTo>
                  <a:cubicBezTo>
                    <a:pt x="3657919" y="29210"/>
                    <a:pt x="3061363" y="26670"/>
                    <a:pt x="2464807" y="33020"/>
                  </a:cubicBezTo>
                  <a:cubicBezTo>
                    <a:pt x="2152971" y="36830"/>
                    <a:pt x="1854693" y="36830"/>
                    <a:pt x="1556415" y="38100"/>
                  </a:cubicBezTo>
                  <a:cubicBezTo>
                    <a:pt x="1041208" y="41910"/>
                    <a:pt x="526000" y="45720"/>
                    <a:pt x="49530" y="50800"/>
                  </a:cubicBezTo>
                  <a:cubicBezTo>
                    <a:pt x="36830" y="50800"/>
                    <a:pt x="34290" y="53340"/>
                    <a:pt x="33020" y="81266"/>
                  </a:cubicBezTo>
                  <a:cubicBezTo>
                    <a:pt x="31750" y="172651"/>
                    <a:pt x="31750" y="264037"/>
                    <a:pt x="30480" y="355422"/>
                  </a:cubicBezTo>
                  <a:cubicBezTo>
                    <a:pt x="29210" y="507732"/>
                    <a:pt x="26670" y="654964"/>
                    <a:pt x="25400" y="807273"/>
                  </a:cubicBezTo>
                  <a:cubicBezTo>
                    <a:pt x="20320" y="969736"/>
                    <a:pt x="26670" y="4939932"/>
                    <a:pt x="29210" y="5102395"/>
                  </a:cubicBezTo>
                  <a:cubicBezTo>
                    <a:pt x="29210" y="5275013"/>
                    <a:pt x="29210" y="5452707"/>
                    <a:pt x="30480" y="5625324"/>
                  </a:cubicBezTo>
                  <a:cubicBezTo>
                    <a:pt x="30480" y="5752248"/>
                    <a:pt x="33020" y="5879173"/>
                    <a:pt x="33020" y="6006097"/>
                  </a:cubicBezTo>
                  <a:cubicBezTo>
                    <a:pt x="33020" y="6143175"/>
                    <a:pt x="33020" y="6280254"/>
                    <a:pt x="31750" y="6410061"/>
                  </a:cubicBezTo>
                  <a:cubicBezTo>
                    <a:pt x="31750" y="6413871"/>
                    <a:pt x="31750" y="6416411"/>
                    <a:pt x="31750" y="6420221"/>
                  </a:cubicBezTo>
                  <a:cubicBezTo>
                    <a:pt x="31750" y="6430381"/>
                    <a:pt x="35560" y="6434191"/>
                    <a:pt x="44450" y="6434191"/>
                  </a:cubicBezTo>
                  <a:cubicBezTo>
                    <a:pt x="132816" y="6434191"/>
                    <a:pt x="322629" y="6435461"/>
                    <a:pt x="498884" y="6435461"/>
                  </a:cubicBezTo>
                  <a:cubicBezTo>
                    <a:pt x="756488" y="6435461"/>
                    <a:pt x="1027650" y="6432921"/>
                    <a:pt x="1285253" y="6435461"/>
                  </a:cubicBezTo>
                  <a:cubicBezTo>
                    <a:pt x="1705554" y="6439271"/>
                    <a:pt x="2125855" y="6441811"/>
                    <a:pt x="2546156" y="6440541"/>
                  </a:cubicBezTo>
                  <a:cubicBezTo>
                    <a:pt x="2817318" y="6439271"/>
                    <a:pt x="3074921" y="6441811"/>
                    <a:pt x="3346083" y="6441811"/>
                  </a:cubicBezTo>
                  <a:cubicBezTo>
                    <a:pt x="3739268" y="6441811"/>
                    <a:pt x="4132452" y="6440541"/>
                    <a:pt x="4525637" y="6441811"/>
                  </a:cubicBezTo>
                  <a:cubicBezTo>
                    <a:pt x="5108634" y="6443081"/>
                    <a:pt x="11508052" y="6432921"/>
                    <a:pt x="12104609" y="6435461"/>
                  </a:cubicBezTo>
                  <a:cubicBezTo>
                    <a:pt x="12362212" y="6436731"/>
                    <a:pt x="12619815" y="6438000"/>
                    <a:pt x="12863861" y="6438000"/>
                  </a:cubicBezTo>
                  <a:cubicBezTo>
                    <a:pt x="13311278" y="6440541"/>
                    <a:pt x="13745137" y="6436731"/>
                    <a:pt x="14192555" y="6440541"/>
                  </a:cubicBezTo>
                  <a:cubicBezTo>
                    <a:pt x="14558622" y="6443081"/>
                    <a:pt x="14924690" y="6443081"/>
                    <a:pt x="15290759" y="6445621"/>
                  </a:cubicBezTo>
                  <a:cubicBezTo>
                    <a:pt x="15833083" y="6449431"/>
                    <a:pt x="16375406" y="6451971"/>
                    <a:pt x="16917730" y="6453241"/>
                  </a:cubicBezTo>
                  <a:cubicBezTo>
                    <a:pt x="17121102" y="6453241"/>
                    <a:pt x="17164561" y="6451971"/>
                    <a:pt x="17184882" y="6451971"/>
                  </a:cubicBezTo>
                  <a:close/>
                </a:path>
              </a:pathLst>
            </a:custGeom>
            <a:solidFill>
              <a:srgbClr val="034D94"/>
            </a:solid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14" name="Freeform 14"/>
          <p:cNvSpPr/>
          <p:nvPr/>
        </p:nvSpPr>
        <p:spPr>
          <a:xfrm flipH="1">
            <a:off x="14640999" y="767085"/>
            <a:ext cx="2857710" cy="2400476"/>
          </a:xfrm>
          <a:custGeom>
            <a:avLst/>
            <a:gdLst/>
            <a:ahLst/>
            <a:cxnLst/>
            <a:rect l="l" t="t" r="r" b="b"/>
            <a:pathLst>
              <a:path w="2857710" h="2400476">
                <a:moveTo>
                  <a:pt x="2857710" y="0"/>
                </a:moveTo>
                <a:lnTo>
                  <a:pt x="0" y="0"/>
                </a:lnTo>
                <a:lnTo>
                  <a:pt x="0" y="2400477"/>
                </a:lnTo>
                <a:lnTo>
                  <a:pt x="2857710" y="2400477"/>
                </a:lnTo>
                <a:lnTo>
                  <a:pt x="285771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5" name="Freeform 15"/>
          <p:cNvSpPr/>
          <p:nvPr/>
        </p:nvSpPr>
        <p:spPr>
          <a:xfrm>
            <a:off x="15216382" y="6540063"/>
            <a:ext cx="2603299" cy="2913057"/>
          </a:xfrm>
          <a:custGeom>
            <a:avLst/>
            <a:gdLst/>
            <a:ahLst/>
            <a:cxnLst/>
            <a:rect l="l" t="t" r="r" b="b"/>
            <a:pathLst>
              <a:path w="4552241" h="4766744">
                <a:moveTo>
                  <a:pt x="0" y="0"/>
                </a:moveTo>
                <a:lnTo>
                  <a:pt x="4552241" y="0"/>
                </a:lnTo>
                <a:lnTo>
                  <a:pt x="4552241" y="4766744"/>
                </a:lnTo>
                <a:lnTo>
                  <a:pt x="0" y="47667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 rot="-10800000">
            <a:off x="749178" y="7498051"/>
            <a:ext cx="2715308" cy="2770071"/>
          </a:xfrm>
          <a:custGeom>
            <a:avLst/>
            <a:gdLst/>
            <a:ahLst/>
            <a:cxnLst/>
            <a:rect l="l" t="t" r="r" b="b"/>
            <a:pathLst>
              <a:path w="5468823" h="5872562">
                <a:moveTo>
                  <a:pt x="0" y="0"/>
                </a:moveTo>
                <a:lnTo>
                  <a:pt x="5468824" y="0"/>
                </a:lnTo>
                <a:lnTo>
                  <a:pt x="5468824" y="5872562"/>
                </a:lnTo>
                <a:lnTo>
                  <a:pt x="0" y="58725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7" name="Freeform 17"/>
          <p:cNvSpPr/>
          <p:nvPr/>
        </p:nvSpPr>
        <p:spPr>
          <a:xfrm rot="-2328725">
            <a:off x="201805" y="5638750"/>
            <a:ext cx="2484674" cy="2442909"/>
          </a:xfrm>
          <a:custGeom>
            <a:avLst/>
            <a:gdLst/>
            <a:ahLst/>
            <a:cxnLst/>
            <a:rect l="l" t="t" r="r" b="b"/>
            <a:pathLst>
              <a:path w="3986212" h="4114800">
                <a:moveTo>
                  <a:pt x="0" y="0"/>
                </a:moveTo>
                <a:lnTo>
                  <a:pt x="3986212" y="0"/>
                </a:lnTo>
                <a:lnTo>
                  <a:pt x="39862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Freeform 17">
            <a:extLst>
              <a:ext uri="{FF2B5EF4-FFF2-40B4-BE49-F238E27FC236}">
                <a16:creationId xmlns:a16="http://schemas.microsoft.com/office/drawing/2014/main" id="{3B5B9F8F-0091-35DF-B302-06AD6CCDE130}"/>
              </a:ext>
            </a:extLst>
          </p:cNvPr>
          <p:cNvSpPr/>
          <p:nvPr/>
        </p:nvSpPr>
        <p:spPr>
          <a:xfrm>
            <a:off x="3859384" y="2998798"/>
            <a:ext cx="1635912" cy="3425993"/>
          </a:xfrm>
          <a:custGeom>
            <a:avLst/>
            <a:gdLst/>
            <a:ahLst/>
            <a:cxnLst/>
            <a:rect l="l" t="t" r="r" b="b"/>
            <a:pathLst>
              <a:path w="1635912" h="3425993">
                <a:moveTo>
                  <a:pt x="0" y="0"/>
                </a:moveTo>
                <a:lnTo>
                  <a:pt x="1635911" y="0"/>
                </a:lnTo>
                <a:lnTo>
                  <a:pt x="1635911" y="3425993"/>
                </a:lnTo>
                <a:lnTo>
                  <a:pt x="0" y="34259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Freeform 18">
            <a:extLst>
              <a:ext uri="{FF2B5EF4-FFF2-40B4-BE49-F238E27FC236}">
                <a16:creationId xmlns:a16="http://schemas.microsoft.com/office/drawing/2014/main" id="{A6B9D2F6-1135-0814-6743-EA36B784CFC4}"/>
              </a:ext>
            </a:extLst>
          </p:cNvPr>
          <p:cNvSpPr/>
          <p:nvPr/>
        </p:nvSpPr>
        <p:spPr>
          <a:xfrm>
            <a:off x="5958771" y="2998798"/>
            <a:ext cx="2569495" cy="3425993"/>
          </a:xfrm>
          <a:custGeom>
            <a:avLst/>
            <a:gdLst/>
            <a:ahLst/>
            <a:cxnLst/>
            <a:rect l="l" t="t" r="r" b="b"/>
            <a:pathLst>
              <a:path w="2569495" h="3425993">
                <a:moveTo>
                  <a:pt x="0" y="0"/>
                </a:moveTo>
                <a:lnTo>
                  <a:pt x="2569495" y="0"/>
                </a:lnTo>
                <a:lnTo>
                  <a:pt x="2569495" y="3425993"/>
                </a:lnTo>
                <a:lnTo>
                  <a:pt x="0" y="34259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BC20C09D-CDBE-B9CC-2812-30C116BF003B}"/>
              </a:ext>
            </a:extLst>
          </p:cNvPr>
          <p:cNvSpPr/>
          <p:nvPr/>
        </p:nvSpPr>
        <p:spPr>
          <a:xfrm>
            <a:off x="9640242" y="2998798"/>
            <a:ext cx="1635912" cy="3425993"/>
          </a:xfrm>
          <a:custGeom>
            <a:avLst/>
            <a:gdLst/>
            <a:ahLst/>
            <a:cxnLst/>
            <a:rect l="l" t="t" r="r" b="b"/>
            <a:pathLst>
              <a:path w="1635912" h="3425993">
                <a:moveTo>
                  <a:pt x="0" y="0"/>
                </a:moveTo>
                <a:lnTo>
                  <a:pt x="1635912" y="0"/>
                </a:lnTo>
                <a:lnTo>
                  <a:pt x="1635912" y="3425993"/>
                </a:lnTo>
                <a:lnTo>
                  <a:pt x="0" y="34259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9" name="Freeform 20">
            <a:extLst>
              <a:ext uri="{FF2B5EF4-FFF2-40B4-BE49-F238E27FC236}">
                <a16:creationId xmlns:a16="http://schemas.microsoft.com/office/drawing/2014/main" id="{D33B3607-412B-A79F-8D75-C1401004EF7A}"/>
              </a:ext>
            </a:extLst>
          </p:cNvPr>
          <p:cNvSpPr/>
          <p:nvPr/>
        </p:nvSpPr>
        <p:spPr>
          <a:xfrm>
            <a:off x="11739630" y="2998798"/>
            <a:ext cx="2569495" cy="3425993"/>
          </a:xfrm>
          <a:custGeom>
            <a:avLst/>
            <a:gdLst/>
            <a:ahLst/>
            <a:cxnLst/>
            <a:rect l="l" t="t" r="r" b="b"/>
            <a:pathLst>
              <a:path w="2569495" h="3425993">
                <a:moveTo>
                  <a:pt x="0" y="0"/>
                </a:moveTo>
                <a:lnTo>
                  <a:pt x="2569495" y="0"/>
                </a:lnTo>
                <a:lnTo>
                  <a:pt x="2569495" y="3425993"/>
                </a:lnTo>
                <a:lnTo>
                  <a:pt x="0" y="34259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94876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0" y="-15279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18377605-C31C-B133-D030-5413417E8AE8}"/>
              </a:ext>
            </a:extLst>
          </p:cNvPr>
          <p:cNvSpPr/>
          <p:nvPr/>
        </p:nvSpPr>
        <p:spPr>
          <a:xfrm>
            <a:off x="994411" y="1062657"/>
            <a:ext cx="16299177" cy="8228409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9222" b="-9222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4448544" y="117123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747" t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4" name="Freeform 14"/>
          <p:cNvSpPr/>
          <p:nvPr/>
        </p:nvSpPr>
        <p:spPr>
          <a:xfrm>
            <a:off x="463204" y="2381724"/>
            <a:ext cx="2857710" cy="2400476"/>
          </a:xfrm>
          <a:custGeom>
            <a:avLst/>
            <a:gdLst/>
            <a:ahLst/>
            <a:cxnLst/>
            <a:rect l="l" t="t" r="r" b="b"/>
            <a:pathLst>
              <a:path w="2857710" h="2400476">
                <a:moveTo>
                  <a:pt x="0" y="0"/>
                </a:moveTo>
                <a:lnTo>
                  <a:pt x="2857710" y="0"/>
                </a:lnTo>
                <a:lnTo>
                  <a:pt x="2857710" y="2400476"/>
                </a:lnTo>
                <a:lnTo>
                  <a:pt x="0" y="24004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>
            <a:off x="15443930" y="5108944"/>
            <a:ext cx="2965396" cy="5165929"/>
          </a:xfrm>
          <a:custGeom>
            <a:avLst/>
            <a:gdLst/>
            <a:ahLst/>
            <a:cxnLst/>
            <a:rect l="l" t="t" r="r" b="b"/>
            <a:pathLst>
              <a:path w="4794196" h="8961114">
                <a:moveTo>
                  <a:pt x="0" y="0"/>
                </a:moveTo>
                <a:lnTo>
                  <a:pt x="4794196" y="0"/>
                </a:lnTo>
                <a:lnTo>
                  <a:pt x="4794196" y="8961114"/>
                </a:lnTo>
                <a:lnTo>
                  <a:pt x="0" y="89611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07787CCA-3E93-69C0-88E2-9AC968158137}"/>
              </a:ext>
            </a:extLst>
          </p:cNvPr>
          <p:cNvSpPr/>
          <p:nvPr/>
        </p:nvSpPr>
        <p:spPr>
          <a:xfrm>
            <a:off x="5560300" y="2381724"/>
            <a:ext cx="6631700" cy="6396227"/>
          </a:xfrm>
          <a:custGeom>
            <a:avLst/>
            <a:gdLst/>
            <a:ahLst/>
            <a:cxnLst/>
            <a:rect l="l" t="t" r="r" b="b"/>
            <a:pathLst>
              <a:path w="8115300" h="8197273">
                <a:moveTo>
                  <a:pt x="0" y="0"/>
                </a:moveTo>
                <a:lnTo>
                  <a:pt x="8115300" y="0"/>
                </a:lnTo>
                <a:lnTo>
                  <a:pt x="8115300" y="8197273"/>
                </a:lnTo>
                <a:lnTo>
                  <a:pt x="0" y="81972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E134FBC6-51AA-7C2F-6292-525B7E86F86C}"/>
              </a:ext>
            </a:extLst>
          </p:cNvPr>
          <p:cNvSpPr txBox="1"/>
          <p:nvPr/>
        </p:nvSpPr>
        <p:spPr>
          <a:xfrm>
            <a:off x="5282260" y="2806312"/>
            <a:ext cx="6816436" cy="5162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0"/>
              </a:lnSpc>
            </a:pPr>
            <a:r>
              <a:rPr lang="en-US" sz="30000" b="1" dirty="0">
                <a:solidFill>
                  <a:srgbClr val="000000"/>
                </a:solidFill>
                <a:ea typeface="Glacial Indifference Bold"/>
                <a:cs typeface="Glacial Indifference Bold"/>
                <a:sym typeface="Glacial Indifference Bold"/>
              </a:rPr>
              <a:t>16</a:t>
            </a:r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7F98A6DA-B9CB-11DA-0C61-894F969062D3}"/>
              </a:ext>
            </a:extLst>
          </p:cNvPr>
          <p:cNvSpPr/>
          <p:nvPr/>
        </p:nvSpPr>
        <p:spPr>
          <a:xfrm>
            <a:off x="833716" y="6014808"/>
            <a:ext cx="3614828" cy="3730449"/>
          </a:xfrm>
          <a:custGeom>
            <a:avLst/>
            <a:gdLst/>
            <a:ahLst/>
            <a:cxnLst/>
            <a:rect l="l" t="t" r="r" b="b"/>
            <a:pathLst>
              <a:path w="10811254" h="10513945">
                <a:moveTo>
                  <a:pt x="0" y="0"/>
                </a:moveTo>
                <a:lnTo>
                  <a:pt x="10811254" y="0"/>
                </a:lnTo>
                <a:lnTo>
                  <a:pt x="10811254" y="10513945"/>
                </a:lnTo>
                <a:lnTo>
                  <a:pt x="0" y="105139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5" name="p_1291017_264" descr="p_1291017_264">
            <a:hlinkClick r:id="" action="ppaction://media"/>
            <a:extLst>
              <a:ext uri="{FF2B5EF4-FFF2-40B4-BE49-F238E27FC236}">
                <a16:creationId xmlns:a16="http://schemas.microsoft.com/office/drawing/2014/main" id="{39E3057F-2A47-3008-2D8C-18BCF7B828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462842" y="-22896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4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679472" y="-87309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18377605-C31C-B133-D030-5413417E8AE8}"/>
              </a:ext>
            </a:extLst>
          </p:cNvPr>
          <p:cNvSpPr/>
          <p:nvPr/>
        </p:nvSpPr>
        <p:spPr>
          <a:xfrm>
            <a:off x="526875" y="664261"/>
            <a:ext cx="17124445" cy="885818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9222" b="-9222"/>
            </a:stretch>
          </a:blipFill>
        </p:spPr>
        <p:txBody>
          <a:bodyPr/>
          <a:lstStyle/>
          <a:p>
            <a:endParaRPr lang="ar-AE" dirty="0"/>
          </a:p>
        </p:txBody>
      </p:sp>
      <p:sp>
        <p:nvSpPr>
          <p:cNvPr id="14" name="Freeform 14"/>
          <p:cNvSpPr/>
          <p:nvPr/>
        </p:nvSpPr>
        <p:spPr>
          <a:xfrm>
            <a:off x="201634" y="824121"/>
            <a:ext cx="2857710" cy="2400476"/>
          </a:xfrm>
          <a:custGeom>
            <a:avLst/>
            <a:gdLst/>
            <a:ahLst/>
            <a:cxnLst/>
            <a:rect l="l" t="t" r="r" b="b"/>
            <a:pathLst>
              <a:path w="2857710" h="2400476">
                <a:moveTo>
                  <a:pt x="0" y="0"/>
                </a:moveTo>
                <a:lnTo>
                  <a:pt x="2857710" y="0"/>
                </a:lnTo>
                <a:lnTo>
                  <a:pt x="2857710" y="2400476"/>
                </a:lnTo>
                <a:lnTo>
                  <a:pt x="0" y="24004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>
            <a:off x="16463747" y="477438"/>
            <a:ext cx="1297378" cy="2106377"/>
          </a:xfrm>
          <a:custGeom>
            <a:avLst/>
            <a:gdLst/>
            <a:ahLst/>
            <a:cxnLst/>
            <a:rect l="l" t="t" r="r" b="b"/>
            <a:pathLst>
              <a:path w="4794196" h="8961114">
                <a:moveTo>
                  <a:pt x="0" y="0"/>
                </a:moveTo>
                <a:lnTo>
                  <a:pt x="4794196" y="0"/>
                </a:lnTo>
                <a:lnTo>
                  <a:pt x="4794196" y="8961114"/>
                </a:lnTo>
                <a:lnTo>
                  <a:pt x="0" y="89611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7F98A6DA-B9CB-11DA-0C61-894F969062D3}"/>
              </a:ext>
            </a:extLst>
          </p:cNvPr>
          <p:cNvSpPr/>
          <p:nvPr/>
        </p:nvSpPr>
        <p:spPr>
          <a:xfrm>
            <a:off x="923746" y="7095297"/>
            <a:ext cx="2002567" cy="2609149"/>
          </a:xfrm>
          <a:custGeom>
            <a:avLst/>
            <a:gdLst/>
            <a:ahLst/>
            <a:cxnLst/>
            <a:rect l="l" t="t" r="r" b="b"/>
            <a:pathLst>
              <a:path w="10811254" h="10513945">
                <a:moveTo>
                  <a:pt x="0" y="0"/>
                </a:moveTo>
                <a:lnTo>
                  <a:pt x="10811254" y="0"/>
                </a:lnTo>
                <a:lnTo>
                  <a:pt x="10811254" y="10513945"/>
                </a:lnTo>
                <a:lnTo>
                  <a:pt x="0" y="105139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03B4F969-75ED-B1C7-EBDA-D065540C49DE}"/>
              </a:ext>
            </a:extLst>
          </p:cNvPr>
          <p:cNvSpPr/>
          <p:nvPr/>
        </p:nvSpPr>
        <p:spPr>
          <a:xfrm>
            <a:off x="5520691" y="959558"/>
            <a:ext cx="7769435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rtl="1"/>
            <a:r>
              <a:rPr lang="ar-AE" sz="8100" dirty="0">
                <a:ln w="0"/>
                <a:solidFill>
                  <a:schemeClr val="bg1"/>
                </a:solidFill>
                <a:latin typeface="Janna LT" panose="01000000000000000000" pitchFamily="2" charset="-78"/>
              </a:rPr>
              <a:t>كل شيء عن الرقم </a:t>
            </a:r>
            <a:r>
              <a:rPr lang="en-GB" sz="8100" dirty="0">
                <a:ln w="0"/>
                <a:solidFill>
                  <a:schemeClr val="bg1"/>
                </a:solidFill>
                <a:cs typeface="Janna LT" panose="01000000000000000000" pitchFamily="2" charset="-78"/>
              </a:rPr>
              <a:t>16</a:t>
            </a:r>
            <a:endParaRPr lang="en-US" sz="8100" dirty="0">
              <a:ln w="0"/>
              <a:solidFill>
                <a:schemeClr val="bg1"/>
              </a:solidFill>
              <a:cs typeface="Janna LT" panose="01000000000000000000" pitchFamily="2" charset="-78"/>
            </a:endParaRPr>
          </a:p>
        </p:txBody>
      </p:sp>
      <p:sp>
        <p:nvSpPr>
          <p:cNvPr id="6" name="TextBox 36">
            <a:extLst>
              <a:ext uri="{FF2B5EF4-FFF2-40B4-BE49-F238E27FC236}">
                <a16:creationId xmlns:a16="http://schemas.microsoft.com/office/drawing/2014/main" id="{AC2CB37D-FD67-5513-E93A-CAB7B4CC1EE2}"/>
              </a:ext>
            </a:extLst>
          </p:cNvPr>
          <p:cNvSpPr txBox="1"/>
          <p:nvPr/>
        </p:nvSpPr>
        <p:spPr>
          <a:xfrm>
            <a:off x="7214191" y="3945729"/>
            <a:ext cx="1436644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lang="ar-AE" sz="36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Freeform: Shape 41">
            <a:extLst>
              <a:ext uri="{FF2B5EF4-FFF2-40B4-BE49-F238E27FC236}">
                <a16:creationId xmlns:a16="http://schemas.microsoft.com/office/drawing/2014/main" id="{6D3A0DAA-D728-4E00-5E7B-70B54257D843}"/>
              </a:ext>
            </a:extLst>
          </p:cNvPr>
          <p:cNvSpPr/>
          <p:nvPr/>
        </p:nvSpPr>
        <p:spPr>
          <a:xfrm rot="16458302">
            <a:off x="7153315" y="3821552"/>
            <a:ext cx="1172790" cy="1298047"/>
          </a:xfrm>
          <a:custGeom>
            <a:avLst/>
            <a:gdLst>
              <a:gd name="connsiteX0" fmla="*/ 1681843 w 2155372"/>
              <a:gd name="connsiteY0" fmla="*/ 261257 h 2008414"/>
              <a:gd name="connsiteX1" fmla="*/ 1518557 w 2155372"/>
              <a:gd name="connsiteY1" fmla="*/ 244928 h 2008414"/>
              <a:gd name="connsiteX2" fmla="*/ 1453243 w 2155372"/>
              <a:gd name="connsiteY2" fmla="*/ 212271 h 2008414"/>
              <a:gd name="connsiteX3" fmla="*/ 1355272 w 2155372"/>
              <a:gd name="connsiteY3" fmla="*/ 179614 h 2008414"/>
              <a:gd name="connsiteX4" fmla="*/ 1208314 w 2155372"/>
              <a:gd name="connsiteY4" fmla="*/ 130628 h 2008414"/>
              <a:gd name="connsiteX5" fmla="*/ 1012372 w 2155372"/>
              <a:gd name="connsiteY5" fmla="*/ 65314 h 2008414"/>
              <a:gd name="connsiteX6" fmla="*/ 963386 w 2155372"/>
              <a:gd name="connsiteY6" fmla="*/ 48986 h 2008414"/>
              <a:gd name="connsiteX7" fmla="*/ 832757 w 2155372"/>
              <a:gd name="connsiteY7" fmla="*/ 16328 h 2008414"/>
              <a:gd name="connsiteX8" fmla="*/ 669472 w 2155372"/>
              <a:gd name="connsiteY8" fmla="*/ 0 h 2008414"/>
              <a:gd name="connsiteX9" fmla="*/ 261257 w 2155372"/>
              <a:gd name="connsiteY9" fmla="*/ 16328 h 2008414"/>
              <a:gd name="connsiteX10" fmla="*/ 163286 w 2155372"/>
              <a:gd name="connsiteY10" fmla="*/ 114300 h 2008414"/>
              <a:gd name="connsiteX11" fmla="*/ 114300 w 2155372"/>
              <a:gd name="connsiteY11" fmla="*/ 212271 h 2008414"/>
              <a:gd name="connsiteX12" fmla="*/ 65314 w 2155372"/>
              <a:gd name="connsiteY12" fmla="*/ 310243 h 2008414"/>
              <a:gd name="connsiteX13" fmla="*/ 16329 w 2155372"/>
              <a:gd name="connsiteY13" fmla="*/ 457200 h 2008414"/>
              <a:gd name="connsiteX14" fmla="*/ 0 w 2155372"/>
              <a:gd name="connsiteY14" fmla="*/ 506186 h 2008414"/>
              <a:gd name="connsiteX15" fmla="*/ 16329 w 2155372"/>
              <a:gd name="connsiteY15" fmla="*/ 1518557 h 2008414"/>
              <a:gd name="connsiteX16" fmla="*/ 114300 w 2155372"/>
              <a:gd name="connsiteY16" fmla="*/ 1714500 h 2008414"/>
              <a:gd name="connsiteX17" fmla="*/ 277586 w 2155372"/>
              <a:gd name="connsiteY17" fmla="*/ 1845128 h 2008414"/>
              <a:gd name="connsiteX18" fmla="*/ 375557 w 2155372"/>
              <a:gd name="connsiteY18" fmla="*/ 1910443 h 2008414"/>
              <a:gd name="connsiteX19" fmla="*/ 506186 w 2155372"/>
              <a:gd name="connsiteY19" fmla="*/ 1943100 h 2008414"/>
              <a:gd name="connsiteX20" fmla="*/ 571500 w 2155372"/>
              <a:gd name="connsiteY20" fmla="*/ 1959428 h 2008414"/>
              <a:gd name="connsiteX21" fmla="*/ 620486 w 2155372"/>
              <a:gd name="connsiteY21" fmla="*/ 1975757 h 2008414"/>
              <a:gd name="connsiteX22" fmla="*/ 734786 w 2155372"/>
              <a:gd name="connsiteY22" fmla="*/ 2008414 h 2008414"/>
              <a:gd name="connsiteX23" fmla="*/ 1289957 w 2155372"/>
              <a:gd name="connsiteY23" fmla="*/ 1992086 h 2008414"/>
              <a:gd name="connsiteX24" fmla="*/ 1338943 w 2155372"/>
              <a:gd name="connsiteY24" fmla="*/ 1975757 h 2008414"/>
              <a:gd name="connsiteX25" fmla="*/ 1404257 w 2155372"/>
              <a:gd name="connsiteY25" fmla="*/ 1959428 h 2008414"/>
              <a:gd name="connsiteX26" fmla="*/ 1502229 w 2155372"/>
              <a:gd name="connsiteY26" fmla="*/ 1894114 h 2008414"/>
              <a:gd name="connsiteX27" fmla="*/ 1583872 w 2155372"/>
              <a:gd name="connsiteY27" fmla="*/ 1828800 h 2008414"/>
              <a:gd name="connsiteX28" fmla="*/ 1665514 w 2155372"/>
              <a:gd name="connsiteY28" fmla="*/ 1714500 h 2008414"/>
              <a:gd name="connsiteX29" fmla="*/ 1714500 w 2155372"/>
              <a:gd name="connsiteY29" fmla="*/ 1681843 h 2008414"/>
              <a:gd name="connsiteX30" fmla="*/ 1763486 w 2155372"/>
              <a:gd name="connsiteY30" fmla="*/ 1616528 h 2008414"/>
              <a:gd name="connsiteX31" fmla="*/ 1861457 w 2155372"/>
              <a:gd name="connsiteY31" fmla="*/ 1518557 h 2008414"/>
              <a:gd name="connsiteX32" fmla="*/ 1910443 w 2155372"/>
              <a:gd name="connsiteY32" fmla="*/ 1453243 h 2008414"/>
              <a:gd name="connsiteX33" fmla="*/ 1959429 w 2155372"/>
              <a:gd name="connsiteY33" fmla="*/ 1404257 h 2008414"/>
              <a:gd name="connsiteX34" fmla="*/ 1992086 w 2155372"/>
              <a:gd name="connsiteY34" fmla="*/ 1355271 h 2008414"/>
              <a:gd name="connsiteX35" fmla="*/ 2024743 w 2155372"/>
              <a:gd name="connsiteY35" fmla="*/ 1289957 h 2008414"/>
              <a:gd name="connsiteX36" fmla="*/ 2073729 w 2155372"/>
              <a:gd name="connsiteY36" fmla="*/ 1257300 h 2008414"/>
              <a:gd name="connsiteX37" fmla="*/ 2122714 w 2155372"/>
              <a:gd name="connsiteY37" fmla="*/ 1110343 h 2008414"/>
              <a:gd name="connsiteX38" fmla="*/ 2139043 w 2155372"/>
              <a:gd name="connsiteY38" fmla="*/ 1061357 h 2008414"/>
              <a:gd name="connsiteX39" fmla="*/ 2155372 w 2155372"/>
              <a:gd name="connsiteY39" fmla="*/ 1012371 h 2008414"/>
              <a:gd name="connsiteX40" fmla="*/ 2139043 w 2155372"/>
              <a:gd name="connsiteY40" fmla="*/ 653143 h 2008414"/>
              <a:gd name="connsiteX41" fmla="*/ 2073729 w 2155372"/>
              <a:gd name="connsiteY41" fmla="*/ 555171 h 2008414"/>
              <a:gd name="connsiteX42" fmla="*/ 2008414 w 2155372"/>
              <a:gd name="connsiteY42" fmla="*/ 473528 h 2008414"/>
              <a:gd name="connsiteX43" fmla="*/ 1910443 w 2155372"/>
              <a:gd name="connsiteY43" fmla="*/ 408214 h 2008414"/>
              <a:gd name="connsiteX44" fmla="*/ 1861457 w 2155372"/>
              <a:gd name="connsiteY44" fmla="*/ 375557 h 2008414"/>
              <a:gd name="connsiteX45" fmla="*/ 1812472 w 2155372"/>
              <a:gd name="connsiteY45" fmla="*/ 359228 h 2008414"/>
              <a:gd name="connsiteX46" fmla="*/ 1763486 w 2155372"/>
              <a:gd name="connsiteY46" fmla="*/ 326571 h 2008414"/>
              <a:gd name="connsiteX47" fmla="*/ 1665514 w 2155372"/>
              <a:gd name="connsiteY47" fmla="*/ 293914 h 2008414"/>
              <a:gd name="connsiteX48" fmla="*/ 1616529 w 2155372"/>
              <a:gd name="connsiteY48" fmla="*/ 277586 h 2008414"/>
              <a:gd name="connsiteX49" fmla="*/ 1534886 w 2155372"/>
              <a:gd name="connsiteY49" fmla="*/ 277586 h 200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155372" h="2008414">
                <a:moveTo>
                  <a:pt x="1681843" y="261257"/>
                </a:moveTo>
                <a:cubicBezTo>
                  <a:pt x="1627414" y="255814"/>
                  <a:pt x="1572043" y="256389"/>
                  <a:pt x="1518557" y="244928"/>
                </a:cubicBezTo>
                <a:cubicBezTo>
                  <a:pt x="1494756" y="239828"/>
                  <a:pt x="1475843" y="221311"/>
                  <a:pt x="1453243" y="212271"/>
                </a:cubicBezTo>
                <a:cubicBezTo>
                  <a:pt x="1421282" y="199486"/>
                  <a:pt x="1387233" y="192398"/>
                  <a:pt x="1355272" y="179614"/>
                </a:cubicBezTo>
                <a:cubicBezTo>
                  <a:pt x="1220065" y="125532"/>
                  <a:pt x="1365211" y="162008"/>
                  <a:pt x="1208314" y="130628"/>
                </a:cubicBezTo>
                <a:cubicBezTo>
                  <a:pt x="1051181" y="52062"/>
                  <a:pt x="1173152" y="101043"/>
                  <a:pt x="1012372" y="65314"/>
                </a:cubicBezTo>
                <a:cubicBezTo>
                  <a:pt x="995570" y="61580"/>
                  <a:pt x="979991" y="53515"/>
                  <a:pt x="963386" y="48986"/>
                </a:cubicBezTo>
                <a:cubicBezTo>
                  <a:pt x="920084" y="37176"/>
                  <a:pt x="877029" y="23707"/>
                  <a:pt x="832757" y="16328"/>
                </a:cubicBezTo>
                <a:cubicBezTo>
                  <a:pt x="778801" y="7335"/>
                  <a:pt x="723900" y="5443"/>
                  <a:pt x="669472" y="0"/>
                </a:cubicBezTo>
                <a:lnTo>
                  <a:pt x="261257" y="16328"/>
                </a:lnTo>
                <a:cubicBezTo>
                  <a:pt x="216207" y="26501"/>
                  <a:pt x="163286" y="114300"/>
                  <a:pt x="163286" y="114300"/>
                </a:cubicBezTo>
                <a:cubicBezTo>
                  <a:pt x="122240" y="237435"/>
                  <a:pt x="177610" y="85650"/>
                  <a:pt x="114300" y="212271"/>
                </a:cubicBezTo>
                <a:cubicBezTo>
                  <a:pt x="46699" y="347474"/>
                  <a:pt x="158905" y="169860"/>
                  <a:pt x="65314" y="310243"/>
                </a:cubicBezTo>
                <a:lnTo>
                  <a:pt x="16329" y="457200"/>
                </a:lnTo>
                <a:lnTo>
                  <a:pt x="0" y="506186"/>
                </a:lnTo>
                <a:cubicBezTo>
                  <a:pt x="5443" y="843643"/>
                  <a:pt x="1454" y="1181384"/>
                  <a:pt x="16329" y="1518557"/>
                </a:cubicBezTo>
                <a:cubicBezTo>
                  <a:pt x="18781" y="1574130"/>
                  <a:pt x="78483" y="1678683"/>
                  <a:pt x="114300" y="1714500"/>
                </a:cubicBezTo>
                <a:cubicBezTo>
                  <a:pt x="207369" y="1807569"/>
                  <a:pt x="153993" y="1762733"/>
                  <a:pt x="277586" y="1845128"/>
                </a:cubicBezTo>
                <a:lnTo>
                  <a:pt x="375557" y="1910443"/>
                </a:lnTo>
                <a:lnTo>
                  <a:pt x="506186" y="1943100"/>
                </a:lnTo>
                <a:cubicBezTo>
                  <a:pt x="527957" y="1948543"/>
                  <a:pt x="550210" y="1952331"/>
                  <a:pt x="571500" y="1959428"/>
                </a:cubicBezTo>
                <a:cubicBezTo>
                  <a:pt x="587829" y="1964871"/>
                  <a:pt x="603936" y="1971028"/>
                  <a:pt x="620486" y="1975757"/>
                </a:cubicBezTo>
                <a:cubicBezTo>
                  <a:pt x="764034" y="2016772"/>
                  <a:pt x="617314" y="1969258"/>
                  <a:pt x="734786" y="2008414"/>
                </a:cubicBezTo>
                <a:cubicBezTo>
                  <a:pt x="919843" y="2002971"/>
                  <a:pt x="1105090" y="2002079"/>
                  <a:pt x="1289957" y="1992086"/>
                </a:cubicBezTo>
                <a:cubicBezTo>
                  <a:pt x="1307144" y="1991157"/>
                  <a:pt x="1322393" y="1980486"/>
                  <a:pt x="1338943" y="1975757"/>
                </a:cubicBezTo>
                <a:cubicBezTo>
                  <a:pt x="1360521" y="1969592"/>
                  <a:pt x="1382486" y="1964871"/>
                  <a:pt x="1404257" y="1959428"/>
                </a:cubicBezTo>
                <a:lnTo>
                  <a:pt x="1502229" y="1894114"/>
                </a:lnTo>
                <a:cubicBezTo>
                  <a:pt x="1538598" y="1869868"/>
                  <a:pt x="1557283" y="1862036"/>
                  <a:pt x="1583872" y="1828800"/>
                </a:cubicBezTo>
                <a:cubicBezTo>
                  <a:pt x="1620959" y="1782441"/>
                  <a:pt x="1619544" y="1760470"/>
                  <a:pt x="1665514" y="1714500"/>
                </a:cubicBezTo>
                <a:cubicBezTo>
                  <a:pt x="1679391" y="1700623"/>
                  <a:pt x="1698171" y="1692729"/>
                  <a:pt x="1714500" y="1681843"/>
                </a:cubicBezTo>
                <a:cubicBezTo>
                  <a:pt x="1730829" y="1660071"/>
                  <a:pt x="1745280" y="1636756"/>
                  <a:pt x="1763486" y="1616528"/>
                </a:cubicBezTo>
                <a:cubicBezTo>
                  <a:pt x="1794381" y="1582200"/>
                  <a:pt x="1833746" y="1555504"/>
                  <a:pt x="1861457" y="1518557"/>
                </a:cubicBezTo>
                <a:cubicBezTo>
                  <a:pt x="1877786" y="1496786"/>
                  <a:pt x="1892732" y="1473906"/>
                  <a:pt x="1910443" y="1453243"/>
                </a:cubicBezTo>
                <a:cubicBezTo>
                  <a:pt x="1925471" y="1435710"/>
                  <a:pt x="1944646" y="1421997"/>
                  <a:pt x="1959429" y="1404257"/>
                </a:cubicBezTo>
                <a:cubicBezTo>
                  <a:pt x="1971992" y="1389181"/>
                  <a:pt x="1982350" y="1372310"/>
                  <a:pt x="1992086" y="1355271"/>
                </a:cubicBezTo>
                <a:cubicBezTo>
                  <a:pt x="2004163" y="1334137"/>
                  <a:pt x="2009160" y="1308656"/>
                  <a:pt x="2024743" y="1289957"/>
                </a:cubicBezTo>
                <a:cubicBezTo>
                  <a:pt x="2037306" y="1274881"/>
                  <a:pt x="2057400" y="1268186"/>
                  <a:pt x="2073729" y="1257300"/>
                </a:cubicBezTo>
                <a:lnTo>
                  <a:pt x="2122714" y="1110343"/>
                </a:lnTo>
                <a:lnTo>
                  <a:pt x="2139043" y="1061357"/>
                </a:lnTo>
                <a:lnTo>
                  <a:pt x="2155372" y="1012371"/>
                </a:lnTo>
                <a:cubicBezTo>
                  <a:pt x="2149929" y="892628"/>
                  <a:pt x="2160114" y="771143"/>
                  <a:pt x="2139043" y="653143"/>
                </a:cubicBezTo>
                <a:cubicBezTo>
                  <a:pt x="2132143" y="614505"/>
                  <a:pt x="2095500" y="587828"/>
                  <a:pt x="2073729" y="555171"/>
                </a:cubicBezTo>
                <a:cubicBezTo>
                  <a:pt x="2052306" y="523036"/>
                  <a:pt x="2039436" y="496795"/>
                  <a:pt x="2008414" y="473528"/>
                </a:cubicBezTo>
                <a:cubicBezTo>
                  <a:pt x="1977015" y="449979"/>
                  <a:pt x="1943100" y="429985"/>
                  <a:pt x="1910443" y="408214"/>
                </a:cubicBezTo>
                <a:cubicBezTo>
                  <a:pt x="1894114" y="397328"/>
                  <a:pt x="1880074" y="381763"/>
                  <a:pt x="1861457" y="375557"/>
                </a:cubicBezTo>
                <a:cubicBezTo>
                  <a:pt x="1845129" y="370114"/>
                  <a:pt x="1827867" y="366925"/>
                  <a:pt x="1812472" y="359228"/>
                </a:cubicBezTo>
                <a:cubicBezTo>
                  <a:pt x="1794919" y="350452"/>
                  <a:pt x="1781419" y="334541"/>
                  <a:pt x="1763486" y="326571"/>
                </a:cubicBezTo>
                <a:cubicBezTo>
                  <a:pt x="1732029" y="312590"/>
                  <a:pt x="1698171" y="304800"/>
                  <a:pt x="1665514" y="293914"/>
                </a:cubicBezTo>
                <a:cubicBezTo>
                  <a:pt x="1649186" y="288471"/>
                  <a:pt x="1633741" y="277586"/>
                  <a:pt x="1616529" y="277586"/>
                </a:cubicBezTo>
                <a:lnTo>
                  <a:pt x="1534886" y="27758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700">
              <a:solidFill>
                <a:schemeClr val="bg1"/>
              </a:solidFill>
            </a:endParaRPr>
          </a:p>
        </p:txBody>
      </p:sp>
      <p:sp>
        <p:nvSpPr>
          <p:cNvPr id="8" name="TextBox 43">
            <a:extLst>
              <a:ext uri="{FF2B5EF4-FFF2-40B4-BE49-F238E27FC236}">
                <a16:creationId xmlns:a16="http://schemas.microsoft.com/office/drawing/2014/main" id="{6FCFFE10-6E49-2F6D-3A02-20AB6383F3BC}"/>
              </a:ext>
            </a:extLst>
          </p:cNvPr>
          <p:cNvSpPr txBox="1"/>
          <p:nvPr/>
        </p:nvSpPr>
        <p:spPr>
          <a:xfrm>
            <a:off x="10190789" y="4045472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lang="ar-AE" sz="4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Freeform: Shape 44">
            <a:extLst>
              <a:ext uri="{FF2B5EF4-FFF2-40B4-BE49-F238E27FC236}">
                <a16:creationId xmlns:a16="http://schemas.microsoft.com/office/drawing/2014/main" id="{A09B1C55-C4F4-2385-F442-AF1824A3293D}"/>
              </a:ext>
            </a:extLst>
          </p:cNvPr>
          <p:cNvSpPr/>
          <p:nvPr/>
        </p:nvSpPr>
        <p:spPr>
          <a:xfrm rot="16458302">
            <a:off x="10105411" y="3895926"/>
            <a:ext cx="1044579" cy="1260217"/>
          </a:xfrm>
          <a:custGeom>
            <a:avLst/>
            <a:gdLst>
              <a:gd name="connsiteX0" fmla="*/ 1681843 w 2155372"/>
              <a:gd name="connsiteY0" fmla="*/ 261257 h 2008414"/>
              <a:gd name="connsiteX1" fmla="*/ 1518557 w 2155372"/>
              <a:gd name="connsiteY1" fmla="*/ 244928 h 2008414"/>
              <a:gd name="connsiteX2" fmla="*/ 1453243 w 2155372"/>
              <a:gd name="connsiteY2" fmla="*/ 212271 h 2008414"/>
              <a:gd name="connsiteX3" fmla="*/ 1355272 w 2155372"/>
              <a:gd name="connsiteY3" fmla="*/ 179614 h 2008414"/>
              <a:gd name="connsiteX4" fmla="*/ 1208314 w 2155372"/>
              <a:gd name="connsiteY4" fmla="*/ 130628 h 2008414"/>
              <a:gd name="connsiteX5" fmla="*/ 1012372 w 2155372"/>
              <a:gd name="connsiteY5" fmla="*/ 65314 h 2008414"/>
              <a:gd name="connsiteX6" fmla="*/ 963386 w 2155372"/>
              <a:gd name="connsiteY6" fmla="*/ 48986 h 2008414"/>
              <a:gd name="connsiteX7" fmla="*/ 832757 w 2155372"/>
              <a:gd name="connsiteY7" fmla="*/ 16328 h 2008414"/>
              <a:gd name="connsiteX8" fmla="*/ 669472 w 2155372"/>
              <a:gd name="connsiteY8" fmla="*/ 0 h 2008414"/>
              <a:gd name="connsiteX9" fmla="*/ 261257 w 2155372"/>
              <a:gd name="connsiteY9" fmla="*/ 16328 h 2008414"/>
              <a:gd name="connsiteX10" fmla="*/ 163286 w 2155372"/>
              <a:gd name="connsiteY10" fmla="*/ 114300 h 2008414"/>
              <a:gd name="connsiteX11" fmla="*/ 114300 w 2155372"/>
              <a:gd name="connsiteY11" fmla="*/ 212271 h 2008414"/>
              <a:gd name="connsiteX12" fmla="*/ 65314 w 2155372"/>
              <a:gd name="connsiteY12" fmla="*/ 310243 h 2008414"/>
              <a:gd name="connsiteX13" fmla="*/ 16329 w 2155372"/>
              <a:gd name="connsiteY13" fmla="*/ 457200 h 2008414"/>
              <a:gd name="connsiteX14" fmla="*/ 0 w 2155372"/>
              <a:gd name="connsiteY14" fmla="*/ 506186 h 2008414"/>
              <a:gd name="connsiteX15" fmla="*/ 16329 w 2155372"/>
              <a:gd name="connsiteY15" fmla="*/ 1518557 h 2008414"/>
              <a:gd name="connsiteX16" fmla="*/ 114300 w 2155372"/>
              <a:gd name="connsiteY16" fmla="*/ 1714500 h 2008414"/>
              <a:gd name="connsiteX17" fmla="*/ 277586 w 2155372"/>
              <a:gd name="connsiteY17" fmla="*/ 1845128 h 2008414"/>
              <a:gd name="connsiteX18" fmla="*/ 375557 w 2155372"/>
              <a:gd name="connsiteY18" fmla="*/ 1910443 h 2008414"/>
              <a:gd name="connsiteX19" fmla="*/ 506186 w 2155372"/>
              <a:gd name="connsiteY19" fmla="*/ 1943100 h 2008414"/>
              <a:gd name="connsiteX20" fmla="*/ 571500 w 2155372"/>
              <a:gd name="connsiteY20" fmla="*/ 1959428 h 2008414"/>
              <a:gd name="connsiteX21" fmla="*/ 620486 w 2155372"/>
              <a:gd name="connsiteY21" fmla="*/ 1975757 h 2008414"/>
              <a:gd name="connsiteX22" fmla="*/ 734786 w 2155372"/>
              <a:gd name="connsiteY22" fmla="*/ 2008414 h 2008414"/>
              <a:gd name="connsiteX23" fmla="*/ 1289957 w 2155372"/>
              <a:gd name="connsiteY23" fmla="*/ 1992086 h 2008414"/>
              <a:gd name="connsiteX24" fmla="*/ 1338943 w 2155372"/>
              <a:gd name="connsiteY24" fmla="*/ 1975757 h 2008414"/>
              <a:gd name="connsiteX25" fmla="*/ 1404257 w 2155372"/>
              <a:gd name="connsiteY25" fmla="*/ 1959428 h 2008414"/>
              <a:gd name="connsiteX26" fmla="*/ 1502229 w 2155372"/>
              <a:gd name="connsiteY26" fmla="*/ 1894114 h 2008414"/>
              <a:gd name="connsiteX27" fmla="*/ 1583872 w 2155372"/>
              <a:gd name="connsiteY27" fmla="*/ 1828800 h 2008414"/>
              <a:gd name="connsiteX28" fmla="*/ 1665514 w 2155372"/>
              <a:gd name="connsiteY28" fmla="*/ 1714500 h 2008414"/>
              <a:gd name="connsiteX29" fmla="*/ 1714500 w 2155372"/>
              <a:gd name="connsiteY29" fmla="*/ 1681843 h 2008414"/>
              <a:gd name="connsiteX30" fmla="*/ 1763486 w 2155372"/>
              <a:gd name="connsiteY30" fmla="*/ 1616528 h 2008414"/>
              <a:gd name="connsiteX31" fmla="*/ 1861457 w 2155372"/>
              <a:gd name="connsiteY31" fmla="*/ 1518557 h 2008414"/>
              <a:gd name="connsiteX32" fmla="*/ 1910443 w 2155372"/>
              <a:gd name="connsiteY32" fmla="*/ 1453243 h 2008414"/>
              <a:gd name="connsiteX33" fmla="*/ 1959429 w 2155372"/>
              <a:gd name="connsiteY33" fmla="*/ 1404257 h 2008414"/>
              <a:gd name="connsiteX34" fmla="*/ 1992086 w 2155372"/>
              <a:gd name="connsiteY34" fmla="*/ 1355271 h 2008414"/>
              <a:gd name="connsiteX35" fmla="*/ 2024743 w 2155372"/>
              <a:gd name="connsiteY35" fmla="*/ 1289957 h 2008414"/>
              <a:gd name="connsiteX36" fmla="*/ 2073729 w 2155372"/>
              <a:gd name="connsiteY36" fmla="*/ 1257300 h 2008414"/>
              <a:gd name="connsiteX37" fmla="*/ 2122714 w 2155372"/>
              <a:gd name="connsiteY37" fmla="*/ 1110343 h 2008414"/>
              <a:gd name="connsiteX38" fmla="*/ 2139043 w 2155372"/>
              <a:gd name="connsiteY38" fmla="*/ 1061357 h 2008414"/>
              <a:gd name="connsiteX39" fmla="*/ 2155372 w 2155372"/>
              <a:gd name="connsiteY39" fmla="*/ 1012371 h 2008414"/>
              <a:gd name="connsiteX40" fmla="*/ 2139043 w 2155372"/>
              <a:gd name="connsiteY40" fmla="*/ 653143 h 2008414"/>
              <a:gd name="connsiteX41" fmla="*/ 2073729 w 2155372"/>
              <a:gd name="connsiteY41" fmla="*/ 555171 h 2008414"/>
              <a:gd name="connsiteX42" fmla="*/ 2008414 w 2155372"/>
              <a:gd name="connsiteY42" fmla="*/ 473528 h 2008414"/>
              <a:gd name="connsiteX43" fmla="*/ 1910443 w 2155372"/>
              <a:gd name="connsiteY43" fmla="*/ 408214 h 2008414"/>
              <a:gd name="connsiteX44" fmla="*/ 1861457 w 2155372"/>
              <a:gd name="connsiteY44" fmla="*/ 375557 h 2008414"/>
              <a:gd name="connsiteX45" fmla="*/ 1812472 w 2155372"/>
              <a:gd name="connsiteY45" fmla="*/ 359228 h 2008414"/>
              <a:gd name="connsiteX46" fmla="*/ 1763486 w 2155372"/>
              <a:gd name="connsiteY46" fmla="*/ 326571 h 2008414"/>
              <a:gd name="connsiteX47" fmla="*/ 1665514 w 2155372"/>
              <a:gd name="connsiteY47" fmla="*/ 293914 h 2008414"/>
              <a:gd name="connsiteX48" fmla="*/ 1616529 w 2155372"/>
              <a:gd name="connsiteY48" fmla="*/ 277586 h 2008414"/>
              <a:gd name="connsiteX49" fmla="*/ 1534886 w 2155372"/>
              <a:gd name="connsiteY49" fmla="*/ 277586 h 200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155372" h="2008414">
                <a:moveTo>
                  <a:pt x="1681843" y="261257"/>
                </a:moveTo>
                <a:cubicBezTo>
                  <a:pt x="1627414" y="255814"/>
                  <a:pt x="1572043" y="256389"/>
                  <a:pt x="1518557" y="244928"/>
                </a:cubicBezTo>
                <a:cubicBezTo>
                  <a:pt x="1494756" y="239828"/>
                  <a:pt x="1475843" y="221311"/>
                  <a:pt x="1453243" y="212271"/>
                </a:cubicBezTo>
                <a:cubicBezTo>
                  <a:pt x="1421282" y="199486"/>
                  <a:pt x="1387233" y="192398"/>
                  <a:pt x="1355272" y="179614"/>
                </a:cubicBezTo>
                <a:cubicBezTo>
                  <a:pt x="1220065" y="125532"/>
                  <a:pt x="1365211" y="162008"/>
                  <a:pt x="1208314" y="130628"/>
                </a:cubicBezTo>
                <a:cubicBezTo>
                  <a:pt x="1051181" y="52062"/>
                  <a:pt x="1173152" y="101043"/>
                  <a:pt x="1012372" y="65314"/>
                </a:cubicBezTo>
                <a:cubicBezTo>
                  <a:pt x="995570" y="61580"/>
                  <a:pt x="979991" y="53515"/>
                  <a:pt x="963386" y="48986"/>
                </a:cubicBezTo>
                <a:cubicBezTo>
                  <a:pt x="920084" y="37176"/>
                  <a:pt x="877029" y="23707"/>
                  <a:pt x="832757" y="16328"/>
                </a:cubicBezTo>
                <a:cubicBezTo>
                  <a:pt x="778801" y="7335"/>
                  <a:pt x="723900" y="5443"/>
                  <a:pt x="669472" y="0"/>
                </a:cubicBezTo>
                <a:lnTo>
                  <a:pt x="261257" y="16328"/>
                </a:lnTo>
                <a:cubicBezTo>
                  <a:pt x="216207" y="26501"/>
                  <a:pt x="163286" y="114300"/>
                  <a:pt x="163286" y="114300"/>
                </a:cubicBezTo>
                <a:cubicBezTo>
                  <a:pt x="122240" y="237435"/>
                  <a:pt x="177610" y="85650"/>
                  <a:pt x="114300" y="212271"/>
                </a:cubicBezTo>
                <a:cubicBezTo>
                  <a:pt x="46699" y="347474"/>
                  <a:pt x="158905" y="169860"/>
                  <a:pt x="65314" y="310243"/>
                </a:cubicBezTo>
                <a:lnTo>
                  <a:pt x="16329" y="457200"/>
                </a:lnTo>
                <a:lnTo>
                  <a:pt x="0" y="506186"/>
                </a:lnTo>
                <a:cubicBezTo>
                  <a:pt x="5443" y="843643"/>
                  <a:pt x="1454" y="1181384"/>
                  <a:pt x="16329" y="1518557"/>
                </a:cubicBezTo>
                <a:cubicBezTo>
                  <a:pt x="18781" y="1574130"/>
                  <a:pt x="78483" y="1678683"/>
                  <a:pt x="114300" y="1714500"/>
                </a:cubicBezTo>
                <a:cubicBezTo>
                  <a:pt x="207369" y="1807569"/>
                  <a:pt x="153993" y="1762733"/>
                  <a:pt x="277586" y="1845128"/>
                </a:cubicBezTo>
                <a:lnTo>
                  <a:pt x="375557" y="1910443"/>
                </a:lnTo>
                <a:lnTo>
                  <a:pt x="506186" y="1943100"/>
                </a:lnTo>
                <a:cubicBezTo>
                  <a:pt x="527957" y="1948543"/>
                  <a:pt x="550210" y="1952331"/>
                  <a:pt x="571500" y="1959428"/>
                </a:cubicBezTo>
                <a:cubicBezTo>
                  <a:pt x="587829" y="1964871"/>
                  <a:pt x="603936" y="1971028"/>
                  <a:pt x="620486" y="1975757"/>
                </a:cubicBezTo>
                <a:cubicBezTo>
                  <a:pt x="764034" y="2016772"/>
                  <a:pt x="617314" y="1969258"/>
                  <a:pt x="734786" y="2008414"/>
                </a:cubicBezTo>
                <a:cubicBezTo>
                  <a:pt x="919843" y="2002971"/>
                  <a:pt x="1105090" y="2002079"/>
                  <a:pt x="1289957" y="1992086"/>
                </a:cubicBezTo>
                <a:cubicBezTo>
                  <a:pt x="1307144" y="1991157"/>
                  <a:pt x="1322393" y="1980486"/>
                  <a:pt x="1338943" y="1975757"/>
                </a:cubicBezTo>
                <a:cubicBezTo>
                  <a:pt x="1360521" y="1969592"/>
                  <a:pt x="1382486" y="1964871"/>
                  <a:pt x="1404257" y="1959428"/>
                </a:cubicBezTo>
                <a:lnTo>
                  <a:pt x="1502229" y="1894114"/>
                </a:lnTo>
                <a:cubicBezTo>
                  <a:pt x="1538598" y="1869868"/>
                  <a:pt x="1557283" y="1862036"/>
                  <a:pt x="1583872" y="1828800"/>
                </a:cubicBezTo>
                <a:cubicBezTo>
                  <a:pt x="1620959" y="1782441"/>
                  <a:pt x="1619544" y="1760470"/>
                  <a:pt x="1665514" y="1714500"/>
                </a:cubicBezTo>
                <a:cubicBezTo>
                  <a:pt x="1679391" y="1700623"/>
                  <a:pt x="1698171" y="1692729"/>
                  <a:pt x="1714500" y="1681843"/>
                </a:cubicBezTo>
                <a:cubicBezTo>
                  <a:pt x="1730829" y="1660071"/>
                  <a:pt x="1745280" y="1636756"/>
                  <a:pt x="1763486" y="1616528"/>
                </a:cubicBezTo>
                <a:cubicBezTo>
                  <a:pt x="1794381" y="1582200"/>
                  <a:pt x="1833746" y="1555504"/>
                  <a:pt x="1861457" y="1518557"/>
                </a:cubicBezTo>
                <a:cubicBezTo>
                  <a:pt x="1877786" y="1496786"/>
                  <a:pt x="1892732" y="1473906"/>
                  <a:pt x="1910443" y="1453243"/>
                </a:cubicBezTo>
                <a:cubicBezTo>
                  <a:pt x="1925471" y="1435710"/>
                  <a:pt x="1944646" y="1421997"/>
                  <a:pt x="1959429" y="1404257"/>
                </a:cubicBezTo>
                <a:cubicBezTo>
                  <a:pt x="1971992" y="1389181"/>
                  <a:pt x="1982350" y="1372310"/>
                  <a:pt x="1992086" y="1355271"/>
                </a:cubicBezTo>
                <a:cubicBezTo>
                  <a:pt x="2004163" y="1334137"/>
                  <a:pt x="2009160" y="1308656"/>
                  <a:pt x="2024743" y="1289957"/>
                </a:cubicBezTo>
                <a:cubicBezTo>
                  <a:pt x="2037306" y="1274881"/>
                  <a:pt x="2057400" y="1268186"/>
                  <a:pt x="2073729" y="1257300"/>
                </a:cubicBezTo>
                <a:lnTo>
                  <a:pt x="2122714" y="1110343"/>
                </a:lnTo>
                <a:lnTo>
                  <a:pt x="2139043" y="1061357"/>
                </a:lnTo>
                <a:lnTo>
                  <a:pt x="2155372" y="1012371"/>
                </a:lnTo>
                <a:cubicBezTo>
                  <a:pt x="2149929" y="892628"/>
                  <a:pt x="2160114" y="771143"/>
                  <a:pt x="2139043" y="653143"/>
                </a:cubicBezTo>
                <a:cubicBezTo>
                  <a:pt x="2132143" y="614505"/>
                  <a:pt x="2095500" y="587828"/>
                  <a:pt x="2073729" y="555171"/>
                </a:cubicBezTo>
                <a:cubicBezTo>
                  <a:pt x="2052306" y="523036"/>
                  <a:pt x="2039436" y="496795"/>
                  <a:pt x="2008414" y="473528"/>
                </a:cubicBezTo>
                <a:cubicBezTo>
                  <a:pt x="1977015" y="449979"/>
                  <a:pt x="1943100" y="429985"/>
                  <a:pt x="1910443" y="408214"/>
                </a:cubicBezTo>
                <a:cubicBezTo>
                  <a:pt x="1894114" y="397328"/>
                  <a:pt x="1880074" y="381763"/>
                  <a:pt x="1861457" y="375557"/>
                </a:cubicBezTo>
                <a:cubicBezTo>
                  <a:pt x="1845129" y="370114"/>
                  <a:pt x="1827867" y="366925"/>
                  <a:pt x="1812472" y="359228"/>
                </a:cubicBezTo>
                <a:cubicBezTo>
                  <a:pt x="1794919" y="350452"/>
                  <a:pt x="1781419" y="334541"/>
                  <a:pt x="1763486" y="326571"/>
                </a:cubicBezTo>
                <a:cubicBezTo>
                  <a:pt x="1732029" y="312590"/>
                  <a:pt x="1698171" y="304800"/>
                  <a:pt x="1665514" y="293914"/>
                </a:cubicBezTo>
                <a:cubicBezTo>
                  <a:pt x="1649186" y="288471"/>
                  <a:pt x="1633741" y="277586"/>
                  <a:pt x="1616529" y="277586"/>
                </a:cubicBezTo>
                <a:lnTo>
                  <a:pt x="1534886" y="27758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700">
              <a:solidFill>
                <a:schemeClr val="bg1"/>
              </a:solidFill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C4C212AA-7758-8030-BE20-1247AA57FE8F}"/>
              </a:ext>
            </a:extLst>
          </p:cNvPr>
          <p:cNvSpPr txBox="1"/>
          <p:nvPr/>
        </p:nvSpPr>
        <p:spPr>
          <a:xfrm>
            <a:off x="8597998" y="5415219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lang="ar-AE" sz="4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reeform: Shape 46">
            <a:extLst>
              <a:ext uri="{FF2B5EF4-FFF2-40B4-BE49-F238E27FC236}">
                <a16:creationId xmlns:a16="http://schemas.microsoft.com/office/drawing/2014/main" id="{252569EE-9FF9-23DF-2D1F-529EC065209D}"/>
              </a:ext>
            </a:extLst>
          </p:cNvPr>
          <p:cNvSpPr/>
          <p:nvPr/>
        </p:nvSpPr>
        <p:spPr>
          <a:xfrm rot="16458302">
            <a:off x="8566414" y="5300852"/>
            <a:ext cx="1170380" cy="1228530"/>
          </a:xfrm>
          <a:custGeom>
            <a:avLst/>
            <a:gdLst>
              <a:gd name="connsiteX0" fmla="*/ 1681843 w 2155372"/>
              <a:gd name="connsiteY0" fmla="*/ 261257 h 2008414"/>
              <a:gd name="connsiteX1" fmla="*/ 1518557 w 2155372"/>
              <a:gd name="connsiteY1" fmla="*/ 244928 h 2008414"/>
              <a:gd name="connsiteX2" fmla="*/ 1453243 w 2155372"/>
              <a:gd name="connsiteY2" fmla="*/ 212271 h 2008414"/>
              <a:gd name="connsiteX3" fmla="*/ 1355272 w 2155372"/>
              <a:gd name="connsiteY3" fmla="*/ 179614 h 2008414"/>
              <a:gd name="connsiteX4" fmla="*/ 1208314 w 2155372"/>
              <a:gd name="connsiteY4" fmla="*/ 130628 h 2008414"/>
              <a:gd name="connsiteX5" fmla="*/ 1012372 w 2155372"/>
              <a:gd name="connsiteY5" fmla="*/ 65314 h 2008414"/>
              <a:gd name="connsiteX6" fmla="*/ 963386 w 2155372"/>
              <a:gd name="connsiteY6" fmla="*/ 48986 h 2008414"/>
              <a:gd name="connsiteX7" fmla="*/ 832757 w 2155372"/>
              <a:gd name="connsiteY7" fmla="*/ 16328 h 2008414"/>
              <a:gd name="connsiteX8" fmla="*/ 669472 w 2155372"/>
              <a:gd name="connsiteY8" fmla="*/ 0 h 2008414"/>
              <a:gd name="connsiteX9" fmla="*/ 261257 w 2155372"/>
              <a:gd name="connsiteY9" fmla="*/ 16328 h 2008414"/>
              <a:gd name="connsiteX10" fmla="*/ 163286 w 2155372"/>
              <a:gd name="connsiteY10" fmla="*/ 114300 h 2008414"/>
              <a:gd name="connsiteX11" fmla="*/ 114300 w 2155372"/>
              <a:gd name="connsiteY11" fmla="*/ 212271 h 2008414"/>
              <a:gd name="connsiteX12" fmla="*/ 65314 w 2155372"/>
              <a:gd name="connsiteY12" fmla="*/ 310243 h 2008414"/>
              <a:gd name="connsiteX13" fmla="*/ 16329 w 2155372"/>
              <a:gd name="connsiteY13" fmla="*/ 457200 h 2008414"/>
              <a:gd name="connsiteX14" fmla="*/ 0 w 2155372"/>
              <a:gd name="connsiteY14" fmla="*/ 506186 h 2008414"/>
              <a:gd name="connsiteX15" fmla="*/ 16329 w 2155372"/>
              <a:gd name="connsiteY15" fmla="*/ 1518557 h 2008414"/>
              <a:gd name="connsiteX16" fmla="*/ 114300 w 2155372"/>
              <a:gd name="connsiteY16" fmla="*/ 1714500 h 2008414"/>
              <a:gd name="connsiteX17" fmla="*/ 277586 w 2155372"/>
              <a:gd name="connsiteY17" fmla="*/ 1845128 h 2008414"/>
              <a:gd name="connsiteX18" fmla="*/ 375557 w 2155372"/>
              <a:gd name="connsiteY18" fmla="*/ 1910443 h 2008414"/>
              <a:gd name="connsiteX19" fmla="*/ 506186 w 2155372"/>
              <a:gd name="connsiteY19" fmla="*/ 1943100 h 2008414"/>
              <a:gd name="connsiteX20" fmla="*/ 571500 w 2155372"/>
              <a:gd name="connsiteY20" fmla="*/ 1959428 h 2008414"/>
              <a:gd name="connsiteX21" fmla="*/ 620486 w 2155372"/>
              <a:gd name="connsiteY21" fmla="*/ 1975757 h 2008414"/>
              <a:gd name="connsiteX22" fmla="*/ 734786 w 2155372"/>
              <a:gd name="connsiteY22" fmla="*/ 2008414 h 2008414"/>
              <a:gd name="connsiteX23" fmla="*/ 1289957 w 2155372"/>
              <a:gd name="connsiteY23" fmla="*/ 1992086 h 2008414"/>
              <a:gd name="connsiteX24" fmla="*/ 1338943 w 2155372"/>
              <a:gd name="connsiteY24" fmla="*/ 1975757 h 2008414"/>
              <a:gd name="connsiteX25" fmla="*/ 1404257 w 2155372"/>
              <a:gd name="connsiteY25" fmla="*/ 1959428 h 2008414"/>
              <a:gd name="connsiteX26" fmla="*/ 1502229 w 2155372"/>
              <a:gd name="connsiteY26" fmla="*/ 1894114 h 2008414"/>
              <a:gd name="connsiteX27" fmla="*/ 1583872 w 2155372"/>
              <a:gd name="connsiteY27" fmla="*/ 1828800 h 2008414"/>
              <a:gd name="connsiteX28" fmla="*/ 1665514 w 2155372"/>
              <a:gd name="connsiteY28" fmla="*/ 1714500 h 2008414"/>
              <a:gd name="connsiteX29" fmla="*/ 1714500 w 2155372"/>
              <a:gd name="connsiteY29" fmla="*/ 1681843 h 2008414"/>
              <a:gd name="connsiteX30" fmla="*/ 1763486 w 2155372"/>
              <a:gd name="connsiteY30" fmla="*/ 1616528 h 2008414"/>
              <a:gd name="connsiteX31" fmla="*/ 1861457 w 2155372"/>
              <a:gd name="connsiteY31" fmla="*/ 1518557 h 2008414"/>
              <a:gd name="connsiteX32" fmla="*/ 1910443 w 2155372"/>
              <a:gd name="connsiteY32" fmla="*/ 1453243 h 2008414"/>
              <a:gd name="connsiteX33" fmla="*/ 1959429 w 2155372"/>
              <a:gd name="connsiteY33" fmla="*/ 1404257 h 2008414"/>
              <a:gd name="connsiteX34" fmla="*/ 1992086 w 2155372"/>
              <a:gd name="connsiteY34" fmla="*/ 1355271 h 2008414"/>
              <a:gd name="connsiteX35" fmla="*/ 2024743 w 2155372"/>
              <a:gd name="connsiteY35" fmla="*/ 1289957 h 2008414"/>
              <a:gd name="connsiteX36" fmla="*/ 2073729 w 2155372"/>
              <a:gd name="connsiteY36" fmla="*/ 1257300 h 2008414"/>
              <a:gd name="connsiteX37" fmla="*/ 2122714 w 2155372"/>
              <a:gd name="connsiteY37" fmla="*/ 1110343 h 2008414"/>
              <a:gd name="connsiteX38" fmla="*/ 2139043 w 2155372"/>
              <a:gd name="connsiteY38" fmla="*/ 1061357 h 2008414"/>
              <a:gd name="connsiteX39" fmla="*/ 2155372 w 2155372"/>
              <a:gd name="connsiteY39" fmla="*/ 1012371 h 2008414"/>
              <a:gd name="connsiteX40" fmla="*/ 2139043 w 2155372"/>
              <a:gd name="connsiteY40" fmla="*/ 653143 h 2008414"/>
              <a:gd name="connsiteX41" fmla="*/ 2073729 w 2155372"/>
              <a:gd name="connsiteY41" fmla="*/ 555171 h 2008414"/>
              <a:gd name="connsiteX42" fmla="*/ 2008414 w 2155372"/>
              <a:gd name="connsiteY42" fmla="*/ 473528 h 2008414"/>
              <a:gd name="connsiteX43" fmla="*/ 1910443 w 2155372"/>
              <a:gd name="connsiteY43" fmla="*/ 408214 h 2008414"/>
              <a:gd name="connsiteX44" fmla="*/ 1861457 w 2155372"/>
              <a:gd name="connsiteY44" fmla="*/ 375557 h 2008414"/>
              <a:gd name="connsiteX45" fmla="*/ 1812472 w 2155372"/>
              <a:gd name="connsiteY45" fmla="*/ 359228 h 2008414"/>
              <a:gd name="connsiteX46" fmla="*/ 1763486 w 2155372"/>
              <a:gd name="connsiteY46" fmla="*/ 326571 h 2008414"/>
              <a:gd name="connsiteX47" fmla="*/ 1665514 w 2155372"/>
              <a:gd name="connsiteY47" fmla="*/ 293914 h 2008414"/>
              <a:gd name="connsiteX48" fmla="*/ 1616529 w 2155372"/>
              <a:gd name="connsiteY48" fmla="*/ 277586 h 2008414"/>
              <a:gd name="connsiteX49" fmla="*/ 1534886 w 2155372"/>
              <a:gd name="connsiteY49" fmla="*/ 277586 h 200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155372" h="2008414">
                <a:moveTo>
                  <a:pt x="1681843" y="261257"/>
                </a:moveTo>
                <a:cubicBezTo>
                  <a:pt x="1627414" y="255814"/>
                  <a:pt x="1572043" y="256389"/>
                  <a:pt x="1518557" y="244928"/>
                </a:cubicBezTo>
                <a:cubicBezTo>
                  <a:pt x="1494756" y="239828"/>
                  <a:pt x="1475843" y="221311"/>
                  <a:pt x="1453243" y="212271"/>
                </a:cubicBezTo>
                <a:cubicBezTo>
                  <a:pt x="1421282" y="199486"/>
                  <a:pt x="1387233" y="192398"/>
                  <a:pt x="1355272" y="179614"/>
                </a:cubicBezTo>
                <a:cubicBezTo>
                  <a:pt x="1220065" y="125532"/>
                  <a:pt x="1365211" y="162008"/>
                  <a:pt x="1208314" y="130628"/>
                </a:cubicBezTo>
                <a:cubicBezTo>
                  <a:pt x="1051181" y="52062"/>
                  <a:pt x="1173152" y="101043"/>
                  <a:pt x="1012372" y="65314"/>
                </a:cubicBezTo>
                <a:cubicBezTo>
                  <a:pt x="995570" y="61580"/>
                  <a:pt x="979991" y="53515"/>
                  <a:pt x="963386" y="48986"/>
                </a:cubicBezTo>
                <a:cubicBezTo>
                  <a:pt x="920084" y="37176"/>
                  <a:pt x="877029" y="23707"/>
                  <a:pt x="832757" y="16328"/>
                </a:cubicBezTo>
                <a:cubicBezTo>
                  <a:pt x="778801" y="7335"/>
                  <a:pt x="723900" y="5443"/>
                  <a:pt x="669472" y="0"/>
                </a:cubicBezTo>
                <a:lnTo>
                  <a:pt x="261257" y="16328"/>
                </a:lnTo>
                <a:cubicBezTo>
                  <a:pt x="216207" y="26501"/>
                  <a:pt x="163286" y="114300"/>
                  <a:pt x="163286" y="114300"/>
                </a:cubicBezTo>
                <a:cubicBezTo>
                  <a:pt x="122240" y="237435"/>
                  <a:pt x="177610" y="85650"/>
                  <a:pt x="114300" y="212271"/>
                </a:cubicBezTo>
                <a:cubicBezTo>
                  <a:pt x="46699" y="347474"/>
                  <a:pt x="158905" y="169860"/>
                  <a:pt x="65314" y="310243"/>
                </a:cubicBezTo>
                <a:lnTo>
                  <a:pt x="16329" y="457200"/>
                </a:lnTo>
                <a:lnTo>
                  <a:pt x="0" y="506186"/>
                </a:lnTo>
                <a:cubicBezTo>
                  <a:pt x="5443" y="843643"/>
                  <a:pt x="1454" y="1181384"/>
                  <a:pt x="16329" y="1518557"/>
                </a:cubicBezTo>
                <a:cubicBezTo>
                  <a:pt x="18781" y="1574130"/>
                  <a:pt x="78483" y="1678683"/>
                  <a:pt x="114300" y="1714500"/>
                </a:cubicBezTo>
                <a:cubicBezTo>
                  <a:pt x="207369" y="1807569"/>
                  <a:pt x="153993" y="1762733"/>
                  <a:pt x="277586" y="1845128"/>
                </a:cubicBezTo>
                <a:lnTo>
                  <a:pt x="375557" y="1910443"/>
                </a:lnTo>
                <a:lnTo>
                  <a:pt x="506186" y="1943100"/>
                </a:lnTo>
                <a:cubicBezTo>
                  <a:pt x="527957" y="1948543"/>
                  <a:pt x="550210" y="1952331"/>
                  <a:pt x="571500" y="1959428"/>
                </a:cubicBezTo>
                <a:cubicBezTo>
                  <a:pt x="587829" y="1964871"/>
                  <a:pt x="603936" y="1971028"/>
                  <a:pt x="620486" y="1975757"/>
                </a:cubicBezTo>
                <a:cubicBezTo>
                  <a:pt x="764034" y="2016772"/>
                  <a:pt x="617314" y="1969258"/>
                  <a:pt x="734786" y="2008414"/>
                </a:cubicBezTo>
                <a:cubicBezTo>
                  <a:pt x="919843" y="2002971"/>
                  <a:pt x="1105090" y="2002079"/>
                  <a:pt x="1289957" y="1992086"/>
                </a:cubicBezTo>
                <a:cubicBezTo>
                  <a:pt x="1307144" y="1991157"/>
                  <a:pt x="1322393" y="1980486"/>
                  <a:pt x="1338943" y="1975757"/>
                </a:cubicBezTo>
                <a:cubicBezTo>
                  <a:pt x="1360521" y="1969592"/>
                  <a:pt x="1382486" y="1964871"/>
                  <a:pt x="1404257" y="1959428"/>
                </a:cubicBezTo>
                <a:lnTo>
                  <a:pt x="1502229" y="1894114"/>
                </a:lnTo>
                <a:cubicBezTo>
                  <a:pt x="1538598" y="1869868"/>
                  <a:pt x="1557283" y="1862036"/>
                  <a:pt x="1583872" y="1828800"/>
                </a:cubicBezTo>
                <a:cubicBezTo>
                  <a:pt x="1620959" y="1782441"/>
                  <a:pt x="1619544" y="1760470"/>
                  <a:pt x="1665514" y="1714500"/>
                </a:cubicBezTo>
                <a:cubicBezTo>
                  <a:pt x="1679391" y="1700623"/>
                  <a:pt x="1698171" y="1692729"/>
                  <a:pt x="1714500" y="1681843"/>
                </a:cubicBezTo>
                <a:cubicBezTo>
                  <a:pt x="1730829" y="1660071"/>
                  <a:pt x="1745280" y="1636756"/>
                  <a:pt x="1763486" y="1616528"/>
                </a:cubicBezTo>
                <a:cubicBezTo>
                  <a:pt x="1794381" y="1582200"/>
                  <a:pt x="1833746" y="1555504"/>
                  <a:pt x="1861457" y="1518557"/>
                </a:cubicBezTo>
                <a:cubicBezTo>
                  <a:pt x="1877786" y="1496786"/>
                  <a:pt x="1892732" y="1473906"/>
                  <a:pt x="1910443" y="1453243"/>
                </a:cubicBezTo>
                <a:cubicBezTo>
                  <a:pt x="1925471" y="1435710"/>
                  <a:pt x="1944646" y="1421997"/>
                  <a:pt x="1959429" y="1404257"/>
                </a:cubicBezTo>
                <a:cubicBezTo>
                  <a:pt x="1971992" y="1389181"/>
                  <a:pt x="1982350" y="1372310"/>
                  <a:pt x="1992086" y="1355271"/>
                </a:cubicBezTo>
                <a:cubicBezTo>
                  <a:pt x="2004163" y="1334137"/>
                  <a:pt x="2009160" y="1308656"/>
                  <a:pt x="2024743" y="1289957"/>
                </a:cubicBezTo>
                <a:cubicBezTo>
                  <a:pt x="2037306" y="1274881"/>
                  <a:pt x="2057400" y="1268186"/>
                  <a:pt x="2073729" y="1257300"/>
                </a:cubicBezTo>
                <a:lnTo>
                  <a:pt x="2122714" y="1110343"/>
                </a:lnTo>
                <a:lnTo>
                  <a:pt x="2139043" y="1061357"/>
                </a:lnTo>
                <a:lnTo>
                  <a:pt x="2155372" y="1012371"/>
                </a:lnTo>
                <a:cubicBezTo>
                  <a:pt x="2149929" y="892628"/>
                  <a:pt x="2160114" y="771143"/>
                  <a:pt x="2139043" y="653143"/>
                </a:cubicBezTo>
                <a:cubicBezTo>
                  <a:pt x="2132143" y="614505"/>
                  <a:pt x="2095500" y="587828"/>
                  <a:pt x="2073729" y="555171"/>
                </a:cubicBezTo>
                <a:cubicBezTo>
                  <a:pt x="2052306" y="523036"/>
                  <a:pt x="2039436" y="496795"/>
                  <a:pt x="2008414" y="473528"/>
                </a:cubicBezTo>
                <a:cubicBezTo>
                  <a:pt x="1977015" y="449979"/>
                  <a:pt x="1943100" y="429985"/>
                  <a:pt x="1910443" y="408214"/>
                </a:cubicBezTo>
                <a:cubicBezTo>
                  <a:pt x="1894114" y="397328"/>
                  <a:pt x="1880074" y="381763"/>
                  <a:pt x="1861457" y="375557"/>
                </a:cubicBezTo>
                <a:cubicBezTo>
                  <a:pt x="1845129" y="370114"/>
                  <a:pt x="1827867" y="366925"/>
                  <a:pt x="1812472" y="359228"/>
                </a:cubicBezTo>
                <a:cubicBezTo>
                  <a:pt x="1794919" y="350452"/>
                  <a:pt x="1781419" y="334541"/>
                  <a:pt x="1763486" y="326571"/>
                </a:cubicBezTo>
                <a:cubicBezTo>
                  <a:pt x="1732029" y="312590"/>
                  <a:pt x="1698171" y="304800"/>
                  <a:pt x="1665514" y="293914"/>
                </a:cubicBezTo>
                <a:cubicBezTo>
                  <a:pt x="1649186" y="288471"/>
                  <a:pt x="1633741" y="277586"/>
                  <a:pt x="1616529" y="277586"/>
                </a:cubicBezTo>
                <a:lnTo>
                  <a:pt x="1534886" y="27758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700">
              <a:solidFill>
                <a:schemeClr val="bg1"/>
              </a:solidFill>
            </a:endParaRPr>
          </a:p>
        </p:txBody>
      </p:sp>
      <p:grpSp>
        <p:nvGrpSpPr>
          <p:cNvPr id="12" name="Group 47">
            <a:extLst>
              <a:ext uri="{FF2B5EF4-FFF2-40B4-BE49-F238E27FC236}">
                <a16:creationId xmlns:a16="http://schemas.microsoft.com/office/drawing/2014/main" id="{297395DB-DD74-C014-C2AF-42564F9025E1}"/>
              </a:ext>
            </a:extLst>
          </p:cNvPr>
          <p:cNvGrpSpPr/>
          <p:nvPr/>
        </p:nvGrpSpPr>
        <p:grpSpPr>
          <a:xfrm>
            <a:off x="10210092" y="5518465"/>
            <a:ext cx="781946" cy="903600"/>
            <a:chOff x="7670599" y="2657443"/>
            <a:chExt cx="1194176" cy="1058649"/>
          </a:xfrm>
        </p:grpSpPr>
        <p:cxnSp>
          <p:nvCxnSpPr>
            <p:cNvPr id="13" name="Straight Connector 48">
              <a:extLst>
                <a:ext uri="{FF2B5EF4-FFF2-40B4-BE49-F238E27FC236}">
                  <a16:creationId xmlns:a16="http://schemas.microsoft.com/office/drawing/2014/main" id="{E125B6F1-FF12-3270-983F-8F51F271A258}"/>
                </a:ext>
              </a:extLst>
            </p:cNvPr>
            <p:cNvCxnSpPr>
              <a:cxnSpLocks/>
            </p:cNvCxnSpPr>
            <p:nvPr/>
          </p:nvCxnSpPr>
          <p:spPr>
            <a:xfrm>
              <a:off x="7670599" y="2694170"/>
              <a:ext cx="1047211" cy="102192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9">
              <a:extLst>
                <a:ext uri="{FF2B5EF4-FFF2-40B4-BE49-F238E27FC236}">
                  <a16:creationId xmlns:a16="http://schemas.microsoft.com/office/drawing/2014/main" id="{1B8BCCD3-28C5-DC7A-7673-1A78E76F7B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4794" y="2657443"/>
              <a:ext cx="1099981" cy="100149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50">
            <a:extLst>
              <a:ext uri="{FF2B5EF4-FFF2-40B4-BE49-F238E27FC236}">
                <a16:creationId xmlns:a16="http://schemas.microsoft.com/office/drawing/2014/main" id="{DC8D4689-88C2-944C-1551-7D67FB8040B8}"/>
              </a:ext>
            </a:extLst>
          </p:cNvPr>
          <p:cNvSpPr txBox="1"/>
          <p:nvPr/>
        </p:nvSpPr>
        <p:spPr>
          <a:xfrm>
            <a:off x="10058243" y="5395630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ar-AE" sz="32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Group 51">
            <a:extLst>
              <a:ext uri="{FF2B5EF4-FFF2-40B4-BE49-F238E27FC236}">
                <a16:creationId xmlns:a16="http://schemas.microsoft.com/office/drawing/2014/main" id="{74A8D449-E843-B04A-F83D-5A78C9163C5E}"/>
              </a:ext>
            </a:extLst>
          </p:cNvPr>
          <p:cNvGrpSpPr/>
          <p:nvPr/>
        </p:nvGrpSpPr>
        <p:grpSpPr>
          <a:xfrm>
            <a:off x="7230177" y="5683934"/>
            <a:ext cx="781946" cy="903600"/>
            <a:chOff x="7670599" y="2657443"/>
            <a:chExt cx="1194176" cy="1058649"/>
          </a:xfrm>
        </p:grpSpPr>
        <p:cxnSp>
          <p:nvCxnSpPr>
            <p:cNvPr id="24" name="Straight Connector 52">
              <a:extLst>
                <a:ext uri="{FF2B5EF4-FFF2-40B4-BE49-F238E27FC236}">
                  <a16:creationId xmlns:a16="http://schemas.microsoft.com/office/drawing/2014/main" id="{4F7F7254-C335-FCF9-1B14-A5ECF11A426A}"/>
                </a:ext>
              </a:extLst>
            </p:cNvPr>
            <p:cNvCxnSpPr>
              <a:cxnSpLocks/>
            </p:cNvCxnSpPr>
            <p:nvPr/>
          </p:nvCxnSpPr>
          <p:spPr>
            <a:xfrm>
              <a:off x="7670599" y="2694170"/>
              <a:ext cx="1047211" cy="102192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3">
              <a:extLst>
                <a:ext uri="{FF2B5EF4-FFF2-40B4-BE49-F238E27FC236}">
                  <a16:creationId xmlns:a16="http://schemas.microsoft.com/office/drawing/2014/main" id="{C251ABB3-A748-6374-7ECB-55281F5FC7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4794" y="2657443"/>
              <a:ext cx="1099981" cy="100149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54">
            <a:extLst>
              <a:ext uri="{FF2B5EF4-FFF2-40B4-BE49-F238E27FC236}">
                <a16:creationId xmlns:a16="http://schemas.microsoft.com/office/drawing/2014/main" id="{C9D86CCD-FFBE-CC56-4DDA-05AB4F1558FD}"/>
              </a:ext>
            </a:extLst>
          </p:cNvPr>
          <p:cNvSpPr txBox="1"/>
          <p:nvPr/>
        </p:nvSpPr>
        <p:spPr>
          <a:xfrm>
            <a:off x="7096854" y="5643576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lang="ar-AE" sz="44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56">
            <a:extLst>
              <a:ext uri="{FF2B5EF4-FFF2-40B4-BE49-F238E27FC236}">
                <a16:creationId xmlns:a16="http://schemas.microsoft.com/office/drawing/2014/main" id="{34BA868A-AE98-03A2-D782-64EFE329E3B6}"/>
              </a:ext>
            </a:extLst>
          </p:cNvPr>
          <p:cNvSpPr txBox="1"/>
          <p:nvPr/>
        </p:nvSpPr>
        <p:spPr>
          <a:xfrm>
            <a:off x="12848953" y="2517540"/>
            <a:ext cx="47913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dirty="0">
                <a:solidFill>
                  <a:schemeClr val="bg1"/>
                </a:solidFill>
                <a:latin typeface="Janna LT" panose="01000000000000000000" pitchFamily="2" charset="-78"/>
                <a:cs typeface="+mj-cs"/>
              </a:rPr>
              <a:t>رقم اليوم هو الرقم</a:t>
            </a:r>
            <a:endParaRPr lang="ar-AE" sz="4000" dirty="0">
              <a:solidFill>
                <a:schemeClr val="bg1"/>
              </a:solidFill>
              <a:latin typeface="Janna LT" panose="01000000000000000000" pitchFamily="2" charset="-78"/>
              <a:cs typeface="+mj-cs"/>
            </a:endParaRPr>
          </a:p>
        </p:txBody>
      </p:sp>
      <p:sp>
        <p:nvSpPr>
          <p:cNvPr id="28" name="TextBox 58">
            <a:extLst>
              <a:ext uri="{FF2B5EF4-FFF2-40B4-BE49-F238E27FC236}">
                <a16:creationId xmlns:a16="http://schemas.microsoft.com/office/drawing/2014/main" id="{BC1C68C7-57CA-8425-8E00-714EB3EF3662}"/>
              </a:ext>
            </a:extLst>
          </p:cNvPr>
          <p:cNvSpPr txBox="1"/>
          <p:nvPr/>
        </p:nvSpPr>
        <p:spPr>
          <a:xfrm>
            <a:off x="6664316" y="3270341"/>
            <a:ext cx="476902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700" dirty="0">
                <a:solidFill>
                  <a:schemeClr val="bg1"/>
                </a:solidFill>
                <a:latin typeface="Janna LT" panose="01000000000000000000" pitchFamily="2" charset="-78"/>
                <a:cs typeface="Janna LT" panose="01000000000000000000" pitchFamily="2" charset="-78"/>
              </a:rPr>
              <a:t>ابحث عن الرقم</a:t>
            </a:r>
            <a:endParaRPr lang="ar-AE" sz="2700" dirty="0">
              <a:solidFill>
                <a:schemeClr val="bg1"/>
              </a:solidFill>
              <a:latin typeface="Janna LT" panose="01000000000000000000" pitchFamily="2" charset="-78"/>
              <a:cs typeface="Janna LT" panose="01000000000000000000" pitchFamily="2" charset="-78"/>
            </a:endParaRPr>
          </a:p>
        </p:txBody>
      </p:sp>
      <p:sp>
        <p:nvSpPr>
          <p:cNvPr id="29" name="TextBox 63">
            <a:extLst>
              <a:ext uri="{FF2B5EF4-FFF2-40B4-BE49-F238E27FC236}">
                <a16:creationId xmlns:a16="http://schemas.microsoft.com/office/drawing/2014/main" id="{037FE17D-6ADA-9138-460F-C533539EBB8A}"/>
              </a:ext>
            </a:extLst>
          </p:cNvPr>
          <p:cNvSpPr txBox="1"/>
          <p:nvPr/>
        </p:nvSpPr>
        <p:spPr>
          <a:xfrm>
            <a:off x="12297505" y="6028154"/>
            <a:ext cx="47913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dirty="0">
                <a:solidFill>
                  <a:schemeClr val="bg1"/>
                </a:solidFill>
                <a:latin typeface="Janna LT" panose="01000000000000000000" pitchFamily="2" charset="-78"/>
                <a:cs typeface="+mj-cs"/>
              </a:rPr>
              <a:t>لون حسب الرقم المطلوب</a:t>
            </a:r>
            <a:endParaRPr lang="ar-AE" sz="4000" dirty="0">
              <a:solidFill>
                <a:schemeClr val="bg1"/>
              </a:solidFill>
              <a:latin typeface="Janna LT" panose="01000000000000000000" pitchFamily="2" charset="-78"/>
              <a:cs typeface="+mj-cs"/>
            </a:endParaRPr>
          </a:p>
        </p:txBody>
      </p:sp>
      <p:sp>
        <p:nvSpPr>
          <p:cNvPr id="32" name="TextBox 69">
            <a:extLst>
              <a:ext uri="{FF2B5EF4-FFF2-40B4-BE49-F238E27FC236}">
                <a16:creationId xmlns:a16="http://schemas.microsoft.com/office/drawing/2014/main" id="{6007B67E-E9C8-73C5-88FC-22228D15A1F3}"/>
              </a:ext>
            </a:extLst>
          </p:cNvPr>
          <p:cNvSpPr txBox="1"/>
          <p:nvPr/>
        </p:nvSpPr>
        <p:spPr>
          <a:xfrm>
            <a:off x="4052720" y="6598190"/>
            <a:ext cx="1590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latin typeface="Janna LT" panose="01000000000000000000" pitchFamily="2" charset="-78"/>
              </a:rPr>
              <a:t>الرقم السابق</a:t>
            </a:r>
            <a:endParaRPr lang="ar-AE" sz="2400" dirty="0">
              <a:solidFill>
                <a:schemeClr val="bg1"/>
              </a:solidFill>
              <a:latin typeface="Janna LT" panose="01000000000000000000" pitchFamily="2" charset="-78"/>
            </a:endParaRPr>
          </a:p>
        </p:txBody>
      </p:sp>
      <p:sp>
        <p:nvSpPr>
          <p:cNvPr id="33" name="TextBox 71">
            <a:extLst>
              <a:ext uri="{FF2B5EF4-FFF2-40B4-BE49-F238E27FC236}">
                <a16:creationId xmlns:a16="http://schemas.microsoft.com/office/drawing/2014/main" id="{02F3F850-FA20-18BB-CDAF-44A04A6D5C82}"/>
              </a:ext>
            </a:extLst>
          </p:cNvPr>
          <p:cNvSpPr txBox="1"/>
          <p:nvPr/>
        </p:nvSpPr>
        <p:spPr>
          <a:xfrm>
            <a:off x="811162" y="6544766"/>
            <a:ext cx="1590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latin typeface="Janna LT" panose="01000000000000000000" pitchFamily="2" charset="-78"/>
              </a:rPr>
              <a:t>الرقم التالي</a:t>
            </a:r>
            <a:endParaRPr lang="ar-AE" sz="2400" dirty="0">
              <a:solidFill>
                <a:schemeClr val="bg1"/>
              </a:solidFill>
              <a:latin typeface="Janna LT" panose="01000000000000000000" pitchFamily="2" charset="-78"/>
            </a:endParaRPr>
          </a:p>
        </p:txBody>
      </p:sp>
      <p:sp>
        <p:nvSpPr>
          <p:cNvPr id="34" name="Rectangle 74">
            <a:extLst>
              <a:ext uri="{FF2B5EF4-FFF2-40B4-BE49-F238E27FC236}">
                <a16:creationId xmlns:a16="http://schemas.microsoft.com/office/drawing/2014/main" id="{212DB974-D0B4-F87A-EB4E-65479735C863}"/>
              </a:ext>
            </a:extLst>
          </p:cNvPr>
          <p:cNvSpPr/>
          <p:nvPr/>
        </p:nvSpPr>
        <p:spPr>
          <a:xfrm>
            <a:off x="4140362" y="5068181"/>
            <a:ext cx="1450892" cy="13261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8100" dirty="0">
                <a:solidFill>
                  <a:schemeClr val="bg1"/>
                </a:solidFill>
              </a:rPr>
              <a:t>15</a:t>
            </a:r>
            <a:endParaRPr lang="ar-AE" sz="8100" dirty="0">
              <a:solidFill>
                <a:schemeClr val="bg1"/>
              </a:solidFill>
            </a:endParaRPr>
          </a:p>
        </p:txBody>
      </p:sp>
      <p:sp>
        <p:nvSpPr>
          <p:cNvPr id="35" name="Rectangle 80">
            <a:extLst>
              <a:ext uri="{FF2B5EF4-FFF2-40B4-BE49-F238E27FC236}">
                <a16:creationId xmlns:a16="http://schemas.microsoft.com/office/drawing/2014/main" id="{15C2BFF2-E7D5-E52B-E64A-ECBF6981A207}"/>
              </a:ext>
            </a:extLst>
          </p:cNvPr>
          <p:cNvSpPr/>
          <p:nvPr/>
        </p:nvSpPr>
        <p:spPr>
          <a:xfrm>
            <a:off x="955806" y="5095936"/>
            <a:ext cx="1450892" cy="13261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8100" dirty="0">
                <a:solidFill>
                  <a:schemeClr val="bg1"/>
                </a:solidFill>
              </a:rPr>
              <a:t>17</a:t>
            </a:r>
            <a:endParaRPr lang="ar-AE" sz="8100" dirty="0">
              <a:solidFill>
                <a:schemeClr val="bg1"/>
              </a:solidFill>
            </a:endParaRPr>
          </a:p>
        </p:txBody>
      </p:sp>
      <p:sp>
        <p:nvSpPr>
          <p:cNvPr id="36" name="Rectangle 81">
            <a:extLst>
              <a:ext uri="{FF2B5EF4-FFF2-40B4-BE49-F238E27FC236}">
                <a16:creationId xmlns:a16="http://schemas.microsoft.com/office/drawing/2014/main" id="{DC90245B-1B80-15C7-8FF6-6FF0DF35369F}"/>
              </a:ext>
            </a:extLst>
          </p:cNvPr>
          <p:cNvSpPr/>
          <p:nvPr/>
        </p:nvSpPr>
        <p:spPr>
          <a:xfrm>
            <a:off x="2456204" y="5118852"/>
            <a:ext cx="1450892" cy="13261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8100" dirty="0">
                <a:solidFill>
                  <a:schemeClr val="bg1"/>
                </a:solidFill>
              </a:rPr>
              <a:t>16</a:t>
            </a:r>
            <a:endParaRPr lang="ar-AE" sz="8100" dirty="0">
              <a:solidFill>
                <a:schemeClr val="bg1"/>
              </a:solidFill>
            </a:endParaRPr>
          </a:p>
        </p:txBody>
      </p:sp>
      <p:sp>
        <p:nvSpPr>
          <p:cNvPr id="73" name="نجمة ذات 5 نقاط 72">
            <a:extLst>
              <a:ext uri="{FF2B5EF4-FFF2-40B4-BE49-F238E27FC236}">
                <a16:creationId xmlns:a16="http://schemas.microsoft.com/office/drawing/2014/main" id="{EC7D5557-F37A-6344-1679-138422BBC17A}"/>
              </a:ext>
            </a:extLst>
          </p:cNvPr>
          <p:cNvSpPr/>
          <p:nvPr/>
        </p:nvSpPr>
        <p:spPr>
          <a:xfrm>
            <a:off x="11463206" y="686363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4" name="نجمة ذات 5 نقاط 73">
            <a:extLst>
              <a:ext uri="{FF2B5EF4-FFF2-40B4-BE49-F238E27FC236}">
                <a16:creationId xmlns:a16="http://schemas.microsoft.com/office/drawing/2014/main" id="{847E12FE-3C61-4FE8-7258-F9D471E2E053}"/>
              </a:ext>
            </a:extLst>
          </p:cNvPr>
          <p:cNvSpPr/>
          <p:nvPr/>
        </p:nvSpPr>
        <p:spPr>
          <a:xfrm>
            <a:off x="12216440" y="687323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5" name="نجمة ذات 5 نقاط 74">
            <a:extLst>
              <a:ext uri="{FF2B5EF4-FFF2-40B4-BE49-F238E27FC236}">
                <a16:creationId xmlns:a16="http://schemas.microsoft.com/office/drawing/2014/main" id="{703B969B-09FF-F02D-3CEA-FE37D4517DC2}"/>
              </a:ext>
            </a:extLst>
          </p:cNvPr>
          <p:cNvSpPr/>
          <p:nvPr/>
        </p:nvSpPr>
        <p:spPr>
          <a:xfrm>
            <a:off x="12977079" y="687323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6" name="نجمة ذات 5 نقاط 75">
            <a:extLst>
              <a:ext uri="{FF2B5EF4-FFF2-40B4-BE49-F238E27FC236}">
                <a16:creationId xmlns:a16="http://schemas.microsoft.com/office/drawing/2014/main" id="{F20A3960-17AE-9F79-64C7-3CF65AD22ABE}"/>
              </a:ext>
            </a:extLst>
          </p:cNvPr>
          <p:cNvSpPr/>
          <p:nvPr/>
        </p:nvSpPr>
        <p:spPr>
          <a:xfrm>
            <a:off x="13753928" y="688656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7" name="نجمة ذات 5 نقاط 76">
            <a:extLst>
              <a:ext uri="{FF2B5EF4-FFF2-40B4-BE49-F238E27FC236}">
                <a16:creationId xmlns:a16="http://schemas.microsoft.com/office/drawing/2014/main" id="{82ADFB3A-1332-E55C-8C53-A747CCF7764B}"/>
              </a:ext>
            </a:extLst>
          </p:cNvPr>
          <p:cNvSpPr/>
          <p:nvPr/>
        </p:nvSpPr>
        <p:spPr>
          <a:xfrm>
            <a:off x="14499881" y="6891424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8" name="نجمة ذات 5 نقاط 77">
            <a:extLst>
              <a:ext uri="{FF2B5EF4-FFF2-40B4-BE49-F238E27FC236}">
                <a16:creationId xmlns:a16="http://schemas.microsoft.com/office/drawing/2014/main" id="{D30E7F96-5357-634B-1401-3F5338F97C32}"/>
              </a:ext>
            </a:extLst>
          </p:cNvPr>
          <p:cNvSpPr/>
          <p:nvPr/>
        </p:nvSpPr>
        <p:spPr>
          <a:xfrm>
            <a:off x="15255014" y="6909027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9" name="نجمة ذات 5 نقاط 78">
            <a:extLst>
              <a:ext uri="{FF2B5EF4-FFF2-40B4-BE49-F238E27FC236}">
                <a16:creationId xmlns:a16="http://schemas.microsoft.com/office/drawing/2014/main" id="{00FE0161-EE22-BE0B-0D4F-583738A5A195}"/>
              </a:ext>
            </a:extLst>
          </p:cNvPr>
          <p:cNvSpPr/>
          <p:nvPr/>
        </p:nvSpPr>
        <p:spPr>
          <a:xfrm>
            <a:off x="15991787" y="691686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0" name="نجمة ذات 5 نقاط 79">
            <a:extLst>
              <a:ext uri="{FF2B5EF4-FFF2-40B4-BE49-F238E27FC236}">
                <a16:creationId xmlns:a16="http://schemas.microsoft.com/office/drawing/2014/main" id="{36E40824-F61E-D014-BB5E-6FAE7E9BC1C3}"/>
              </a:ext>
            </a:extLst>
          </p:cNvPr>
          <p:cNvSpPr/>
          <p:nvPr/>
        </p:nvSpPr>
        <p:spPr>
          <a:xfrm>
            <a:off x="16663155" y="6939092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1" name="نجمة ذات 5 نقاط 80">
            <a:extLst>
              <a:ext uri="{FF2B5EF4-FFF2-40B4-BE49-F238E27FC236}">
                <a16:creationId xmlns:a16="http://schemas.microsoft.com/office/drawing/2014/main" id="{63BEF3A4-63ED-FF6D-48C2-FE42287421DD}"/>
              </a:ext>
            </a:extLst>
          </p:cNvPr>
          <p:cNvSpPr/>
          <p:nvPr/>
        </p:nvSpPr>
        <p:spPr>
          <a:xfrm>
            <a:off x="11455383" y="76122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2" name="نجمة ذات 5 نقاط 81">
            <a:extLst>
              <a:ext uri="{FF2B5EF4-FFF2-40B4-BE49-F238E27FC236}">
                <a16:creationId xmlns:a16="http://schemas.microsoft.com/office/drawing/2014/main" id="{19561E75-85BC-6E2E-833A-0E8996BCD53D}"/>
              </a:ext>
            </a:extLst>
          </p:cNvPr>
          <p:cNvSpPr/>
          <p:nvPr/>
        </p:nvSpPr>
        <p:spPr>
          <a:xfrm>
            <a:off x="12208617" y="76218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3" name="نجمة ذات 5 نقاط 82">
            <a:extLst>
              <a:ext uri="{FF2B5EF4-FFF2-40B4-BE49-F238E27FC236}">
                <a16:creationId xmlns:a16="http://schemas.microsoft.com/office/drawing/2014/main" id="{CE94B9DD-FE7A-6871-D554-2A04F0F5642A}"/>
              </a:ext>
            </a:extLst>
          </p:cNvPr>
          <p:cNvSpPr/>
          <p:nvPr/>
        </p:nvSpPr>
        <p:spPr>
          <a:xfrm>
            <a:off x="12969256" y="76218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4" name="نجمة ذات 5 نقاط 83">
            <a:extLst>
              <a:ext uri="{FF2B5EF4-FFF2-40B4-BE49-F238E27FC236}">
                <a16:creationId xmlns:a16="http://schemas.microsoft.com/office/drawing/2014/main" id="{0B41CF74-38C3-1FA2-FB27-A520B0DECA1D}"/>
              </a:ext>
            </a:extLst>
          </p:cNvPr>
          <p:cNvSpPr/>
          <p:nvPr/>
        </p:nvSpPr>
        <p:spPr>
          <a:xfrm>
            <a:off x="13746105" y="763520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5" name="نجمة ذات 5 نقاط 84">
            <a:extLst>
              <a:ext uri="{FF2B5EF4-FFF2-40B4-BE49-F238E27FC236}">
                <a16:creationId xmlns:a16="http://schemas.microsoft.com/office/drawing/2014/main" id="{60B43F63-2509-13F6-3465-DD473088F6A8}"/>
              </a:ext>
            </a:extLst>
          </p:cNvPr>
          <p:cNvSpPr/>
          <p:nvPr/>
        </p:nvSpPr>
        <p:spPr>
          <a:xfrm>
            <a:off x="14492058" y="7640064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6" name="نجمة ذات 5 نقاط 85">
            <a:extLst>
              <a:ext uri="{FF2B5EF4-FFF2-40B4-BE49-F238E27FC236}">
                <a16:creationId xmlns:a16="http://schemas.microsoft.com/office/drawing/2014/main" id="{615D66B6-9846-CD1E-170F-699CCFE4DF57}"/>
              </a:ext>
            </a:extLst>
          </p:cNvPr>
          <p:cNvSpPr/>
          <p:nvPr/>
        </p:nvSpPr>
        <p:spPr>
          <a:xfrm>
            <a:off x="15314168" y="763520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7" name="نجمة ذات 5 نقاط 86">
            <a:extLst>
              <a:ext uri="{FF2B5EF4-FFF2-40B4-BE49-F238E27FC236}">
                <a16:creationId xmlns:a16="http://schemas.microsoft.com/office/drawing/2014/main" id="{85CA9083-C669-4E35-5488-E474E0499C11}"/>
              </a:ext>
            </a:extLst>
          </p:cNvPr>
          <p:cNvSpPr/>
          <p:nvPr/>
        </p:nvSpPr>
        <p:spPr>
          <a:xfrm>
            <a:off x="16024963" y="766232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8" name="نجمة ذات 5 نقاط 87">
            <a:extLst>
              <a:ext uri="{FF2B5EF4-FFF2-40B4-BE49-F238E27FC236}">
                <a16:creationId xmlns:a16="http://schemas.microsoft.com/office/drawing/2014/main" id="{E86FF5DD-511A-55E2-C342-5DD4DD14CE09}"/>
              </a:ext>
            </a:extLst>
          </p:cNvPr>
          <p:cNvSpPr/>
          <p:nvPr/>
        </p:nvSpPr>
        <p:spPr>
          <a:xfrm>
            <a:off x="16698313" y="7638577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9" name="نجمة ذات 5 نقاط 88">
            <a:extLst>
              <a:ext uri="{FF2B5EF4-FFF2-40B4-BE49-F238E27FC236}">
                <a16:creationId xmlns:a16="http://schemas.microsoft.com/office/drawing/2014/main" id="{DBF7B700-8F5D-EFFD-48B5-DD05BF089A8F}"/>
              </a:ext>
            </a:extLst>
          </p:cNvPr>
          <p:cNvSpPr/>
          <p:nvPr/>
        </p:nvSpPr>
        <p:spPr>
          <a:xfrm>
            <a:off x="11463206" y="8357826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0" name="نجمة ذات 5 نقاط 89">
            <a:extLst>
              <a:ext uri="{FF2B5EF4-FFF2-40B4-BE49-F238E27FC236}">
                <a16:creationId xmlns:a16="http://schemas.microsoft.com/office/drawing/2014/main" id="{C9147049-92D1-8CCC-EF82-DDF32E846AC6}"/>
              </a:ext>
            </a:extLst>
          </p:cNvPr>
          <p:cNvSpPr/>
          <p:nvPr/>
        </p:nvSpPr>
        <p:spPr>
          <a:xfrm>
            <a:off x="12216440" y="8367426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1" name="نجمة ذات 5 نقاط 90">
            <a:extLst>
              <a:ext uri="{FF2B5EF4-FFF2-40B4-BE49-F238E27FC236}">
                <a16:creationId xmlns:a16="http://schemas.microsoft.com/office/drawing/2014/main" id="{B0C8BA61-A682-AC88-BA13-18CBABAACDC3}"/>
              </a:ext>
            </a:extLst>
          </p:cNvPr>
          <p:cNvSpPr/>
          <p:nvPr/>
        </p:nvSpPr>
        <p:spPr>
          <a:xfrm>
            <a:off x="12977079" y="8367426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2" name="نجمة ذات 5 نقاط 91">
            <a:extLst>
              <a:ext uri="{FF2B5EF4-FFF2-40B4-BE49-F238E27FC236}">
                <a16:creationId xmlns:a16="http://schemas.microsoft.com/office/drawing/2014/main" id="{3BCD5550-6879-C916-09E8-B614AD90A315}"/>
              </a:ext>
            </a:extLst>
          </p:cNvPr>
          <p:cNvSpPr/>
          <p:nvPr/>
        </p:nvSpPr>
        <p:spPr>
          <a:xfrm>
            <a:off x="13753928" y="8380752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3" name="نجمة ذات 5 نقاط 92">
            <a:extLst>
              <a:ext uri="{FF2B5EF4-FFF2-40B4-BE49-F238E27FC236}">
                <a16:creationId xmlns:a16="http://schemas.microsoft.com/office/drawing/2014/main" id="{3508FEF0-C83D-C0F0-DAE0-213CA1C0A14C}"/>
              </a:ext>
            </a:extLst>
          </p:cNvPr>
          <p:cNvSpPr/>
          <p:nvPr/>
        </p:nvSpPr>
        <p:spPr>
          <a:xfrm>
            <a:off x="14547956" y="84074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4" name="نجمة ذات 5 نقاط 93">
            <a:extLst>
              <a:ext uri="{FF2B5EF4-FFF2-40B4-BE49-F238E27FC236}">
                <a16:creationId xmlns:a16="http://schemas.microsoft.com/office/drawing/2014/main" id="{31F83003-A9D3-160A-33D9-E1B5DC6FE3AC}"/>
              </a:ext>
            </a:extLst>
          </p:cNvPr>
          <p:cNvSpPr/>
          <p:nvPr/>
        </p:nvSpPr>
        <p:spPr>
          <a:xfrm>
            <a:off x="15341984" y="8443139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5" name="نجمة ذات 5 نقاط 94">
            <a:extLst>
              <a:ext uri="{FF2B5EF4-FFF2-40B4-BE49-F238E27FC236}">
                <a16:creationId xmlns:a16="http://schemas.microsoft.com/office/drawing/2014/main" id="{E66AF97F-2160-D8CA-6C85-566643C4435A}"/>
              </a:ext>
            </a:extLst>
          </p:cNvPr>
          <p:cNvSpPr/>
          <p:nvPr/>
        </p:nvSpPr>
        <p:spPr>
          <a:xfrm>
            <a:off x="16057856" y="844954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6" name="نجمة ذات 5 نقاط 95">
            <a:extLst>
              <a:ext uri="{FF2B5EF4-FFF2-40B4-BE49-F238E27FC236}">
                <a16:creationId xmlns:a16="http://schemas.microsoft.com/office/drawing/2014/main" id="{7F9F3816-7619-10D7-CDEC-EF1C162CBF9D}"/>
              </a:ext>
            </a:extLst>
          </p:cNvPr>
          <p:cNvSpPr/>
          <p:nvPr/>
        </p:nvSpPr>
        <p:spPr>
          <a:xfrm>
            <a:off x="16726129" y="8429209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7448EAF0-0DB3-98BD-DF70-3577F662F84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6702" y="3503470"/>
            <a:ext cx="1034869" cy="1437474"/>
          </a:xfrm>
          <a:prstGeom prst="rect">
            <a:avLst/>
          </a:prstGeom>
        </p:spPr>
      </p:pic>
      <p:pic>
        <p:nvPicPr>
          <p:cNvPr id="19" name="Picture 26">
            <a:extLst>
              <a:ext uri="{FF2B5EF4-FFF2-40B4-BE49-F238E27FC236}">
                <a16:creationId xmlns:a16="http://schemas.microsoft.com/office/drawing/2014/main" id="{BEC7DC6F-60EE-2797-8C6B-2042E923935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08197" y="3503470"/>
            <a:ext cx="1011279" cy="1404709"/>
          </a:xfrm>
          <a:prstGeom prst="rect">
            <a:avLst/>
          </a:prstGeom>
        </p:spPr>
      </p:pic>
      <p:pic>
        <p:nvPicPr>
          <p:cNvPr id="20" name="Picture 60">
            <a:extLst>
              <a:ext uri="{FF2B5EF4-FFF2-40B4-BE49-F238E27FC236}">
                <a16:creationId xmlns:a16="http://schemas.microsoft.com/office/drawing/2014/main" id="{7165C726-741E-9838-562F-312B27BA21C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6012" y="3510096"/>
            <a:ext cx="694131" cy="1437474"/>
          </a:xfrm>
          <a:prstGeom prst="rect">
            <a:avLst/>
          </a:prstGeom>
        </p:spPr>
      </p:pic>
      <p:pic>
        <p:nvPicPr>
          <p:cNvPr id="37" name="Picture 64">
            <a:extLst>
              <a:ext uri="{FF2B5EF4-FFF2-40B4-BE49-F238E27FC236}">
                <a16:creationId xmlns:a16="http://schemas.microsoft.com/office/drawing/2014/main" id="{71D01A8E-C255-16BE-9DF6-D92AE5F7B6F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80508" y="3524256"/>
            <a:ext cx="1011279" cy="140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7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2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3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7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679472" y="-87309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" name="Freeform 2"/>
          <p:cNvSpPr/>
          <p:nvPr/>
        </p:nvSpPr>
        <p:spPr>
          <a:xfrm>
            <a:off x="-5490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18377605-C31C-B133-D030-5413417E8AE8}"/>
              </a:ext>
            </a:extLst>
          </p:cNvPr>
          <p:cNvSpPr/>
          <p:nvPr/>
        </p:nvSpPr>
        <p:spPr>
          <a:xfrm>
            <a:off x="526875" y="664261"/>
            <a:ext cx="17124445" cy="885818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222" b="-9222"/>
            </a:stretch>
          </a:blipFill>
        </p:spPr>
        <p:txBody>
          <a:bodyPr/>
          <a:lstStyle/>
          <a:p>
            <a:pPr marL="0" algn="l" defTabSz="914400" rtl="0" eaLnBrk="1" latinLnBrk="0" hangingPunct="1"/>
            <a:endParaRPr lang="ar-AE" dirty="0"/>
          </a:p>
        </p:txBody>
      </p:sp>
      <p:sp>
        <p:nvSpPr>
          <p:cNvPr id="16" name="Freeform 16"/>
          <p:cNvSpPr/>
          <p:nvPr/>
        </p:nvSpPr>
        <p:spPr>
          <a:xfrm>
            <a:off x="16463747" y="477438"/>
            <a:ext cx="1297378" cy="2106377"/>
          </a:xfrm>
          <a:custGeom>
            <a:avLst/>
            <a:gdLst/>
            <a:ahLst/>
            <a:cxnLst/>
            <a:rect l="l" t="t" r="r" b="b"/>
            <a:pathLst>
              <a:path w="4794196" h="8961114">
                <a:moveTo>
                  <a:pt x="0" y="0"/>
                </a:moveTo>
                <a:lnTo>
                  <a:pt x="4794196" y="0"/>
                </a:lnTo>
                <a:lnTo>
                  <a:pt x="4794196" y="8961114"/>
                </a:lnTo>
                <a:lnTo>
                  <a:pt x="0" y="89611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19" name="13">
            <a:extLst>
              <a:ext uri="{FF2B5EF4-FFF2-40B4-BE49-F238E27FC236}">
                <a16:creationId xmlns:a16="http://schemas.microsoft.com/office/drawing/2014/main" id="{70BF174E-93F1-C86F-626C-D5F23DD8E981}"/>
              </a:ext>
            </a:extLst>
          </p:cNvPr>
          <p:cNvGrpSpPr/>
          <p:nvPr/>
        </p:nvGrpSpPr>
        <p:grpSpPr>
          <a:xfrm>
            <a:off x="13447072" y="6532444"/>
            <a:ext cx="2665377" cy="2110788"/>
            <a:chOff x="0" y="0"/>
            <a:chExt cx="1026355" cy="812800"/>
          </a:xfrm>
        </p:grpSpPr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E11F4021-4A75-A60A-3BFD-2DB405059C87}"/>
                </a:ext>
              </a:extLst>
            </p:cNvPr>
            <p:cNvSpPr/>
            <p:nvPr/>
          </p:nvSpPr>
          <p:spPr>
            <a:xfrm>
              <a:off x="0" y="0"/>
              <a:ext cx="1026355" cy="812800"/>
            </a:xfrm>
            <a:custGeom>
              <a:avLst/>
              <a:gdLst/>
              <a:ahLst/>
              <a:cxnLst/>
              <a:rect l="l" t="t" r="r" b="b"/>
              <a:pathLst>
                <a:path w="1026355" h="812800">
                  <a:moveTo>
                    <a:pt x="513178" y="0"/>
                  </a:moveTo>
                  <a:cubicBezTo>
                    <a:pt x="229757" y="0"/>
                    <a:pt x="0" y="181951"/>
                    <a:pt x="0" y="406400"/>
                  </a:cubicBezTo>
                  <a:cubicBezTo>
                    <a:pt x="0" y="630849"/>
                    <a:pt x="229757" y="812800"/>
                    <a:pt x="513178" y="812800"/>
                  </a:cubicBezTo>
                  <a:cubicBezTo>
                    <a:pt x="796598" y="812800"/>
                    <a:pt x="1026355" y="630849"/>
                    <a:pt x="1026355" y="406400"/>
                  </a:cubicBezTo>
                  <a:cubicBezTo>
                    <a:pt x="1026355" y="181951"/>
                    <a:pt x="796598" y="0"/>
                    <a:pt x="513178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13617D"/>
              </a:solidFill>
              <a:prstDash val="solid"/>
              <a:miter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2420AE9E-55F5-E341-B420-71DA14B0BC1C}"/>
                </a:ext>
              </a:extLst>
            </p:cNvPr>
            <p:cNvSpPr txBox="1"/>
            <p:nvPr/>
          </p:nvSpPr>
          <p:spPr>
            <a:xfrm>
              <a:off x="96221" y="38100"/>
              <a:ext cx="8339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11">
            <a:extLst>
              <a:ext uri="{FF2B5EF4-FFF2-40B4-BE49-F238E27FC236}">
                <a16:creationId xmlns:a16="http://schemas.microsoft.com/office/drawing/2014/main" id="{BFEC2E56-178A-DBF3-59ED-529177D6A692}"/>
              </a:ext>
            </a:extLst>
          </p:cNvPr>
          <p:cNvGrpSpPr/>
          <p:nvPr/>
        </p:nvGrpSpPr>
        <p:grpSpPr>
          <a:xfrm>
            <a:off x="2698019" y="6782695"/>
            <a:ext cx="2665377" cy="2110788"/>
            <a:chOff x="0" y="0"/>
            <a:chExt cx="1026355" cy="812800"/>
          </a:xfrm>
        </p:grpSpPr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39C21108-C9A5-7EB8-9168-018E0F158216}"/>
                </a:ext>
              </a:extLst>
            </p:cNvPr>
            <p:cNvSpPr/>
            <p:nvPr/>
          </p:nvSpPr>
          <p:spPr>
            <a:xfrm>
              <a:off x="0" y="0"/>
              <a:ext cx="1026355" cy="812800"/>
            </a:xfrm>
            <a:custGeom>
              <a:avLst/>
              <a:gdLst/>
              <a:ahLst/>
              <a:cxnLst/>
              <a:rect l="l" t="t" r="r" b="b"/>
              <a:pathLst>
                <a:path w="1026355" h="812800">
                  <a:moveTo>
                    <a:pt x="513178" y="0"/>
                  </a:moveTo>
                  <a:cubicBezTo>
                    <a:pt x="229757" y="0"/>
                    <a:pt x="0" y="181951"/>
                    <a:pt x="0" y="406400"/>
                  </a:cubicBezTo>
                  <a:cubicBezTo>
                    <a:pt x="0" y="630849"/>
                    <a:pt x="229757" y="812800"/>
                    <a:pt x="513178" y="812800"/>
                  </a:cubicBezTo>
                  <a:cubicBezTo>
                    <a:pt x="796598" y="812800"/>
                    <a:pt x="1026355" y="630849"/>
                    <a:pt x="1026355" y="406400"/>
                  </a:cubicBezTo>
                  <a:cubicBezTo>
                    <a:pt x="1026355" y="181951"/>
                    <a:pt x="796598" y="0"/>
                    <a:pt x="513178" y="0"/>
                  </a:cubicBezTo>
                  <a:close/>
                </a:path>
              </a:pathLst>
            </a:custGeom>
            <a:solidFill>
              <a:schemeClr val="bg1"/>
            </a:solidFill>
            <a:ln w="76200" cap="sq">
              <a:solidFill>
                <a:srgbClr val="13617D"/>
              </a:solidFill>
              <a:prstDash val="solid"/>
              <a:miter/>
            </a:ln>
          </p:spPr>
          <p:txBody>
            <a:bodyPr/>
            <a:lstStyle/>
            <a:p>
              <a:endParaRPr lang="ar-AE" dirty="0"/>
            </a:p>
          </p:txBody>
        </p:sp>
        <p:sp>
          <p:nvSpPr>
            <p:cNvPr id="41" name="TextBox 18">
              <a:extLst>
                <a:ext uri="{FF2B5EF4-FFF2-40B4-BE49-F238E27FC236}">
                  <a16:creationId xmlns:a16="http://schemas.microsoft.com/office/drawing/2014/main" id="{EE22540F-B280-C2E0-F02C-1DA7D91BEB41}"/>
                </a:ext>
              </a:extLst>
            </p:cNvPr>
            <p:cNvSpPr txBox="1"/>
            <p:nvPr/>
          </p:nvSpPr>
          <p:spPr>
            <a:xfrm>
              <a:off x="96221" y="38100"/>
              <a:ext cx="8339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2" name="TextBox 22">
            <a:extLst>
              <a:ext uri="{FF2B5EF4-FFF2-40B4-BE49-F238E27FC236}">
                <a16:creationId xmlns:a16="http://schemas.microsoft.com/office/drawing/2014/main" id="{247F5A17-F999-9ED1-AE65-D484E6ECCF0F}"/>
              </a:ext>
            </a:extLst>
          </p:cNvPr>
          <p:cNvSpPr txBox="1"/>
          <p:nvPr/>
        </p:nvSpPr>
        <p:spPr>
          <a:xfrm>
            <a:off x="13443797" y="6951762"/>
            <a:ext cx="2421092" cy="16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03"/>
              </a:lnSpc>
            </a:pPr>
            <a:r>
              <a:rPr lang="en-US" sz="13232" b="1" spc="224" dirty="0">
                <a:solidFill>
                  <a:srgbClr val="13617D"/>
                </a:solidFill>
                <a:latin typeface="+mj-lt"/>
                <a:ea typeface="Margin"/>
                <a:sym typeface="Margin"/>
              </a:rPr>
              <a:t>14</a:t>
            </a:r>
          </a:p>
        </p:txBody>
      </p:sp>
      <p:grpSp>
        <p:nvGrpSpPr>
          <p:cNvPr id="30" name="12">
            <a:extLst>
              <a:ext uri="{FF2B5EF4-FFF2-40B4-BE49-F238E27FC236}">
                <a16:creationId xmlns:a16="http://schemas.microsoft.com/office/drawing/2014/main" id="{CADA0D02-9FDB-5499-1D8C-43CA50A3BFA1}"/>
              </a:ext>
            </a:extLst>
          </p:cNvPr>
          <p:cNvGrpSpPr/>
          <p:nvPr/>
        </p:nvGrpSpPr>
        <p:grpSpPr>
          <a:xfrm>
            <a:off x="8047320" y="6700440"/>
            <a:ext cx="2665377" cy="2110788"/>
            <a:chOff x="0" y="0"/>
            <a:chExt cx="1026355" cy="812800"/>
          </a:xfrm>
        </p:grpSpPr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899CE14A-AE9C-FEAD-D850-73A3E4A2EF03}"/>
                </a:ext>
              </a:extLst>
            </p:cNvPr>
            <p:cNvSpPr/>
            <p:nvPr/>
          </p:nvSpPr>
          <p:spPr>
            <a:xfrm>
              <a:off x="0" y="0"/>
              <a:ext cx="1026355" cy="812800"/>
            </a:xfrm>
            <a:custGeom>
              <a:avLst/>
              <a:gdLst/>
              <a:ahLst/>
              <a:cxnLst/>
              <a:rect l="l" t="t" r="r" b="b"/>
              <a:pathLst>
                <a:path w="1026355" h="812800">
                  <a:moveTo>
                    <a:pt x="513178" y="0"/>
                  </a:moveTo>
                  <a:cubicBezTo>
                    <a:pt x="229757" y="0"/>
                    <a:pt x="0" y="181951"/>
                    <a:pt x="0" y="406400"/>
                  </a:cubicBezTo>
                  <a:cubicBezTo>
                    <a:pt x="0" y="630849"/>
                    <a:pt x="229757" y="812800"/>
                    <a:pt x="513178" y="812800"/>
                  </a:cubicBezTo>
                  <a:cubicBezTo>
                    <a:pt x="796598" y="812800"/>
                    <a:pt x="1026355" y="630849"/>
                    <a:pt x="1026355" y="406400"/>
                  </a:cubicBezTo>
                  <a:cubicBezTo>
                    <a:pt x="1026355" y="181951"/>
                    <a:pt x="796598" y="0"/>
                    <a:pt x="513178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13617D"/>
              </a:solidFill>
              <a:prstDash val="solid"/>
              <a:miter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id="{5774A3E0-9C63-F6EB-39FE-50F0038E72F7}"/>
                </a:ext>
              </a:extLst>
            </p:cNvPr>
            <p:cNvSpPr txBox="1"/>
            <p:nvPr/>
          </p:nvSpPr>
          <p:spPr>
            <a:xfrm>
              <a:off x="96221" y="38100"/>
              <a:ext cx="8339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3" name="ر ١٢">
            <a:extLst>
              <a:ext uri="{FF2B5EF4-FFF2-40B4-BE49-F238E27FC236}">
                <a16:creationId xmlns:a16="http://schemas.microsoft.com/office/drawing/2014/main" id="{73856C8B-D8D0-7D19-AC2B-F25C330060BC}"/>
              </a:ext>
            </a:extLst>
          </p:cNvPr>
          <p:cNvSpPr txBox="1"/>
          <p:nvPr/>
        </p:nvSpPr>
        <p:spPr>
          <a:xfrm>
            <a:off x="8058790" y="7059747"/>
            <a:ext cx="2421092" cy="16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03"/>
              </a:lnSpc>
            </a:pPr>
            <a:r>
              <a:rPr lang="en-US" sz="13232" b="1" spc="224" dirty="0">
                <a:solidFill>
                  <a:srgbClr val="13617D"/>
                </a:solidFill>
                <a:latin typeface="+mj-lt"/>
                <a:ea typeface="Margin"/>
                <a:sym typeface="Margin"/>
              </a:rPr>
              <a:t>17</a:t>
            </a:r>
          </a:p>
        </p:txBody>
      </p:sp>
      <p:sp>
        <p:nvSpPr>
          <p:cNvPr id="44" name="n 11">
            <a:extLst>
              <a:ext uri="{FF2B5EF4-FFF2-40B4-BE49-F238E27FC236}">
                <a16:creationId xmlns:a16="http://schemas.microsoft.com/office/drawing/2014/main" id="{FCB28278-E743-A43E-3F98-CB635A3912AB}"/>
              </a:ext>
            </a:extLst>
          </p:cNvPr>
          <p:cNvSpPr txBox="1"/>
          <p:nvPr/>
        </p:nvSpPr>
        <p:spPr>
          <a:xfrm>
            <a:off x="2834736" y="7104204"/>
            <a:ext cx="2421092" cy="16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03"/>
              </a:lnSpc>
            </a:pPr>
            <a:r>
              <a:rPr lang="en-US" sz="13232" b="1" spc="224" dirty="0">
                <a:solidFill>
                  <a:srgbClr val="13617D"/>
                </a:solidFill>
                <a:latin typeface="+mj-lt"/>
                <a:ea typeface="Margin"/>
                <a:sym typeface="Margin"/>
              </a:rPr>
              <a:t>16</a:t>
            </a: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D37BA20E-B977-767A-D21E-E9385508D2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78015">
            <a:off x="1817934" y="1383586"/>
            <a:ext cx="907343" cy="1023148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F3CEFD3A-73C6-FF7E-885A-8A8E19BE99A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78015">
            <a:off x="15531683" y="3352338"/>
            <a:ext cx="907343" cy="1023148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8C7C919B-014A-FC55-09BE-BA2D5F0CD8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78015">
            <a:off x="3465610" y="1429284"/>
            <a:ext cx="907343" cy="1023148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FD6C97AB-0754-5B55-EDB6-6FDE9244A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78015">
            <a:off x="5113284" y="1421360"/>
            <a:ext cx="907343" cy="1023148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24D44505-7521-7626-770D-BCA15FD6CAE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78015">
            <a:off x="2571607" y="3531894"/>
            <a:ext cx="907343" cy="1023148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D437407F-0848-B09A-DC40-EDF89ACD2FB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78015">
            <a:off x="4113733" y="2715719"/>
            <a:ext cx="907343" cy="1023148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263E47D7-E4B4-30F0-D4D4-3FB8D79191E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78015">
            <a:off x="6838336" y="1421360"/>
            <a:ext cx="907343" cy="10231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7871CB-2807-6927-FBC4-2918EDDBC4A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78015">
            <a:off x="5983379" y="3507554"/>
            <a:ext cx="907343" cy="1023148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5AF5F29A-C5F3-1114-AC44-32B6D87D6F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78015">
            <a:off x="8815664" y="1429285"/>
            <a:ext cx="907343" cy="1023148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60D1178E-9A47-5298-2175-BA3C35BCB1E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78015">
            <a:off x="7605119" y="2504585"/>
            <a:ext cx="907343" cy="1023148"/>
          </a:xfrm>
          <a:prstGeom prst="rect">
            <a:avLst/>
          </a:prstGeom>
        </p:spPr>
      </p:pic>
      <p:pic>
        <p:nvPicPr>
          <p:cNvPr id="36" name="Picture 11">
            <a:extLst>
              <a:ext uri="{FF2B5EF4-FFF2-40B4-BE49-F238E27FC236}">
                <a16:creationId xmlns:a16="http://schemas.microsoft.com/office/drawing/2014/main" id="{BC592A78-8676-3FCB-E00E-0F9D7089CB7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78015">
            <a:off x="10995246" y="1429285"/>
            <a:ext cx="907343" cy="1023148"/>
          </a:xfrm>
          <a:prstGeom prst="rect">
            <a:avLst/>
          </a:prstGeom>
        </p:spPr>
      </p:pic>
      <p:pic>
        <p:nvPicPr>
          <p:cNvPr id="38" name="Picture 11">
            <a:extLst>
              <a:ext uri="{FF2B5EF4-FFF2-40B4-BE49-F238E27FC236}">
                <a16:creationId xmlns:a16="http://schemas.microsoft.com/office/drawing/2014/main" id="{405D0531-F431-8AC1-68F1-9A921A06E5A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78015">
            <a:off x="9384933" y="3507555"/>
            <a:ext cx="907343" cy="1023148"/>
          </a:xfrm>
          <a:prstGeom prst="rect">
            <a:avLst/>
          </a:prstGeom>
        </p:spPr>
      </p:pic>
      <p:pic>
        <p:nvPicPr>
          <p:cNvPr id="45" name="Picture 11">
            <a:extLst>
              <a:ext uri="{FF2B5EF4-FFF2-40B4-BE49-F238E27FC236}">
                <a16:creationId xmlns:a16="http://schemas.microsoft.com/office/drawing/2014/main" id="{5F199D29-20CA-B0EC-3BC6-0F363E9F13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78015">
            <a:off x="13472841" y="3396698"/>
            <a:ext cx="907343" cy="1023148"/>
          </a:xfrm>
          <a:prstGeom prst="rect">
            <a:avLst/>
          </a:prstGeom>
        </p:spPr>
      </p:pic>
      <p:pic>
        <p:nvPicPr>
          <p:cNvPr id="46" name="Picture 11">
            <a:extLst>
              <a:ext uri="{FF2B5EF4-FFF2-40B4-BE49-F238E27FC236}">
                <a16:creationId xmlns:a16="http://schemas.microsoft.com/office/drawing/2014/main" id="{1F56A5A6-446F-718C-520A-6E861A4360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78015">
            <a:off x="14957785" y="1462865"/>
            <a:ext cx="907343" cy="1023148"/>
          </a:xfrm>
          <a:prstGeom prst="rect">
            <a:avLst/>
          </a:prstGeom>
        </p:spPr>
      </p:pic>
      <p:pic>
        <p:nvPicPr>
          <p:cNvPr id="47" name="Picture 11">
            <a:extLst>
              <a:ext uri="{FF2B5EF4-FFF2-40B4-BE49-F238E27FC236}">
                <a16:creationId xmlns:a16="http://schemas.microsoft.com/office/drawing/2014/main" id="{EB8D78BC-B89E-62CF-699C-7CAF3EBFB30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78015">
            <a:off x="11443775" y="2800578"/>
            <a:ext cx="907343" cy="1023148"/>
          </a:xfrm>
          <a:prstGeom prst="rect">
            <a:avLst/>
          </a:prstGeom>
        </p:spPr>
      </p:pic>
      <p:pic>
        <p:nvPicPr>
          <p:cNvPr id="48" name="Picture 11">
            <a:extLst>
              <a:ext uri="{FF2B5EF4-FFF2-40B4-BE49-F238E27FC236}">
                <a16:creationId xmlns:a16="http://schemas.microsoft.com/office/drawing/2014/main" id="{6810A7F6-F130-B2DA-C774-50D7A25506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78015">
            <a:off x="13102693" y="1556644"/>
            <a:ext cx="907343" cy="102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-ringing-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8%A7%D8%AC%D8%A7%D8%A8%D8%A9 %D8%B5%D8%AD%D9%8A%D8%AD%D8%A9 %D8%A7%D8%AD%D8%B3%D9%86%D8%AA %D8%A7%D8%AD%D8%B3%D9%86%D8%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0" y="-15279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4448544" y="117123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747" t="-14524"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11" name="Group 11"/>
          <p:cNvGrpSpPr/>
          <p:nvPr/>
        </p:nvGrpSpPr>
        <p:grpSpPr>
          <a:xfrm>
            <a:off x="1245036" y="748208"/>
            <a:ext cx="15961854" cy="8359289"/>
            <a:chOff x="0" y="0"/>
            <a:chExt cx="17202662" cy="6471021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17179802" cy="6443081"/>
            </a:xfrm>
            <a:custGeom>
              <a:avLst/>
              <a:gdLst/>
              <a:ahLst/>
              <a:cxnLst/>
              <a:rect l="l" t="t" r="r" b="b"/>
              <a:pathLst>
                <a:path w="17179802" h="6443081">
                  <a:moveTo>
                    <a:pt x="17179802" y="6443081"/>
                  </a:moveTo>
                  <a:lnTo>
                    <a:pt x="0" y="6435461"/>
                  </a:lnTo>
                  <a:lnTo>
                    <a:pt x="0" y="2247855"/>
                  </a:lnTo>
                  <a:lnTo>
                    <a:pt x="17780" y="19050"/>
                  </a:lnTo>
                  <a:lnTo>
                    <a:pt x="8565535" y="0"/>
                  </a:lnTo>
                  <a:lnTo>
                    <a:pt x="17160752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r>
                <a:rPr lang="en-US" dirty="0"/>
                <a:t>11</a:t>
              </a:r>
              <a:endParaRPr lang="ar-AE" dirty="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-3810" y="0"/>
              <a:ext cx="17209011" cy="6469750"/>
            </a:xfrm>
            <a:custGeom>
              <a:avLst/>
              <a:gdLst/>
              <a:ahLst/>
              <a:cxnLst/>
              <a:rect l="l" t="t" r="r" b="b"/>
              <a:pathLst>
                <a:path w="17209011" h="6469750">
                  <a:moveTo>
                    <a:pt x="17174722" y="21590"/>
                  </a:moveTo>
                  <a:cubicBezTo>
                    <a:pt x="17175991" y="34290"/>
                    <a:pt x="17175991" y="44450"/>
                    <a:pt x="17177261" y="54610"/>
                  </a:cubicBezTo>
                  <a:cubicBezTo>
                    <a:pt x="17179802" y="162497"/>
                    <a:pt x="17181072" y="304653"/>
                    <a:pt x="17183611" y="441731"/>
                  </a:cubicBezTo>
                  <a:cubicBezTo>
                    <a:pt x="17183611" y="639733"/>
                    <a:pt x="17196311" y="4543928"/>
                    <a:pt x="17202661" y="4741930"/>
                  </a:cubicBezTo>
                  <a:cubicBezTo>
                    <a:pt x="17209011" y="5041472"/>
                    <a:pt x="17205202" y="5346090"/>
                    <a:pt x="17205202" y="5645631"/>
                  </a:cubicBezTo>
                  <a:cubicBezTo>
                    <a:pt x="17205202" y="5909635"/>
                    <a:pt x="17206472" y="6153329"/>
                    <a:pt x="17207741" y="6408791"/>
                  </a:cubicBezTo>
                  <a:cubicBezTo>
                    <a:pt x="17207741" y="6430381"/>
                    <a:pt x="17207741" y="6444350"/>
                    <a:pt x="17207741" y="6468481"/>
                  </a:cubicBezTo>
                  <a:cubicBezTo>
                    <a:pt x="17184882" y="6468481"/>
                    <a:pt x="17164561" y="6469750"/>
                    <a:pt x="17093985" y="6468481"/>
                  </a:cubicBezTo>
                  <a:cubicBezTo>
                    <a:pt x="16212709" y="6463400"/>
                    <a:pt x="15317875" y="6469750"/>
                    <a:pt x="14436599" y="6464671"/>
                  </a:cubicBezTo>
                  <a:cubicBezTo>
                    <a:pt x="13907834" y="6460861"/>
                    <a:pt x="13392627" y="6463400"/>
                    <a:pt x="12863861" y="6460861"/>
                  </a:cubicBezTo>
                  <a:cubicBezTo>
                    <a:pt x="12619815" y="6459591"/>
                    <a:pt x="12375770" y="6458321"/>
                    <a:pt x="12131724" y="6457050"/>
                  </a:cubicBezTo>
                  <a:cubicBezTo>
                    <a:pt x="11982586" y="6457050"/>
                    <a:pt x="11847005" y="6458321"/>
                    <a:pt x="11697864" y="6458321"/>
                  </a:cubicBezTo>
                  <a:cubicBezTo>
                    <a:pt x="11318239" y="6457050"/>
                    <a:pt x="10274265" y="6458321"/>
                    <a:pt x="9894640" y="6457050"/>
                  </a:cubicBezTo>
                  <a:cubicBezTo>
                    <a:pt x="9623478" y="6455781"/>
                    <a:pt x="4200243" y="6464671"/>
                    <a:pt x="3929080" y="6463400"/>
                  </a:cubicBezTo>
                  <a:cubicBezTo>
                    <a:pt x="3861290" y="6463400"/>
                    <a:pt x="3779942" y="6464671"/>
                    <a:pt x="3712151" y="6464671"/>
                  </a:cubicBezTo>
                  <a:cubicBezTo>
                    <a:pt x="3549454" y="6464671"/>
                    <a:pt x="3400315" y="6465941"/>
                    <a:pt x="3237618" y="6465941"/>
                  </a:cubicBezTo>
                  <a:cubicBezTo>
                    <a:pt x="2830875" y="6465941"/>
                    <a:pt x="2437691" y="6464671"/>
                    <a:pt x="2030948" y="6463400"/>
                  </a:cubicBezTo>
                  <a:cubicBezTo>
                    <a:pt x="1786903" y="6462131"/>
                    <a:pt x="1542857" y="6460861"/>
                    <a:pt x="1312369" y="6459591"/>
                  </a:cubicBezTo>
                  <a:cubicBezTo>
                    <a:pt x="878511" y="6458321"/>
                    <a:pt x="444652" y="6457050"/>
                    <a:pt x="48260" y="6457050"/>
                  </a:cubicBezTo>
                  <a:cubicBezTo>
                    <a:pt x="38100" y="6457050"/>
                    <a:pt x="29210" y="6457050"/>
                    <a:pt x="19050" y="6455781"/>
                  </a:cubicBezTo>
                  <a:cubicBezTo>
                    <a:pt x="10160" y="6454511"/>
                    <a:pt x="5080" y="6448161"/>
                    <a:pt x="7620" y="6439271"/>
                  </a:cubicBezTo>
                  <a:cubicBezTo>
                    <a:pt x="16510" y="6407178"/>
                    <a:pt x="12700" y="6280254"/>
                    <a:pt x="11430" y="6148252"/>
                  </a:cubicBezTo>
                  <a:cubicBezTo>
                    <a:pt x="10160" y="5879173"/>
                    <a:pt x="6350" y="5615170"/>
                    <a:pt x="7620" y="5346090"/>
                  </a:cubicBezTo>
                  <a:cubicBezTo>
                    <a:pt x="5080" y="5011010"/>
                    <a:pt x="0" y="863120"/>
                    <a:pt x="7620" y="522962"/>
                  </a:cubicBezTo>
                  <a:cubicBezTo>
                    <a:pt x="8890" y="456962"/>
                    <a:pt x="7620" y="385884"/>
                    <a:pt x="8890" y="319883"/>
                  </a:cubicBezTo>
                  <a:cubicBezTo>
                    <a:pt x="10160" y="213267"/>
                    <a:pt x="12700" y="964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05700" y="30480"/>
                    <a:pt x="322629" y="29210"/>
                  </a:cubicBezTo>
                  <a:cubicBezTo>
                    <a:pt x="688698" y="25400"/>
                    <a:pt x="1054766" y="22860"/>
                    <a:pt x="1434392" y="20320"/>
                  </a:cubicBezTo>
                  <a:cubicBezTo>
                    <a:pt x="1691996" y="17780"/>
                    <a:pt x="1949600" y="16510"/>
                    <a:pt x="2193646" y="13970"/>
                  </a:cubicBezTo>
                  <a:cubicBezTo>
                    <a:pt x="2437691" y="11430"/>
                    <a:pt x="2695295" y="8890"/>
                    <a:pt x="2939340" y="8890"/>
                  </a:cubicBezTo>
                  <a:cubicBezTo>
                    <a:pt x="3210502" y="7620"/>
                    <a:pt x="3481664" y="10160"/>
                    <a:pt x="3752826" y="8890"/>
                  </a:cubicBezTo>
                  <a:cubicBezTo>
                    <a:pt x="4091778" y="8890"/>
                    <a:pt x="10233592" y="6350"/>
                    <a:pt x="10572544" y="5080"/>
                  </a:cubicBezTo>
                  <a:cubicBezTo>
                    <a:pt x="10897938" y="3810"/>
                    <a:pt x="11223333" y="2540"/>
                    <a:pt x="11562285" y="2540"/>
                  </a:cubicBezTo>
                  <a:cubicBezTo>
                    <a:pt x="12118167" y="1270"/>
                    <a:pt x="12660490" y="0"/>
                    <a:pt x="13216371" y="0"/>
                  </a:cubicBezTo>
                  <a:cubicBezTo>
                    <a:pt x="13446859" y="0"/>
                    <a:pt x="13690905" y="2540"/>
                    <a:pt x="13921391" y="2540"/>
                  </a:cubicBezTo>
                  <a:cubicBezTo>
                    <a:pt x="14558622" y="3810"/>
                    <a:pt x="15209411" y="5080"/>
                    <a:pt x="15846641" y="7620"/>
                  </a:cubicBezTo>
                  <a:cubicBezTo>
                    <a:pt x="16185593" y="8890"/>
                    <a:pt x="16524546" y="12700"/>
                    <a:pt x="16863497" y="16510"/>
                  </a:cubicBezTo>
                  <a:cubicBezTo>
                    <a:pt x="16944846" y="16510"/>
                    <a:pt x="17026196" y="16510"/>
                    <a:pt x="17093985" y="16510"/>
                  </a:cubicBezTo>
                  <a:cubicBezTo>
                    <a:pt x="17155672" y="17780"/>
                    <a:pt x="17164561" y="20320"/>
                    <a:pt x="17174722" y="21590"/>
                  </a:cubicBezTo>
                  <a:close/>
                  <a:moveTo>
                    <a:pt x="17184882" y="6451971"/>
                  </a:moveTo>
                  <a:cubicBezTo>
                    <a:pt x="17186152" y="6435461"/>
                    <a:pt x="17187422" y="6422761"/>
                    <a:pt x="17187422" y="6410061"/>
                  </a:cubicBezTo>
                  <a:cubicBezTo>
                    <a:pt x="17186152" y="6127945"/>
                    <a:pt x="17184882" y="5858865"/>
                    <a:pt x="17184882" y="5569477"/>
                  </a:cubicBezTo>
                  <a:cubicBezTo>
                    <a:pt x="17184882" y="5437476"/>
                    <a:pt x="17187422" y="5305475"/>
                    <a:pt x="17186152" y="5173473"/>
                  </a:cubicBezTo>
                  <a:cubicBezTo>
                    <a:pt x="17186152" y="5051625"/>
                    <a:pt x="17184882" y="4924701"/>
                    <a:pt x="17183611" y="4802854"/>
                  </a:cubicBezTo>
                  <a:cubicBezTo>
                    <a:pt x="17178532" y="4615006"/>
                    <a:pt x="17167102" y="726041"/>
                    <a:pt x="17167102" y="538193"/>
                  </a:cubicBezTo>
                  <a:cubicBezTo>
                    <a:pt x="17164561" y="380807"/>
                    <a:pt x="17162022" y="218344"/>
                    <a:pt x="17159482" y="63500"/>
                  </a:cubicBezTo>
                  <a:cubicBezTo>
                    <a:pt x="17158211" y="44450"/>
                    <a:pt x="17156941" y="43180"/>
                    <a:pt x="17053310" y="41910"/>
                  </a:cubicBezTo>
                  <a:cubicBezTo>
                    <a:pt x="17012637" y="41910"/>
                    <a:pt x="16985521" y="41910"/>
                    <a:pt x="16944846" y="40640"/>
                  </a:cubicBezTo>
                  <a:cubicBezTo>
                    <a:pt x="16605894" y="36830"/>
                    <a:pt x="16253384" y="31750"/>
                    <a:pt x="15914431" y="30480"/>
                  </a:cubicBezTo>
                  <a:cubicBezTo>
                    <a:pt x="15087389" y="26670"/>
                    <a:pt x="14246787" y="25400"/>
                    <a:pt x="13419743" y="22860"/>
                  </a:cubicBezTo>
                  <a:cubicBezTo>
                    <a:pt x="13297721" y="22860"/>
                    <a:pt x="13162140" y="22860"/>
                    <a:pt x="13040117" y="22860"/>
                  </a:cubicBezTo>
                  <a:cubicBezTo>
                    <a:pt x="12836745" y="22860"/>
                    <a:pt x="12633374" y="22860"/>
                    <a:pt x="12443561" y="22860"/>
                  </a:cubicBezTo>
                  <a:cubicBezTo>
                    <a:pt x="12009702" y="22860"/>
                    <a:pt x="11575842" y="22860"/>
                    <a:pt x="11155542" y="24130"/>
                  </a:cubicBezTo>
                  <a:cubicBezTo>
                    <a:pt x="10789473" y="25400"/>
                    <a:pt x="4620543" y="29210"/>
                    <a:pt x="4254475" y="29210"/>
                  </a:cubicBezTo>
                  <a:cubicBezTo>
                    <a:pt x="3657919" y="29210"/>
                    <a:pt x="3061363" y="26670"/>
                    <a:pt x="2464807" y="33020"/>
                  </a:cubicBezTo>
                  <a:cubicBezTo>
                    <a:pt x="2152971" y="36830"/>
                    <a:pt x="1854693" y="36830"/>
                    <a:pt x="1556415" y="38100"/>
                  </a:cubicBezTo>
                  <a:cubicBezTo>
                    <a:pt x="1041208" y="41910"/>
                    <a:pt x="526000" y="45720"/>
                    <a:pt x="49530" y="50800"/>
                  </a:cubicBezTo>
                  <a:cubicBezTo>
                    <a:pt x="36830" y="50800"/>
                    <a:pt x="34290" y="53340"/>
                    <a:pt x="33020" y="81266"/>
                  </a:cubicBezTo>
                  <a:cubicBezTo>
                    <a:pt x="31750" y="172651"/>
                    <a:pt x="31750" y="264037"/>
                    <a:pt x="30480" y="355422"/>
                  </a:cubicBezTo>
                  <a:cubicBezTo>
                    <a:pt x="29210" y="507732"/>
                    <a:pt x="26670" y="654964"/>
                    <a:pt x="25400" y="807273"/>
                  </a:cubicBezTo>
                  <a:cubicBezTo>
                    <a:pt x="20320" y="969736"/>
                    <a:pt x="26670" y="4939932"/>
                    <a:pt x="29210" y="5102395"/>
                  </a:cubicBezTo>
                  <a:cubicBezTo>
                    <a:pt x="29210" y="5275013"/>
                    <a:pt x="29210" y="5452707"/>
                    <a:pt x="30480" y="5625324"/>
                  </a:cubicBezTo>
                  <a:cubicBezTo>
                    <a:pt x="30480" y="5752248"/>
                    <a:pt x="33020" y="5879173"/>
                    <a:pt x="33020" y="6006097"/>
                  </a:cubicBezTo>
                  <a:cubicBezTo>
                    <a:pt x="33020" y="6143175"/>
                    <a:pt x="33020" y="6280254"/>
                    <a:pt x="31750" y="6410061"/>
                  </a:cubicBezTo>
                  <a:cubicBezTo>
                    <a:pt x="31750" y="6413871"/>
                    <a:pt x="31750" y="6416411"/>
                    <a:pt x="31750" y="6420221"/>
                  </a:cubicBezTo>
                  <a:cubicBezTo>
                    <a:pt x="31750" y="6430381"/>
                    <a:pt x="35560" y="6434191"/>
                    <a:pt x="44450" y="6434191"/>
                  </a:cubicBezTo>
                  <a:cubicBezTo>
                    <a:pt x="132816" y="6434191"/>
                    <a:pt x="322629" y="6435461"/>
                    <a:pt x="498884" y="6435461"/>
                  </a:cubicBezTo>
                  <a:cubicBezTo>
                    <a:pt x="756488" y="6435461"/>
                    <a:pt x="1027650" y="6432921"/>
                    <a:pt x="1285253" y="6435461"/>
                  </a:cubicBezTo>
                  <a:cubicBezTo>
                    <a:pt x="1705554" y="6439271"/>
                    <a:pt x="2125855" y="6441811"/>
                    <a:pt x="2546156" y="6440541"/>
                  </a:cubicBezTo>
                  <a:cubicBezTo>
                    <a:pt x="2817318" y="6439271"/>
                    <a:pt x="3074921" y="6441811"/>
                    <a:pt x="3346083" y="6441811"/>
                  </a:cubicBezTo>
                  <a:cubicBezTo>
                    <a:pt x="3739268" y="6441811"/>
                    <a:pt x="4132452" y="6440541"/>
                    <a:pt x="4525637" y="6441811"/>
                  </a:cubicBezTo>
                  <a:cubicBezTo>
                    <a:pt x="5108634" y="6443081"/>
                    <a:pt x="11508052" y="6432921"/>
                    <a:pt x="12104609" y="6435461"/>
                  </a:cubicBezTo>
                  <a:cubicBezTo>
                    <a:pt x="12362212" y="6436731"/>
                    <a:pt x="12619815" y="6438000"/>
                    <a:pt x="12863861" y="6438000"/>
                  </a:cubicBezTo>
                  <a:cubicBezTo>
                    <a:pt x="13311278" y="6440541"/>
                    <a:pt x="13745137" y="6436731"/>
                    <a:pt x="14192555" y="6440541"/>
                  </a:cubicBezTo>
                  <a:cubicBezTo>
                    <a:pt x="14558622" y="6443081"/>
                    <a:pt x="14924690" y="6443081"/>
                    <a:pt x="15290759" y="6445621"/>
                  </a:cubicBezTo>
                  <a:cubicBezTo>
                    <a:pt x="15833083" y="6449431"/>
                    <a:pt x="16375406" y="6451971"/>
                    <a:pt x="16917730" y="6453241"/>
                  </a:cubicBezTo>
                  <a:cubicBezTo>
                    <a:pt x="17121102" y="6453241"/>
                    <a:pt x="17164561" y="6451971"/>
                    <a:pt x="17184882" y="6451971"/>
                  </a:cubicBezTo>
                  <a:close/>
                </a:path>
              </a:pathLst>
            </a:custGeom>
            <a:solidFill>
              <a:srgbClr val="034D94"/>
            </a:solid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14" name="Freeform 14"/>
          <p:cNvSpPr/>
          <p:nvPr/>
        </p:nvSpPr>
        <p:spPr>
          <a:xfrm flipH="1">
            <a:off x="14640999" y="767085"/>
            <a:ext cx="2857710" cy="2400476"/>
          </a:xfrm>
          <a:custGeom>
            <a:avLst/>
            <a:gdLst/>
            <a:ahLst/>
            <a:cxnLst/>
            <a:rect l="l" t="t" r="r" b="b"/>
            <a:pathLst>
              <a:path w="2857710" h="2400476">
                <a:moveTo>
                  <a:pt x="2857710" y="0"/>
                </a:moveTo>
                <a:lnTo>
                  <a:pt x="0" y="0"/>
                </a:lnTo>
                <a:lnTo>
                  <a:pt x="0" y="2400477"/>
                </a:lnTo>
                <a:lnTo>
                  <a:pt x="2857710" y="2400477"/>
                </a:lnTo>
                <a:lnTo>
                  <a:pt x="285771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5" name="Freeform 15"/>
          <p:cNvSpPr/>
          <p:nvPr/>
        </p:nvSpPr>
        <p:spPr>
          <a:xfrm>
            <a:off x="15216382" y="6540063"/>
            <a:ext cx="2603299" cy="2913057"/>
          </a:xfrm>
          <a:custGeom>
            <a:avLst/>
            <a:gdLst/>
            <a:ahLst/>
            <a:cxnLst/>
            <a:rect l="l" t="t" r="r" b="b"/>
            <a:pathLst>
              <a:path w="4552241" h="4766744">
                <a:moveTo>
                  <a:pt x="0" y="0"/>
                </a:moveTo>
                <a:lnTo>
                  <a:pt x="4552241" y="0"/>
                </a:lnTo>
                <a:lnTo>
                  <a:pt x="4552241" y="4766744"/>
                </a:lnTo>
                <a:lnTo>
                  <a:pt x="0" y="47667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 rot="-10800000">
            <a:off x="749178" y="7498051"/>
            <a:ext cx="2715308" cy="2770071"/>
          </a:xfrm>
          <a:custGeom>
            <a:avLst/>
            <a:gdLst/>
            <a:ahLst/>
            <a:cxnLst/>
            <a:rect l="l" t="t" r="r" b="b"/>
            <a:pathLst>
              <a:path w="5468823" h="5872562">
                <a:moveTo>
                  <a:pt x="0" y="0"/>
                </a:moveTo>
                <a:lnTo>
                  <a:pt x="5468824" y="0"/>
                </a:lnTo>
                <a:lnTo>
                  <a:pt x="5468824" y="5872562"/>
                </a:lnTo>
                <a:lnTo>
                  <a:pt x="0" y="58725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7" name="Freeform 17"/>
          <p:cNvSpPr/>
          <p:nvPr/>
        </p:nvSpPr>
        <p:spPr>
          <a:xfrm rot="-2328725">
            <a:off x="201805" y="5638750"/>
            <a:ext cx="2484674" cy="2442909"/>
          </a:xfrm>
          <a:custGeom>
            <a:avLst/>
            <a:gdLst/>
            <a:ahLst/>
            <a:cxnLst/>
            <a:rect l="l" t="t" r="r" b="b"/>
            <a:pathLst>
              <a:path w="3986212" h="4114800">
                <a:moveTo>
                  <a:pt x="0" y="0"/>
                </a:moveTo>
                <a:lnTo>
                  <a:pt x="3986212" y="0"/>
                </a:lnTo>
                <a:lnTo>
                  <a:pt x="39862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170E1E91-90D9-829F-C138-9F4E9AC55AFC}"/>
              </a:ext>
            </a:extLst>
          </p:cNvPr>
          <p:cNvSpPr/>
          <p:nvPr/>
        </p:nvSpPr>
        <p:spPr>
          <a:xfrm>
            <a:off x="3711427" y="3114070"/>
            <a:ext cx="1635912" cy="3425993"/>
          </a:xfrm>
          <a:custGeom>
            <a:avLst/>
            <a:gdLst/>
            <a:ahLst/>
            <a:cxnLst/>
            <a:rect l="l" t="t" r="r" b="b"/>
            <a:pathLst>
              <a:path w="1635912" h="3425993">
                <a:moveTo>
                  <a:pt x="0" y="0"/>
                </a:moveTo>
                <a:lnTo>
                  <a:pt x="1635911" y="0"/>
                </a:lnTo>
                <a:lnTo>
                  <a:pt x="1635911" y="3425993"/>
                </a:lnTo>
                <a:lnTo>
                  <a:pt x="0" y="34259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8803E05E-69BF-81D7-9BBC-37ED75A81821}"/>
              </a:ext>
            </a:extLst>
          </p:cNvPr>
          <p:cNvSpPr/>
          <p:nvPr/>
        </p:nvSpPr>
        <p:spPr>
          <a:xfrm>
            <a:off x="5716503" y="3114070"/>
            <a:ext cx="2595190" cy="3425993"/>
          </a:xfrm>
          <a:custGeom>
            <a:avLst/>
            <a:gdLst/>
            <a:ahLst/>
            <a:cxnLst/>
            <a:rect l="l" t="t" r="r" b="b"/>
            <a:pathLst>
              <a:path w="2595190" h="3425993">
                <a:moveTo>
                  <a:pt x="0" y="0"/>
                </a:moveTo>
                <a:lnTo>
                  <a:pt x="2595190" y="0"/>
                </a:lnTo>
                <a:lnTo>
                  <a:pt x="2595190" y="3425993"/>
                </a:lnTo>
                <a:lnTo>
                  <a:pt x="0" y="34259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03F257BF-74CA-4D51-FF5C-8E6D7D2446AD}"/>
              </a:ext>
            </a:extLst>
          </p:cNvPr>
          <p:cNvSpPr/>
          <p:nvPr/>
        </p:nvSpPr>
        <p:spPr>
          <a:xfrm>
            <a:off x="9526593" y="3114070"/>
            <a:ext cx="1635912" cy="3425993"/>
          </a:xfrm>
          <a:custGeom>
            <a:avLst/>
            <a:gdLst/>
            <a:ahLst/>
            <a:cxnLst/>
            <a:rect l="l" t="t" r="r" b="b"/>
            <a:pathLst>
              <a:path w="1635912" h="3425993">
                <a:moveTo>
                  <a:pt x="0" y="0"/>
                </a:moveTo>
                <a:lnTo>
                  <a:pt x="1635912" y="0"/>
                </a:lnTo>
                <a:lnTo>
                  <a:pt x="1635912" y="3425993"/>
                </a:lnTo>
                <a:lnTo>
                  <a:pt x="0" y="34259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C6286C8B-2247-4583-76A5-E06C6E455CA1}"/>
              </a:ext>
            </a:extLst>
          </p:cNvPr>
          <p:cNvSpPr/>
          <p:nvPr/>
        </p:nvSpPr>
        <p:spPr>
          <a:xfrm>
            <a:off x="11531670" y="3114070"/>
            <a:ext cx="2595190" cy="3425993"/>
          </a:xfrm>
          <a:custGeom>
            <a:avLst/>
            <a:gdLst/>
            <a:ahLst/>
            <a:cxnLst/>
            <a:rect l="l" t="t" r="r" b="b"/>
            <a:pathLst>
              <a:path w="2595190" h="3425993">
                <a:moveTo>
                  <a:pt x="0" y="0"/>
                </a:moveTo>
                <a:lnTo>
                  <a:pt x="2595190" y="0"/>
                </a:lnTo>
                <a:lnTo>
                  <a:pt x="2595190" y="3425993"/>
                </a:lnTo>
                <a:lnTo>
                  <a:pt x="0" y="34259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795333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0" y="-15279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18377605-C31C-B133-D030-5413417E8AE8}"/>
              </a:ext>
            </a:extLst>
          </p:cNvPr>
          <p:cNvSpPr/>
          <p:nvPr/>
        </p:nvSpPr>
        <p:spPr>
          <a:xfrm>
            <a:off x="994411" y="1062657"/>
            <a:ext cx="16299177" cy="8228409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9222" b="-9222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4448544" y="117123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747" t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4" name="Freeform 14"/>
          <p:cNvSpPr/>
          <p:nvPr/>
        </p:nvSpPr>
        <p:spPr>
          <a:xfrm>
            <a:off x="463204" y="2381724"/>
            <a:ext cx="2857710" cy="2400476"/>
          </a:xfrm>
          <a:custGeom>
            <a:avLst/>
            <a:gdLst/>
            <a:ahLst/>
            <a:cxnLst/>
            <a:rect l="l" t="t" r="r" b="b"/>
            <a:pathLst>
              <a:path w="2857710" h="2400476">
                <a:moveTo>
                  <a:pt x="0" y="0"/>
                </a:moveTo>
                <a:lnTo>
                  <a:pt x="2857710" y="0"/>
                </a:lnTo>
                <a:lnTo>
                  <a:pt x="2857710" y="2400476"/>
                </a:lnTo>
                <a:lnTo>
                  <a:pt x="0" y="24004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>
            <a:off x="15443930" y="5108944"/>
            <a:ext cx="2965396" cy="5165929"/>
          </a:xfrm>
          <a:custGeom>
            <a:avLst/>
            <a:gdLst/>
            <a:ahLst/>
            <a:cxnLst/>
            <a:rect l="l" t="t" r="r" b="b"/>
            <a:pathLst>
              <a:path w="4794196" h="8961114">
                <a:moveTo>
                  <a:pt x="0" y="0"/>
                </a:moveTo>
                <a:lnTo>
                  <a:pt x="4794196" y="0"/>
                </a:lnTo>
                <a:lnTo>
                  <a:pt x="4794196" y="8961114"/>
                </a:lnTo>
                <a:lnTo>
                  <a:pt x="0" y="89611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07787CCA-3E93-69C0-88E2-9AC968158137}"/>
              </a:ext>
            </a:extLst>
          </p:cNvPr>
          <p:cNvSpPr/>
          <p:nvPr/>
        </p:nvSpPr>
        <p:spPr>
          <a:xfrm>
            <a:off x="5560300" y="2381724"/>
            <a:ext cx="6813994" cy="6396227"/>
          </a:xfrm>
          <a:custGeom>
            <a:avLst/>
            <a:gdLst/>
            <a:ahLst/>
            <a:cxnLst/>
            <a:rect l="l" t="t" r="r" b="b"/>
            <a:pathLst>
              <a:path w="8115300" h="8197273">
                <a:moveTo>
                  <a:pt x="0" y="0"/>
                </a:moveTo>
                <a:lnTo>
                  <a:pt x="8115300" y="0"/>
                </a:lnTo>
                <a:lnTo>
                  <a:pt x="8115300" y="8197273"/>
                </a:lnTo>
                <a:lnTo>
                  <a:pt x="0" y="81972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E134FBC6-51AA-7C2F-6292-525B7E86F86C}"/>
              </a:ext>
            </a:extLst>
          </p:cNvPr>
          <p:cNvSpPr txBox="1"/>
          <p:nvPr/>
        </p:nvSpPr>
        <p:spPr>
          <a:xfrm>
            <a:off x="5339359" y="2934317"/>
            <a:ext cx="6816436" cy="5162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0"/>
              </a:lnSpc>
            </a:pPr>
            <a:r>
              <a:rPr lang="en-US" sz="30000" b="1" dirty="0">
                <a:solidFill>
                  <a:srgbClr val="000000"/>
                </a:solidFill>
                <a:ea typeface="Glacial Indifference Bold"/>
                <a:cs typeface="Glacial Indifference Bold"/>
                <a:sym typeface="Glacial Indifference Bold"/>
              </a:rPr>
              <a:t>17</a:t>
            </a:r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7F98A6DA-B9CB-11DA-0C61-894F969062D3}"/>
              </a:ext>
            </a:extLst>
          </p:cNvPr>
          <p:cNvSpPr/>
          <p:nvPr/>
        </p:nvSpPr>
        <p:spPr>
          <a:xfrm>
            <a:off x="833716" y="6014808"/>
            <a:ext cx="3614828" cy="3730449"/>
          </a:xfrm>
          <a:custGeom>
            <a:avLst/>
            <a:gdLst/>
            <a:ahLst/>
            <a:cxnLst/>
            <a:rect l="l" t="t" r="r" b="b"/>
            <a:pathLst>
              <a:path w="10811254" h="10513945">
                <a:moveTo>
                  <a:pt x="0" y="0"/>
                </a:moveTo>
                <a:lnTo>
                  <a:pt x="10811254" y="0"/>
                </a:lnTo>
                <a:lnTo>
                  <a:pt x="10811254" y="10513945"/>
                </a:lnTo>
                <a:lnTo>
                  <a:pt x="0" y="105139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5" name="p_1290971_171" descr="p_1290971_171">
            <a:hlinkClick r:id="" action="ppaction://media"/>
            <a:extLst>
              <a:ext uri="{FF2B5EF4-FFF2-40B4-BE49-F238E27FC236}">
                <a16:creationId xmlns:a16="http://schemas.microsoft.com/office/drawing/2014/main" id="{255CBFD5-3332-6404-D6F5-A6CB0CFAF8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320914" y="-25628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4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679472" y="-87309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18377605-C31C-B133-D030-5413417E8AE8}"/>
              </a:ext>
            </a:extLst>
          </p:cNvPr>
          <p:cNvSpPr/>
          <p:nvPr/>
        </p:nvSpPr>
        <p:spPr>
          <a:xfrm>
            <a:off x="526875" y="664261"/>
            <a:ext cx="17124445" cy="885818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9222" b="-9222"/>
            </a:stretch>
          </a:blipFill>
        </p:spPr>
        <p:txBody>
          <a:bodyPr/>
          <a:lstStyle/>
          <a:p>
            <a:endParaRPr lang="ar-AE" dirty="0"/>
          </a:p>
        </p:txBody>
      </p:sp>
      <p:sp>
        <p:nvSpPr>
          <p:cNvPr id="14" name="Freeform 14"/>
          <p:cNvSpPr/>
          <p:nvPr/>
        </p:nvSpPr>
        <p:spPr>
          <a:xfrm>
            <a:off x="201634" y="824121"/>
            <a:ext cx="2857710" cy="2400476"/>
          </a:xfrm>
          <a:custGeom>
            <a:avLst/>
            <a:gdLst/>
            <a:ahLst/>
            <a:cxnLst/>
            <a:rect l="l" t="t" r="r" b="b"/>
            <a:pathLst>
              <a:path w="2857710" h="2400476">
                <a:moveTo>
                  <a:pt x="0" y="0"/>
                </a:moveTo>
                <a:lnTo>
                  <a:pt x="2857710" y="0"/>
                </a:lnTo>
                <a:lnTo>
                  <a:pt x="2857710" y="2400476"/>
                </a:lnTo>
                <a:lnTo>
                  <a:pt x="0" y="24004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>
            <a:off x="16463747" y="230240"/>
            <a:ext cx="1297378" cy="2106377"/>
          </a:xfrm>
          <a:custGeom>
            <a:avLst/>
            <a:gdLst/>
            <a:ahLst/>
            <a:cxnLst/>
            <a:rect l="l" t="t" r="r" b="b"/>
            <a:pathLst>
              <a:path w="4794196" h="8961114">
                <a:moveTo>
                  <a:pt x="0" y="0"/>
                </a:moveTo>
                <a:lnTo>
                  <a:pt x="4794196" y="0"/>
                </a:lnTo>
                <a:lnTo>
                  <a:pt x="4794196" y="8961114"/>
                </a:lnTo>
                <a:lnTo>
                  <a:pt x="0" y="89611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7F98A6DA-B9CB-11DA-0C61-894F969062D3}"/>
              </a:ext>
            </a:extLst>
          </p:cNvPr>
          <p:cNvSpPr/>
          <p:nvPr/>
        </p:nvSpPr>
        <p:spPr>
          <a:xfrm>
            <a:off x="923746" y="7095297"/>
            <a:ext cx="2002567" cy="2609149"/>
          </a:xfrm>
          <a:custGeom>
            <a:avLst/>
            <a:gdLst/>
            <a:ahLst/>
            <a:cxnLst/>
            <a:rect l="l" t="t" r="r" b="b"/>
            <a:pathLst>
              <a:path w="10811254" h="10513945">
                <a:moveTo>
                  <a:pt x="0" y="0"/>
                </a:moveTo>
                <a:lnTo>
                  <a:pt x="10811254" y="0"/>
                </a:lnTo>
                <a:lnTo>
                  <a:pt x="10811254" y="10513945"/>
                </a:lnTo>
                <a:lnTo>
                  <a:pt x="0" y="105139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03B4F969-75ED-B1C7-EBDA-D065540C49DE}"/>
              </a:ext>
            </a:extLst>
          </p:cNvPr>
          <p:cNvSpPr/>
          <p:nvPr/>
        </p:nvSpPr>
        <p:spPr>
          <a:xfrm>
            <a:off x="5520691" y="959558"/>
            <a:ext cx="7769435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rtl="1"/>
            <a:r>
              <a:rPr lang="ar-AE" sz="8100" dirty="0">
                <a:ln w="0"/>
                <a:solidFill>
                  <a:schemeClr val="bg1"/>
                </a:solidFill>
                <a:latin typeface="Janna LT" panose="01000000000000000000" pitchFamily="2" charset="-78"/>
              </a:rPr>
              <a:t>كل شيء عن الرقم </a:t>
            </a:r>
            <a:r>
              <a:rPr lang="en-GB" sz="8100" dirty="0">
                <a:ln w="0"/>
                <a:solidFill>
                  <a:schemeClr val="bg1"/>
                </a:solidFill>
                <a:cs typeface="Janna LT" panose="01000000000000000000" pitchFamily="2" charset="-78"/>
              </a:rPr>
              <a:t>17</a:t>
            </a:r>
            <a:endParaRPr lang="en-US" sz="8100" dirty="0">
              <a:ln w="0"/>
              <a:solidFill>
                <a:schemeClr val="bg1"/>
              </a:solidFill>
              <a:cs typeface="Janna LT" panose="01000000000000000000" pitchFamily="2" charset="-78"/>
            </a:endParaRPr>
          </a:p>
        </p:txBody>
      </p:sp>
      <p:sp>
        <p:nvSpPr>
          <p:cNvPr id="6" name="TextBox 36">
            <a:extLst>
              <a:ext uri="{FF2B5EF4-FFF2-40B4-BE49-F238E27FC236}">
                <a16:creationId xmlns:a16="http://schemas.microsoft.com/office/drawing/2014/main" id="{AC2CB37D-FD67-5513-E93A-CAB7B4CC1EE2}"/>
              </a:ext>
            </a:extLst>
          </p:cNvPr>
          <p:cNvSpPr txBox="1"/>
          <p:nvPr/>
        </p:nvSpPr>
        <p:spPr>
          <a:xfrm>
            <a:off x="6424147" y="3405355"/>
            <a:ext cx="1436644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endParaRPr lang="ar-AE" sz="36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Freeform: Shape 41">
            <a:extLst>
              <a:ext uri="{FF2B5EF4-FFF2-40B4-BE49-F238E27FC236}">
                <a16:creationId xmlns:a16="http://schemas.microsoft.com/office/drawing/2014/main" id="{6D3A0DAA-D728-4E00-5E7B-70B54257D843}"/>
              </a:ext>
            </a:extLst>
          </p:cNvPr>
          <p:cNvSpPr/>
          <p:nvPr/>
        </p:nvSpPr>
        <p:spPr>
          <a:xfrm rot="16458302">
            <a:off x="6363271" y="3281178"/>
            <a:ext cx="1172790" cy="1298047"/>
          </a:xfrm>
          <a:custGeom>
            <a:avLst/>
            <a:gdLst>
              <a:gd name="connsiteX0" fmla="*/ 1681843 w 2155372"/>
              <a:gd name="connsiteY0" fmla="*/ 261257 h 2008414"/>
              <a:gd name="connsiteX1" fmla="*/ 1518557 w 2155372"/>
              <a:gd name="connsiteY1" fmla="*/ 244928 h 2008414"/>
              <a:gd name="connsiteX2" fmla="*/ 1453243 w 2155372"/>
              <a:gd name="connsiteY2" fmla="*/ 212271 h 2008414"/>
              <a:gd name="connsiteX3" fmla="*/ 1355272 w 2155372"/>
              <a:gd name="connsiteY3" fmla="*/ 179614 h 2008414"/>
              <a:gd name="connsiteX4" fmla="*/ 1208314 w 2155372"/>
              <a:gd name="connsiteY4" fmla="*/ 130628 h 2008414"/>
              <a:gd name="connsiteX5" fmla="*/ 1012372 w 2155372"/>
              <a:gd name="connsiteY5" fmla="*/ 65314 h 2008414"/>
              <a:gd name="connsiteX6" fmla="*/ 963386 w 2155372"/>
              <a:gd name="connsiteY6" fmla="*/ 48986 h 2008414"/>
              <a:gd name="connsiteX7" fmla="*/ 832757 w 2155372"/>
              <a:gd name="connsiteY7" fmla="*/ 16328 h 2008414"/>
              <a:gd name="connsiteX8" fmla="*/ 669472 w 2155372"/>
              <a:gd name="connsiteY8" fmla="*/ 0 h 2008414"/>
              <a:gd name="connsiteX9" fmla="*/ 261257 w 2155372"/>
              <a:gd name="connsiteY9" fmla="*/ 16328 h 2008414"/>
              <a:gd name="connsiteX10" fmla="*/ 163286 w 2155372"/>
              <a:gd name="connsiteY10" fmla="*/ 114300 h 2008414"/>
              <a:gd name="connsiteX11" fmla="*/ 114300 w 2155372"/>
              <a:gd name="connsiteY11" fmla="*/ 212271 h 2008414"/>
              <a:gd name="connsiteX12" fmla="*/ 65314 w 2155372"/>
              <a:gd name="connsiteY12" fmla="*/ 310243 h 2008414"/>
              <a:gd name="connsiteX13" fmla="*/ 16329 w 2155372"/>
              <a:gd name="connsiteY13" fmla="*/ 457200 h 2008414"/>
              <a:gd name="connsiteX14" fmla="*/ 0 w 2155372"/>
              <a:gd name="connsiteY14" fmla="*/ 506186 h 2008414"/>
              <a:gd name="connsiteX15" fmla="*/ 16329 w 2155372"/>
              <a:gd name="connsiteY15" fmla="*/ 1518557 h 2008414"/>
              <a:gd name="connsiteX16" fmla="*/ 114300 w 2155372"/>
              <a:gd name="connsiteY16" fmla="*/ 1714500 h 2008414"/>
              <a:gd name="connsiteX17" fmla="*/ 277586 w 2155372"/>
              <a:gd name="connsiteY17" fmla="*/ 1845128 h 2008414"/>
              <a:gd name="connsiteX18" fmla="*/ 375557 w 2155372"/>
              <a:gd name="connsiteY18" fmla="*/ 1910443 h 2008414"/>
              <a:gd name="connsiteX19" fmla="*/ 506186 w 2155372"/>
              <a:gd name="connsiteY19" fmla="*/ 1943100 h 2008414"/>
              <a:gd name="connsiteX20" fmla="*/ 571500 w 2155372"/>
              <a:gd name="connsiteY20" fmla="*/ 1959428 h 2008414"/>
              <a:gd name="connsiteX21" fmla="*/ 620486 w 2155372"/>
              <a:gd name="connsiteY21" fmla="*/ 1975757 h 2008414"/>
              <a:gd name="connsiteX22" fmla="*/ 734786 w 2155372"/>
              <a:gd name="connsiteY22" fmla="*/ 2008414 h 2008414"/>
              <a:gd name="connsiteX23" fmla="*/ 1289957 w 2155372"/>
              <a:gd name="connsiteY23" fmla="*/ 1992086 h 2008414"/>
              <a:gd name="connsiteX24" fmla="*/ 1338943 w 2155372"/>
              <a:gd name="connsiteY24" fmla="*/ 1975757 h 2008414"/>
              <a:gd name="connsiteX25" fmla="*/ 1404257 w 2155372"/>
              <a:gd name="connsiteY25" fmla="*/ 1959428 h 2008414"/>
              <a:gd name="connsiteX26" fmla="*/ 1502229 w 2155372"/>
              <a:gd name="connsiteY26" fmla="*/ 1894114 h 2008414"/>
              <a:gd name="connsiteX27" fmla="*/ 1583872 w 2155372"/>
              <a:gd name="connsiteY27" fmla="*/ 1828800 h 2008414"/>
              <a:gd name="connsiteX28" fmla="*/ 1665514 w 2155372"/>
              <a:gd name="connsiteY28" fmla="*/ 1714500 h 2008414"/>
              <a:gd name="connsiteX29" fmla="*/ 1714500 w 2155372"/>
              <a:gd name="connsiteY29" fmla="*/ 1681843 h 2008414"/>
              <a:gd name="connsiteX30" fmla="*/ 1763486 w 2155372"/>
              <a:gd name="connsiteY30" fmla="*/ 1616528 h 2008414"/>
              <a:gd name="connsiteX31" fmla="*/ 1861457 w 2155372"/>
              <a:gd name="connsiteY31" fmla="*/ 1518557 h 2008414"/>
              <a:gd name="connsiteX32" fmla="*/ 1910443 w 2155372"/>
              <a:gd name="connsiteY32" fmla="*/ 1453243 h 2008414"/>
              <a:gd name="connsiteX33" fmla="*/ 1959429 w 2155372"/>
              <a:gd name="connsiteY33" fmla="*/ 1404257 h 2008414"/>
              <a:gd name="connsiteX34" fmla="*/ 1992086 w 2155372"/>
              <a:gd name="connsiteY34" fmla="*/ 1355271 h 2008414"/>
              <a:gd name="connsiteX35" fmla="*/ 2024743 w 2155372"/>
              <a:gd name="connsiteY35" fmla="*/ 1289957 h 2008414"/>
              <a:gd name="connsiteX36" fmla="*/ 2073729 w 2155372"/>
              <a:gd name="connsiteY36" fmla="*/ 1257300 h 2008414"/>
              <a:gd name="connsiteX37" fmla="*/ 2122714 w 2155372"/>
              <a:gd name="connsiteY37" fmla="*/ 1110343 h 2008414"/>
              <a:gd name="connsiteX38" fmla="*/ 2139043 w 2155372"/>
              <a:gd name="connsiteY38" fmla="*/ 1061357 h 2008414"/>
              <a:gd name="connsiteX39" fmla="*/ 2155372 w 2155372"/>
              <a:gd name="connsiteY39" fmla="*/ 1012371 h 2008414"/>
              <a:gd name="connsiteX40" fmla="*/ 2139043 w 2155372"/>
              <a:gd name="connsiteY40" fmla="*/ 653143 h 2008414"/>
              <a:gd name="connsiteX41" fmla="*/ 2073729 w 2155372"/>
              <a:gd name="connsiteY41" fmla="*/ 555171 h 2008414"/>
              <a:gd name="connsiteX42" fmla="*/ 2008414 w 2155372"/>
              <a:gd name="connsiteY42" fmla="*/ 473528 h 2008414"/>
              <a:gd name="connsiteX43" fmla="*/ 1910443 w 2155372"/>
              <a:gd name="connsiteY43" fmla="*/ 408214 h 2008414"/>
              <a:gd name="connsiteX44" fmla="*/ 1861457 w 2155372"/>
              <a:gd name="connsiteY44" fmla="*/ 375557 h 2008414"/>
              <a:gd name="connsiteX45" fmla="*/ 1812472 w 2155372"/>
              <a:gd name="connsiteY45" fmla="*/ 359228 h 2008414"/>
              <a:gd name="connsiteX46" fmla="*/ 1763486 w 2155372"/>
              <a:gd name="connsiteY46" fmla="*/ 326571 h 2008414"/>
              <a:gd name="connsiteX47" fmla="*/ 1665514 w 2155372"/>
              <a:gd name="connsiteY47" fmla="*/ 293914 h 2008414"/>
              <a:gd name="connsiteX48" fmla="*/ 1616529 w 2155372"/>
              <a:gd name="connsiteY48" fmla="*/ 277586 h 2008414"/>
              <a:gd name="connsiteX49" fmla="*/ 1534886 w 2155372"/>
              <a:gd name="connsiteY49" fmla="*/ 277586 h 200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155372" h="2008414">
                <a:moveTo>
                  <a:pt x="1681843" y="261257"/>
                </a:moveTo>
                <a:cubicBezTo>
                  <a:pt x="1627414" y="255814"/>
                  <a:pt x="1572043" y="256389"/>
                  <a:pt x="1518557" y="244928"/>
                </a:cubicBezTo>
                <a:cubicBezTo>
                  <a:pt x="1494756" y="239828"/>
                  <a:pt x="1475843" y="221311"/>
                  <a:pt x="1453243" y="212271"/>
                </a:cubicBezTo>
                <a:cubicBezTo>
                  <a:pt x="1421282" y="199486"/>
                  <a:pt x="1387233" y="192398"/>
                  <a:pt x="1355272" y="179614"/>
                </a:cubicBezTo>
                <a:cubicBezTo>
                  <a:pt x="1220065" y="125532"/>
                  <a:pt x="1365211" y="162008"/>
                  <a:pt x="1208314" y="130628"/>
                </a:cubicBezTo>
                <a:cubicBezTo>
                  <a:pt x="1051181" y="52062"/>
                  <a:pt x="1173152" y="101043"/>
                  <a:pt x="1012372" y="65314"/>
                </a:cubicBezTo>
                <a:cubicBezTo>
                  <a:pt x="995570" y="61580"/>
                  <a:pt x="979991" y="53515"/>
                  <a:pt x="963386" y="48986"/>
                </a:cubicBezTo>
                <a:cubicBezTo>
                  <a:pt x="920084" y="37176"/>
                  <a:pt x="877029" y="23707"/>
                  <a:pt x="832757" y="16328"/>
                </a:cubicBezTo>
                <a:cubicBezTo>
                  <a:pt x="778801" y="7335"/>
                  <a:pt x="723900" y="5443"/>
                  <a:pt x="669472" y="0"/>
                </a:cubicBezTo>
                <a:lnTo>
                  <a:pt x="261257" y="16328"/>
                </a:lnTo>
                <a:cubicBezTo>
                  <a:pt x="216207" y="26501"/>
                  <a:pt x="163286" y="114300"/>
                  <a:pt x="163286" y="114300"/>
                </a:cubicBezTo>
                <a:cubicBezTo>
                  <a:pt x="122240" y="237435"/>
                  <a:pt x="177610" y="85650"/>
                  <a:pt x="114300" y="212271"/>
                </a:cubicBezTo>
                <a:cubicBezTo>
                  <a:pt x="46699" y="347474"/>
                  <a:pt x="158905" y="169860"/>
                  <a:pt x="65314" y="310243"/>
                </a:cubicBezTo>
                <a:lnTo>
                  <a:pt x="16329" y="457200"/>
                </a:lnTo>
                <a:lnTo>
                  <a:pt x="0" y="506186"/>
                </a:lnTo>
                <a:cubicBezTo>
                  <a:pt x="5443" y="843643"/>
                  <a:pt x="1454" y="1181384"/>
                  <a:pt x="16329" y="1518557"/>
                </a:cubicBezTo>
                <a:cubicBezTo>
                  <a:pt x="18781" y="1574130"/>
                  <a:pt x="78483" y="1678683"/>
                  <a:pt x="114300" y="1714500"/>
                </a:cubicBezTo>
                <a:cubicBezTo>
                  <a:pt x="207369" y="1807569"/>
                  <a:pt x="153993" y="1762733"/>
                  <a:pt x="277586" y="1845128"/>
                </a:cubicBezTo>
                <a:lnTo>
                  <a:pt x="375557" y="1910443"/>
                </a:lnTo>
                <a:lnTo>
                  <a:pt x="506186" y="1943100"/>
                </a:lnTo>
                <a:cubicBezTo>
                  <a:pt x="527957" y="1948543"/>
                  <a:pt x="550210" y="1952331"/>
                  <a:pt x="571500" y="1959428"/>
                </a:cubicBezTo>
                <a:cubicBezTo>
                  <a:pt x="587829" y="1964871"/>
                  <a:pt x="603936" y="1971028"/>
                  <a:pt x="620486" y="1975757"/>
                </a:cubicBezTo>
                <a:cubicBezTo>
                  <a:pt x="764034" y="2016772"/>
                  <a:pt x="617314" y="1969258"/>
                  <a:pt x="734786" y="2008414"/>
                </a:cubicBezTo>
                <a:cubicBezTo>
                  <a:pt x="919843" y="2002971"/>
                  <a:pt x="1105090" y="2002079"/>
                  <a:pt x="1289957" y="1992086"/>
                </a:cubicBezTo>
                <a:cubicBezTo>
                  <a:pt x="1307144" y="1991157"/>
                  <a:pt x="1322393" y="1980486"/>
                  <a:pt x="1338943" y="1975757"/>
                </a:cubicBezTo>
                <a:cubicBezTo>
                  <a:pt x="1360521" y="1969592"/>
                  <a:pt x="1382486" y="1964871"/>
                  <a:pt x="1404257" y="1959428"/>
                </a:cubicBezTo>
                <a:lnTo>
                  <a:pt x="1502229" y="1894114"/>
                </a:lnTo>
                <a:cubicBezTo>
                  <a:pt x="1538598" y="1869868"/>
                  <a:pt x="1557283" y="1862036"/>
                  <a:pt x="1583872" y="1828800"/>
                </a:cubicBezTo>
                <a:cubicBezTo>
                  <a:pt x="1620959" y="1782441"/>
                  <a:pt x="1619544" y="1760470"/>
                  <a:pt x="1665514" y="1714500"/>
                </a:cubicBezTo>
                <a:cubicBezTo>
                  <a:pt x="1679391" y="1700623"/>
                  <a:pt x="1698171" y="1692729"/>
                  <a:pt x="1714500" y="1681843"/>
                </a:cubicBezTo>
                <a:cubicBezTo>
                  <a:pt x="1730829" y="1660071"/>
                  <a:pt x="1745280" y="1636756"/>
                  <a:pt x="1763486" y="1616528"/>
                </a:cubicBezTo>
                <a:cubicBezTo>
                  <a:pt x="1794381" y="1582200"/>
                  <a:pt x="1833746" y="1555504"/>
                  <a:pt x="1861457" y="1518557"/>
                </a:cubicBezTo>
                <a:cubicBezTo>
                  <a:pt x="1877786" y="1496786"/>
                  <a:pt x="1892732" y="1473906"/>
                  <a:pt x="1910443" y="1453243"/>
                </a:cubicBezTo>
                <a:cubicBezTo>
                  <a:pt x="1925471" y="1435710"/>
                  <a:pt x="1944646" y="1421997"/>
                  <a:pt x="1959429" y="1404257"/>
                </a:cubicBezTo>
                <a:cubicBezTo>
                  <a:pt x="1971992" y="1389181"/>
                  <a:pt x="1982350" y="1372310"/>
                  <a:pt x="1992086" y="1355271"/>
                </a:cubicBezTo>
                <a:cubicBezTo>
                  <a:pt x="2004163" y="1334137"/>
                  <a:pt x="2009160" y="1308656"/>
                  <a:pt x="2024743" y="1289957"/>
                </a:cubicBezTo>
                <a:cubicBezTo>
                  <a:pt x="2037306" y="1274881"/>
                  <a:pt x="2057400" y="1268186"/>
                  <a:pt x="2073729" y="1257300"/>
                </a:cubicBezTo>
                <a:lnTo>
                  <a:pt x="2122714" y="1110343"/>
                </a:lnTo>
                <a:lnTo>
                  <a:pt x="2139043" y="1061357"/>
                </a:lnTo>
                <a:lnTo>
                  <a:pt x="2155372" y="1012371"/>
                </a:lnTo>
                <a:cubicBezTo>
                  <a:pt x="2149929" y="892628"/>
                  <a:pt x="2160114" y="771143"/>
                  <a:pt x="2139043" y="653143"/>
                </a:cubicBezTo>
                <a:cubicBezTo>
                  <a:pt x="2132143" y="614505"/>
                  <a:pt x="2095500" y="587828"/>
                  <a:pt x="2073729" y="555171"/>
                </a:cubicBezTo>
                <a:cubicBezTo>
                  <a:pt x="2052306" y="523036"/>
                  <a:pt x="2039436" y="496795"/>
                  <a:pt x="2008414" y="473528"/>
                </a:cubicBezTo>
                <a:cubicBezTo>
                  <a:pt x="1977015" y="449979"/>
                  <a:pt x="1943100" y="429985"/>
                  <a:pt x="1910443" y="408214"/>
                </a:cubicBezTo>
                <a:cubicBezTo>
                  <a:pt x="1894114" y="397328"/>
                  <a:pt x="1880074" y="381763"/>
                  <a:pt x="1861457" y="375557"/>
                </a:cubicBezTo>
                <a:cubicBezTo>
                  <a:pt x="1845129" y="370114"/>
                  <a:pt x="1827867" y="366925"/>
                  <a:pt x="1812472" y="359228"/>
                </a:cubicBezTo>
                <a:cubicBezTo>
                  <a:pt x="1794919" y="350452"/>
                  <a:pt x="1781419" y="334541"/>
                  <a:pt x="1763486" y="326571"/>
                </a:cubicBezTo>
                <a:cubicBezTo>
                  <a:pt x="1732029" y="312590"/>
                  <a:pt x="1698171" y="304800"/>
                  <a:pt x="1665514" y="293914"/>
                </a:cubicBezTo>
                <a:cubicBezTo>
                  <a:pt x="1649186" y="288471"/>
                  <a:pt x="1633741" y="277586"/>
                  <a:pt x="1616529" y="277586"/>
                </a:cubicBezTo>
                <a:lnTo>
                  <a:pt x="1534886" y="27758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700">
              <a:solidFill>
                <a:schemeClr val="bg1"/>
              </a:solidFill>
            </a:endParaRPr>
          </a:p>
        </p:txBody>
      </p:sp>
      <p:sp>
        <p:nvSpPr>
          <p:cNvPr id="8" name="TextBox 43">
            <a:extLst>
              <a:ext uri="{FF2B5EF4-FFF2-40B4-BE49-F238E27FC236}">
                <a16:creationId xmlns:a16="http://schemas.microsoft.com/office/drawing/2014/main" id="{6FCFFE10-6E49-2F6D-3A02-20AB6383F3BC}"/>
              </a:ext>
            </a:extLst>
          </p:cNvPr>
          <p:cNvSpPr txBox="1"/>
          <p:nvPr/>
        </p:nvSpPr>
        <p:spPr>
          <a:xfrm>
            <a:off x="9400745" y="3505098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endParaRPr lang="ar-AE" sz="4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Freeform: Shape 44">
            <a:extLst>
              <a:ext uri="{FF2B5EF4-FFF2-40B4-BE49-F238E27FC236}">
                <a16:creationId xmlns:a16="http://schemas.microsoft.com/office/drawing/2014/main" id="{A09B1C55-C4F4-2385-F442-AF1824A3293D}"/>
              </a:ext>
            </a:extLst>
          </p:cNvPr>
          <p:cNvSpPr/>
          <p:nvPr/>
        </p:nvSpPr>
        <p:spPr>
          <a:xfrm rot="16458302">
            <a:off x="9315367" y="3355552"/>
            <a:ext cx="1044579" cy="1260217"/>
          </a:xfrm>
          <a:custGeom>
            <a:avLst/>
            <a:gdLst>
              <a:gd name="connsiteX0" fmla="*/ 1681843 w 2155372"/>
              <a:gd name="connsiteY0" fmla="*/ 261257 h 2008414"/>
              <a:gd name="connsiteX1" fmla="*/ 1518557 w 2155372"/>
              <a:gd name="connsiteY1" fmla="*/ 244928 h 2008414"/>
              <a:gd name="connsiteX2" fmla="*/ 1453243 w 2155372"/>
              <a:gd name="connsiteY2" fmla="*/ 212271 h 2008414"/>
              <a:gd name="connsiteX3" fmla="*/ 1355272 w 2155372"/>
              <a:gd name="connsiteY3" fmla="*/ 179614 h 2008414"/>
              <a:gd name="connsiteX4" fmla="*/ 1208314 w 2155372"/>
              <a:gd name="connsiteY4" fmla="*/ 130628 h 2008414"/>
              <a:gd name="connsiteX5" fmla="*/ 1012372 w 2155372"/>
              <a:gd name="connsiteY5" fmla="*/ 65314 h 2008414"/>
              <a:gd name="connsiteX6" fmla="*/ 963386 w 2155372"/>
              <a:gd name="connsiteY6" fmla="*/ 48986 h 2008414"/>
              <a:gd name="connsiteX7" fmla="*/ 832757 w 2155372"/>
              <a:gd name="connsiteY7" fmla="*/ 16328 h 2008414"/>
              <a:gd name="connsiteX8" fmla="*/ 669472 w 2155372"/>
              <a:gd name="connsiteY8" fmla="*/ 0 h 2008414"/>
              <a:gd name="connsiteX9" fmla="*/ 261257 w 2155372"/>
              <a:gd name="connsiteY9" fmla="*/ 16328 h 2008414"/>
              <a:gd name="connsiteX10" fmla="*/ 163286 w 2155372"/>
              <a:gd name="connsiteY10" fmla="*/ 114300 h 2008414"/>
              <a:gd name="connsiteX11" fmla="*/ 114300 w 2155372"/>
              <a:gd name="connsiteY11" fmla="*/ 212271 h 2008414"/>
              <a:gd name="connsiteX12" fmla="*/ 65314 w 2155372"/>
              <a:gd name="connsiteY12" fmla="*/ 310243 h 2008414"/>
              <a:gd name="connsiteX13" fmla="*/ 16329 w 2155372"/>
              <a:gd name="connsiteY13" fmla="*/ 457200 h 2008414"/>
              <a:gd name="connsiteX14" fmla="*/ 0 w 2155372"/>
              <a:gd name="connsiteY14" fmla="*/ 506186 h 2008414"/>
              <a:gd name="connsiteX15" fmla="*/ 16329 w 2155372"/>
              <a:gd name="connsiteY15" fmla="*/ 1518557 h 2008414"/>
              <a:gd name="connsiteX16" fmla="*/ 114300 w 2155372"/>
              <a:gd name="connsiteY16" fmla="*/ 1714500 h 2008414"/>
              <a:gd name="connsiteX17" fmla="*/ 277586 w 2155372"/>
              <a:gd name="connsiteY17" fmla="*/ 1845128 h 2008414"/>
              <a:gd name="connsiteX18" fmla="*/ 375557 w 2155372"/>
              <a:gd name="connsiteY18" fmla="*/ 1910443 h 2008414"/>
              <a:gd name="connsiteX19" fmla="*/ 506186 w 2155372"/>
              <a:gd name="connsiteY19" fmla="*/ 1943100 h 2008414"/>
              <a:gd name="connsiteX20" fmla="*/ 571500 w 2155372"/>
              <a:gd name="connsiteY20" fmla="*/ 1959428 h 2008414"/>
              <a:gd name="connsiteX21" fmla="*/ 620486 w 2155372"/>
              <a:gd name="connsiteY21" fmla="*/ 1975757 h 2008414"/>
              <a:gd name="connsiteX22" fmla="*/ 734786 w 2155372"/>
              <a:gd name="connsiteY22" fmla="*/ 2008414 h 2008414"/>
              <a:gd name="connsiteX23" fmla="*/ 1289957 w 2155372"/>
              <a:gd name="connsiteY23" fmla="*/ 1992086 h 2008414"/>
              <a:gd name="connsiteX24" fmla="*/ 1338943 w 2155372"/>
              <a:gd name="connsiteY24" fmla="*/ 1975757 h 2008414"/>
              <a:gd name="connsiteX25" fmla="*/ 1404257 w 2155372"/>
              <a:gd name="connsiteY25" fmla="*/ 1959428 h 2008414"/>
              <a:gd name="connsiteX26" fmla="*/ 1502229 w 2155372"/>
              <a:gd name="connsiteY26" fmla="*/ 1894114 h 2008414"/>
              <a:gd name="connsiteX27" fmla="*/ 1583872 w 2155372"/>
              <a:gd name="connsiteY27" fmla="*/ 1828800 h 2008414"/>
              <a:gd name="connsiteX28" fmla="*/ 1665514 w 2155372"/>
              <a:gd name="connsiteY28" fmla="*/ 1714500 h 2008414"/>
              <a:gd name="connsiteX29" fmla="*/ 1714500 w 2155372"/>
              <a:gd name="connsiteY29" fmla="*/ 1681843 h 2008414"/>
              <a:gd name="connsiteX30" fmla="*/ 1763486 w 2155372"/>
              <a:gd name="connsiteY30" fmla="*/ 1616528 h 2008414"/>
              <a:gd name="connsiteX31" fmla="*/ 1861457 w 2155372"/>
              <a:gd name="connsiteY31" fmla="*/ 1518557 h 2008414"/>
              <a:gd name="connsiteX32" fmla="*/ 1910443 w 2155372"/>
              <a:gd name="connsiteY32" fmla="*/ 1453243 h 2008414"/>
              <a:gd name="connsiteX33" fmla="*/ 1959429 w 2155372"/>
              <a:gd name="connsiteY33" fmla="*/ 1404257 h 2008414"/>
              <a:gd name="connsiteX34" fmla="*/ 1992086 w 2155372"/>
              <a:gd name="connsiteY34" fmla="*/ 1355271 h 2008414"/>
              <a:gd name="connsiteX35" fmla="*/ 2024743 w 2155372"/>
              <a:gd name="connsiteY35" fmla="*/ 1289957 h 2008414"/>
              <a:gd name="connsiteX36" fmla="*/ 2073729 w 2155372"/>
              <a:gd name="connsiteY36" fmla="*/ 1257300 h 2008414"/>
              <a:gd name="connsiteX37" fmla="*/ 2122714 w 2155372"/>
              <a:gd name="connsiteY37" fmla="*/ 1110343 h 2008414"/>
              <a:gd name="connsiteX38" fmla="*/ 2139043 w 2155372"/>
              <a:gd name="connsiteY38" fmla="*/ 1061357 h 2008414"/>
              <a:gd name="connsiteX39" fmla="*/ 2155372 w 2155372"/>
              <a:gd name="connsiteY39" fmla="*/ 1012371 h 2008414"/>
              <a:gd name="connsiteX40" fmla="*/ 2139043 w 2155372"/>
              <a:gd name="connsiteY40" fmla="*/ 653143 h 2008414"/>
              <a:gd name="connsiteX41" fmla="*/ 2073729 w 2155372"/>
              <a:gd name="connsiteY41" fmla="*/ 555171 h 2008414"/>
              <a:gd name="connsiteX42" fmla="*/ 2008414 w 2155372"/>
              <a:gd name="connsiteY42" fmla="*/ 473528 h 2008414"/>
              <a:gd name="connsiteX43" fmla="*/ 1910443 w 2155372"/>
              <a:gd name="connsiteY43" fmla="*/ 408214 h 2008414"/>
              <a:gd name="connsiteX44" fmla="*/ 1861457 w 2155372"/>
              <a:gd name="connsiteY44" fmla="*/ 375557 h 2008414"/>
              <a:gd name="connsiteX45" fmla="*/ 1812472 w 2155372"/>
              <a:gd name="connsiteY45" fmla="*/ 359228 h 2008414"/>
              <a:gd name="connsiteX46" fmla="*/ 1763486 w 2155372"/>
              <a:gd name="connsiteY46" fmla="*/ 326571 h 2008414"/>
              <a:gd name="connsiteX47" fmla="*/ 1665514 w 2155372"/>
              <a:gd name="connsiteY47" fmla="*/ 293914 h 2008414"/>
              <a:gd name="connsiteX48" fmla="*/ 1616529 w 2155372"/>
              <a:gd name="connsiteY48" fmla="*/ 277586 h 2008414"/>
              <a:gd name="connsiteX49" fmla="*/ 1534886 w 2155372"/>
              <a:gd name="connsiteY49" fmla="*/ 277586 h 200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155372" h="2008414">
                <a:moveTo>
                  <a:pt x="1681843" y="261257"/>
                </a:moveTo>
                <a:cubicBezTo>
                  <a:pt x="1627414" y="255814"/>
                  <a:pt x="1572043" y="256389"/>
                  <a:pt x="1518557" y="244928"/>
                </a:cubicBezTo>
                <a:cubicBezTo>
                  <a:pt x="1494756" y="239828"/>
                  <a:pt x="1475843" y="221311"/>
                  <a:pt x="1453243" y="212271"/>
                </a:cubicBezTo>
                <a:cubicBezTo>
                  <a:pt x="1421282" y="199486"/>
                  <a:pt x="1387233" y="192398"/>
                  <a:pt x="1355272" y="179614"/>
                </a:cubicBezTo>
                <a:cubicBezTo>
                  <a:pt x="1220065" y="125532"/>
                  <a:pt x="1365211" y="162008"/>
                  <a:pt x="1208314" y="130628"/>
                </a:cubicBezTo>
                <a:cubicBezTo>
                  <a:pt x="1051181" y="52062"/>
                  <a:pt x="1173152" y="101043"/>
                  <a:pt x="1012372" y="65314"/>
                </a:cubicBezTo>
                <a:cubicBezTo>
                  <a:pt x="995570" y="61580"/>
                  <a:pt x="979991" y="53515"/>
                  <a:pt x="963386" y="48986"/>
                </a:cubicBezTo>
                <a:cubicBezTo>
                  <a:pt x="920084" y="37176"/>
                  <a:pt x="877029" y="23707"/>
                  <a:pt x="832757" y="16328"/>
                </a:cubicBezTo>
                <a:cubicBezTo>
                  <a:pt x="778801" y="7335"/>
                  <a:pt x="723900" y="5443"/>
                  <a:pt x="669472" y="0"/>
                </a:cubicBezTo>
                <a:lnTo>
                  <a:pt x="261257" y="16328"/>
                </a:lnTo>
                <a:cubicBezTo>
                  <a:pt x="216207" y="26501"/>
                  <a:pt x="163286" y="114300"/>
                  <a:pt x="163286" y="114300"/>
                </a:cubicBezTo>
                <a:cubicBezTo>
                  <a:pt x="122240" y="237435"/>
                  <a:pt x="177610" y="85650"/>
                  <a:pt x="114300" y="212271"/>
                </a:cubicBezTo>
                <a:cubicBezTo>
                  <a:pt x="46699" y="347474"/>
                  <a:pt x="158905" y="169860"/>
                  <a:pt x="65314" y="310243"/>
                </a:cubicBezTo>
                <a:lnTo>
                  <a:pt x="16329" y="457200"/>
                </a:lnTo>
                <a:lnTo>
                  <a:pt x="0" y="506186"/>
                </a:lnTo>
                <a:cubicBezTo>
                  <a:pt x="5443" y="843643"/>
                  <a:pt x="1454" y="1181384"/>
                  <a:pt x="16329" y="1518557"/>
                </a:cubicBezTo>
                <a:cubicBezTo>
                  <a:pt x="18781" y="1574130"/>
                  <a:pt x="78483" y="1678683"/>
                  <a:pt x="114300" y="1714500"/>
                </a:cubicBezTo>
                <a:cubicBezTo>
                  <a:pt x="207369" y="1807569"/>
                  <a:pt x="153993" y="1762733"/>
                  <a:pt x="277586" y="1845128"/>
                </a:cubicBezTo>
                <a:lnTo>
                  <a:pt x="375557" y="1910443"/>
                </a:lnTo>
                <a:lnTo>
                  <a:pt x="506186" y="1943100"/>
                </a:lnTo>
                <a:cubicBezTo>
                  <a:pt x="527957" y="1948543"/>
                  <a:pt x="550210" y="1952331"/>
                  <a:pt x="571500" y="1959428"/>
                </a:cubicBezTo>
                <a:cubicBezTo>
                  <a:pt x="587829" y="1964871"/>
                  <a:pt x="603936" y="1971028"/>
                  <a:pt x="620486" y="1975757"/>
                </a:cubicBezTo>
                <a:cubicBezTo>
                  <a:pt x="764034" y="2016772"/>
                  <a:pt x="617314" y="1969258"/>
                  <a:pt x="734786" y="2008414"/>
                </a:cubicBezTo>
                <a:cubicBezTo>
                  <a:pt x="919843" y="2002971"/>
                  <a:pt x="1105090" y="2002079"/>
                  <a:pt x="1289957" y="1992086"/>
                </a:cubicBezTo>
                <a:cubicBezTo>
                  <a:pt x="1307144" y="1991157"/>
                  <a:pt x="1322393" y="1980486"/>
                  <a:pt x="1338943" y="1975757"/>
                </a:cubicBezTo>
                <a:cubicBezTo>
                  <a:pt x="1360521" y="1969592"/>
                  <a:pt x="1382486" y="1964871"/>
                  <a:pt x="1404257" y="1959428"/>
                </a:cubicBezTo>
                <a:lnTo>
                  <a:pt x="1502229" y="1894114"/>
                </a:lnTo>
                <a:cubicBezTo>
                  <a:pt x="1538598" y="1869868"/>
                  <a:pt x="1557283" y="1862036"/>
                  <a:pt x="1583872" y="1828800"/>
                </a:cubicBezTo>
                <a:cubicBezTo>
                  <a:pt x="1620959" y="1782441"/>
                  <a:pt x="1619544" y="1760470"/>
                  <a:pt x="1665514" y="1714500"/>
                </a:cubicBezTo>
                <a:cubicBezTo>
                  <a:pt x="1679391" y="1700623"/>
                  <a:pt x="1698171" y="1692729"/>
                  <a:pt x="1714500" y="1681843"/>
                </a:cubicBezTo>
                <a:cubicBezTo>
                  <a:pt x="1730829" y="1660071"/>
                  <a:pt x="1745280" y="1636756"/>
                  <a:pt x="1763486" y="1616528"/>
                </a:cubicBezTo>
                <a:cubicBezTo>
                  <a:pt x="1794381" y="1582200"/>
                  <a:pt x="1833746" y="1555504"/>
                  <a:pt x="1861457" y="1518557"/>
                </a:cubicBezTo>
                <a:cubicBezTo>
                  <a:pt x="1877786" y="1496786"/>
                  <a:pt x="1892732" y="1473906"/>
                  <a:pt x="1910443" y="1453243"/>
                </a:cubicBezTo>
                <a:cubicBezTo>
                  <a:pt x="1925471" y="1435710"/>
                  <a:pt x="1944646" y="1421997"/>
                  <a:pt x="1959429" y="1404257"/>
                </a:cubicBezTo>
                <a:cubicBezTo>
                  <a:pt x="1971992" y="1389181"/>
                  <a:pt x="1982350" y="1372310"/>
                  <a:pt x="1992086" y="1355271"/>
                </a:cubicBezTo>
                <a:cubicBezTo>
                  <a:pt x="2004163" y="1334137"/>
                  <a:pt x="2009160" y="1308656"/>
                  <a:pt x="2024743" y="1289957"/>
                </a:cubicBezTo>
                <a:cubicBezTo>
                  <a:pt x="2037306" y="1274881"/>
                  <a:pt x="2057400" y="1268186"/>
                  <a:pt x="2073729" y="1257300"/>
                </a:cubicBezTo>
                <a:lnTo>
                  <a:pt x="2122714" y="1110343"/>
                </a:lnTo>
                <a:lnTo>
                  <a:pt x="2139043" y="1061357"/>
                </a:lnTo>
                <a:lnTo>
                  <a:pt x="2155372" y="1012371"/>
                </a:lnTo>
                <a:cubicBezTo>
                  <a:pt x="2149929" y="892628"/>
                  <a:pt x="2160114" y="771143"/>
                  <a:pt x="2139043" y="653143"/>
                </a:cubicBezTo>
                <a:cubicBezTo>
                  <a:pt x="2132143" y="614505"/>
                  <a:pt x="2095500" y="587828"/>
                  <a:pt x="2073729" y="555171"/>
                </a:cubicBezTo>
                <a:cubicBezTo>
                  <a:pt x="2052306" y="523036"/>
                  <a:pt x="2039436" y="496795"/>
                  <a:pt x="2008414" y="473528"/>
                </a:cubicBezTo>
                <a:cubicBezTo>
                  <a:pt x="1977015" y="449979"/>
                  <a:pt x="1943100" y="429985"/>
                  <a:pt x="1910443" y="408214"/>
                </a:cubicBezTo>
                <a:cubicBezTo>
                  <a:pt x="1894114" y="397328"/>
                  <a:pt x="1880074" y="381763"/>
                  <a:pt x="1861457" y="375557"/>
                </a:cubicBezTo>
                <a:cubicBezTo>
                  <a:pt x="1845129" y="370114"/>
                  <a:pt x="1827867" y="366925"/>
                  <a:pt x="1812472" y="359228"/>
                </a:cubicBezTo>
                <a:cubicBezTo>
                  <a:pt x="1794919" y="350452"/>
                  <a:pt x="1781419" y="334541"/>
                  <a:pt x="1763486" y="326571"/>
                </a:cubicBezTo>
                <a:cubicBezTo>
                  <a:pt x="1732029" y="312590"/>
                  <a:pt x="1698171" y="304800"/>
                  <a:pt x="1665514" y="293914"/>
                </a:cubicBezTo>
                <a:cubicBezTo>
                  <a:pt x="1649186" y="288471"/>
                  <a:pt x="1633741" y="277586"/>
                  <a:pt x="1616529" y="277586"/>
                </a:cubicBezTo>
                <a:lnTo>
                  <a:pt x="1534886" y="27758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700">
              <a:solidFill>
                <a:schemeClr val="bg1"/>
              </a:solidFill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C4C212AA-7758-8030-BE20-1247AA57FE8F}"/>
              </a:ext>
            </a:extLst>
          </p:cNvPr>
          <p:cNvSpPr txBox="1"/>
          <p:nvPr/>
        </p:nvSpPr>
        <p:spPr>
          <a:xfrm>
            <a:off x="7807954" y="4874845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endParaRPr lang="ar-AE" sz="4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reeform: Shape 46">
            <a:extLst>
              <a:ext uri="{FF2B5EF4-FFF2-40B4-BE49-F238E27FC236}">
                <a16:creationId xmlns:a16="http://schemas.microsoft.com/office/drawing/2014/main" id="{252569EE-9FF9-23DF-2D1F-529EC065209D}"/>
              </a:ext>
            </a:extLst>
          </p:cNvPr>
          <p:cNvSpPr/>
          <p:nvPr/>
        </p:nvSpPr>
        <p:spPr>
          <a:xfrm rot="16458302">
            <a:off x="7776370" y="4760478"/>
            <a:ext cx="1170380" cy="1228530"/>
          </a:xfrm>
          <a:custGeom>
            <a:avLst/>
            <a:gdLst>
              <a:gd name="connsiteX0" fmla="*/ 1681843 w 2155372"/>
              <a:gd name="connsiteY0" fmla="*/ 261257 h 2008414"/>
              <a:gd name="connsiteX1" fmla="*/ 1518557 w 2155372"/>
              <a:gd name="connsiteY1" fmla="*/ 244928 h 2008414"/>
              <a:gd name="connsiteX2" fmla="*/ 1453243 w 2155372"/>
              <a:gd name="connsiteY2" fmla="*/ 212271 h 2008414"/>
              <a:gd name="connsiteX3" fmla="*/ 1355272 w 2155372"/>
              <a:gd name="connsiteY3" fmla="*/ 179614 h 2008414"/>
              <a:gd name="connsiteX4" fmla="*/ 1208314 w 2155372"/>
              <a:gd name="connsiteY4" fmla="*/ 130628 h 2008414"/>
              <a:gd name="connsiteX5" fmla="*/ 1012372 w 2155372"/>
              <a:gd name="connsiteY5" fmla="*/ 65314 h 2008414"/>
              <a:gd name="connsiteX6" fmla="*/ 963386 w 2155372"/>
              <a:gd name="connsiteY6" fmla="*/ 48986 h 2008414"/>
              <a:gd name="connsiteX7" fmla="*/ 832757 w 2155372"/>
              <a:gd name="connsiteY7" fmla="*/ 16328 h 2008414"/>
              <a:gd name="connsiteX8" fmla="*/ 669472 w 2155372"/>
              <a:gd name="connsiteY8" fmla="*/ 0 h 2008414"/>
              <a:gd name="connsiteX9" fmla="*/ 261257 w 2155372"/>
              <a:gd name="connsiteY9" fmla="*/ 16328 h 2008414"/>
              <a:gd name="connsiteX10" fmla="*/ 163286 w 2155372"/>
              <a:gd name="connsiteY10" fmla="*/ 114300 h 2008414"/>
              <a:gd name="connsiteX11" fmla="*/ 114300 w 2155372"/>
              <a:gd name="connsiteY11" fmla="*/ 212271 h 2008414"/>
              <a:gd name="connsiteX12" fmla="*/ 65314 w 2155372"/>
              <a:gd name="connsiteY12" fmla="*/ 310243 h 2008414"/>
              <a:gd name="connsiteX13" fmla="*/ 16329 w 2155372"/>
              <a:gd name="connsiteY13" fmla="*/ 457200 h 2008414"/>
              <a:gd name="connsiteX14" fmla="*/ 0 w 2155372"/>
              <a:gd name="connsiteY14" fmla="*/ 506186 h 2008414"/>
              <a:gd name="connsiteX15" fmla="*/ 16329 w 2155372"/>
              <a:gd name="connsiteY15" fmla="*/ 1518557 h 2008414"/>
              <a:gd name="connsiteX16" fmla="*/ 114300 w 2155372"/>
              <a:gd name="connsiteY16" fmla="*/ 1714500 h 2008414"/>
              <a:gd name="connsiteX17" fmla="*/ 277586 w 2155372"/>
              <a:gd name="connsiteY17" fmla="*/ 1845128 h 2008414"/>
              <a:gd name="connsiteX18" fmla="*/ 375557 w 2155372"/>
              <a:gd name="connsiteY18" fmla="*/ 1910443 h 2008414"/>
              <a:gd name="connsiteX19" fmla="*/ 506186 w 2155372"/>
              <a:gd name="connsiteY19" fmla="*/ 1943100 h 2008414"/>
              <a:gd name="connsiteX20" fmla="*/ 571500 w 2155372"/>
              <a:gd name="connsiteY20" fmla="*/ 1959428 h 2008414"/>
              <a:gd name="connsiteX21" fmla="*/ 620486 w 2155372"/>
              <a:gd name="connsiteY21" fmla="*/ 1975757 h 2008414"/>
              <a:gd name="connsiteX22" fmla="*/ 734786 w 2155372"/>
              <a:gd name="connsiteY22" fmla="*/ 2008414 h 2008414"/>
              <a:gd name="connsiteX23" fmla="*/ 1289957 w 2155372"/>
              <a:gd name="connsiteY23" fmla="*/ 1992086 h 2008414"/>
              <a:gd name="connsiteX24" fmla="*/ 1338943 w 2155372"/>
              <a:gd name="connsiteY24" fmla="*/ 1975757 h 2008414"/>
              <a:gd name="connsiteX25" fmla="*/ 1404257 w 2155372"/>
              <a:gd name="connsiteY25" fmla="*/ 1959428 h 2008414"/>
              <a:gd name="connsiteX26" fmla="*/ 1502229 w 2155372"/>
              <a:gd name="connsiteY26" fmla="*/ 1894114 h 2008414"/>
              <a:gd name="connsiteX27" fmla="*/ 1583872 w 2155372"/>
              <a:gd name="connsiteY27" fmla="*/ 1828800 h 2008414"/>
              <a:gd name="connsiteX28" fmla="*/ 1665514 w 2155372"/>
              <a:gd name="connsiteY28" fmla="*/ 1714500 h 2008414"/>
              <a:gd name="connsiteX29" fmla="*/ 1714500 w 2155372"/>
              <a:gd name="connsiteY29" fmla="*/ 1681843 h 2008414"/>
              <a:gd name="connsiteX30" fmla="*/ 1763486 w 2155372"/>
              <a:gd name="connsiteY30" fmla="*/ 1616528 h 2008414"/>
              <a:gd name="connsiteX31" fmla="*/ 1861457 w 2155372"/>
              <a:gd name="connsiteY31" fmla="*/ 1518557 h 2008414"/>
              <a:gd name="connsiteX32" fmla="*/ 1910443 w 2155372"/>
              <a:gd name="connsiteY32" fmla="*/ 1453243 h 2008414"/>
              <a:gd name="connsiteX33" fmla="*/ 1959429 w 2155372"/>
              <a:gd name="connsiteY33" fmla="*/ 1404257 h 2008414"/>
              <a:gd name="connsiteX34" fmla="*/ 1992086 w 2155372"/>
              <a:gd name="connsiteY34" fmla="*/ 1355271 h 2008414"/>
              <a:gd name="connsiteX35" fmla="*/ 2024743 w 2155372"/>
              <a:gd name="connsiteY35" fmla="*/ 1289957 h 2008414"/>
              <a:gd name="connsiteX36" fmla="*/ 2073729 w 2155372"/>
              <a:gd name="connsiteY36" fmla="*/ 1257300 h 2008414"/>
              <a:gd name="connsiteX37" fmla="*/ 2122714 w 2155372"/>
              <a:gd name="connsiteY37" fmla="*/ 1110343 h 2008414"/>
              <a:gd name="connsiteX38" fmla="*/ 2139043 w 2155372"/>
              <a:gd name="connsiteY38" fmla="*/ 1061357 h 2008414"/>
              <a:gd name="connsiteX39" fmla="*/ 2155372 w 2155372"/>
              <a:gd name="connsiteY39" fmla="*/ 1012371 h 2008414"/>
              <a:gd name="connsiteX40" fmla="*/ 2139043 w 2155372"/>
              <a:gd name="connsiteY40" fmla="*/ 653143 h 2008414"/>
              <a:gd name="connsiteX41" fmla="*/ 2073729 w 2155372"/>
              <a:gd name="connsiteY41" fmla="*/ 555171 h 2008414"/>
              <a:gd name="connsiteX42" fmla="*/ 2008414 w 2155372"/>
              <a:gd name="connsiteY42" fmla="*/ 473528 h 2008414"/>
              <a:gd name="connsiteX43" fmla="*/ 1910443 w 2155372"/>
              <a:gd name="connsiteY43" fmla="*/ 408214 h 2008414"/>
              <a:gd name="connsiteX44" fmla="*/ 1861457 w 2155372"/>
              <a:gd name="connsiteY44" fmla="*/ 375557 h 2008414"/>
              <a:gd name="connsiteX45" fmla="*/ 1812472 w 2155372"/>
              <a:gd name="connsiteY45" fmla="*/ 359228 h 2008414"/>
              <a:gd name="connsiteX46" fmla="*/ 1763486 w 2155372"/>
              <a:gd name="connsiteY46" fmla="*/ 326571 h 2008414"/>
              <a:gd name="connsiteX47" fmla="*/ 1665514 w 2155372"/>
              <a:gd name="connsiteY47" fmla="*/ 293914 h 2008414"/>
              <a:gd name="connsiteX48" fmla="*/ 1616529 w 2155372"/>
              <a:gd name="connsiteY48" fmla="*/ 277586 h 2008414"/>
              <a:gd name="connsiteX49" fmla="*/ 1534886 w 2155372"/>
              <a:gd name="connsiteY49" fmla="*/ 277586 h 200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155372" h="2008414">
                <a:moveTo>
                  <a:pt x="1681843" y="261257"/>
                </a:moveTo>
                <a:cubicBezTo>
                  <a:pt x="1627414" y="255814"/>
                  <a:pt x="1572043" y="256389"/>
                  <a:pt x="1518557" y="244928"/>
                </a:cubicBezTo>
                <a:cubicBezTo>
                  <a:pt x="1494756" y="239828"/>
                  <a:pt x="1475843" y="221311"/>
                  <a:pt x="1453243" y="212271"/>
                </a:cubicBezTo>
                <a:cubicBezTo>
                  <a:pt x="1421282" y="199486"/>
                  <a:pt x="1387233" y="192398"/>
                  <a:pt x="1355272" y="179614"/>
                </a:cubicBezTo>
                <a:cubicBezTo>
                  <a:pt x="1220065" y="125532"/>
                  <a:pt x="1365211" y="162008"/>
                  <a:pt x="1208314" y="130628"/>
                </a:cubicBezTo>
                <a:cubicBezTo>
                  <a:pt x="1051181" y="52062"/>
                  <a:pt x="1173152" y="101043"/>
                  <a:pt x="1012372" y="65314"/>
                </a:cubicBezTo>
                <a:cubicBezTo>
                  <a:pt x="995570" y="61580"/>
                  <a:pt x="979991" y="53515"/>
                  <a:pt x="963386" y="48986"/>
                </a:cubicBezTo>
                <a:cubicBezTo>
                  <a:pt x="920084" y="37176"/>
                  <a:pt x="877029" y="23707"/>
                  <a:pt x="832757" y="16328"/>
                </a:cubicBezTo>
                <a:cubicBezTo>
                  <a:pt x="778801" y="7335"/>
                  <a:pt x="723900" y="5443"/>
                  <a:pt x="669472" y="0"/>
                </a:cubicBezTo>
                <a:lnTo>
                  <a:pt x="261257" y="16328"/>
                </a:lnTo>
                <a:cubicBezTo>
                  <a:pt x="216207" y="26501"/>
                  <a:pt x="163286" y="114300"/>
                  <a:pt x="163286" y="114300"/>
                </a:cubicBezTo>
                <a:cubicBezTo>
                  <a:pt x="122240" y="237435"/>
                  <a:pt x="177610" y="85650"/>
                  <a:pt x="114300" y="212271"/>
                </a:cubicBezTo>
                <a:cubicBezTo>
                  <a:pt x="46699" y="347474"/>
                  <a:pt x="158905" y="169860"/>
                  <a:pt x="65314" y="310243"/>
                </a:cubicBezTo>
                <a:lnTo>
                  <a:pt x="16329" y="457200"/>
                </a:lnTo>
                <a:lnTo>
                  <a:pt x="0" y="506186"/>
                </a:lnTo>
                <a:cubicBezTo>
                  <a:pt x="5443" y="843643"/>
                  <a:pt x="1454" y="1181384"/>
                  <a:pt x="16329" y="1518557"/>
                </a:cubicBezTo>
                <a:cubicBezTo>
                  <a:pt x="18781" y="1574130"/>
                  <a:pt x="78483" y="1678683"/>
                  <a:pt x="114300" y="1714500"/>
                </a:cubicBezTo>
                <a:cubicBezTo>
                  <a:pt x="207369" y="1807569"/>
                  <a:pt x="153993" y="1762733"/>
                  <a:pt x="277586" y="1845128"/>
                </a:cubicBezTo>
                <a:lnTo>
                  <a:pt x="375557" y="1910443"/>
                </a:lnTo>
                <a:lnTo>
                  <a:pt x="506186" y="1943100"/>
                </a:lnTo>
                <a:cubicBezTo>
                  <a:pt x="527957" y="1948543"/>
                  <a:pt x="550210" y="1952331"/>
                  <a:pt x="571500" y="1959428"/>
                </a:cubicBezTo>
                <a:cubicBezTo>
                  <a:pt x="587829" y="1964871"/>
                  <a:pt x="603936" y="1971028"/>
                  <a:pt x="620486" y="1975757"/>
                </a:cubicBezTo>
                <a:cubicBezTo>
                  <a:pt x="764034" y="2016772"/>
                  <a:pt x="617314" y="1969258"/>
                  <a:pt x="734786" y="2008414"/>
                </a:cubicBezTo>
                <a:cubicBezTo>
                  <a:pt x="919843" y="2002971"/>
                  <a:pt x="1105090" y="2002079"/>
                  <a:pt x="1289957" y="1992086"/>
                </a:cubicBezTo>
                <a:cubicBezTo>
                  <a:pt x="1307144" y="1991157"/>
                  <a:pt x="1322393" y="1980486"/>
                  <a:pt x="1338943" y="1975757"/>
                </a:cubicBezTo>
                <a:cubicBezTo>
                  <a:pt x="1360521" y="1969592"/>
                  <a:pt x="1382486" y="1964871"/>
                  <a:pt x="1404257" y="1959428"/>
                </a:cubicBezTo>
                <a:lnTo>
                  <a:pt x="1502229" y="1894114"/>
                </a:lnTo>
                <a:cubicBezTo>
                  <a:pt x="1538598" y="1869868"/>
                  <a:pt x="1557283" y="1862036"/>
                  <a:pt x="1583872" y="1828800"/>
                </a:cubicBezTo>
                <a:cubicBezTo>
                  <a:pt x="1620959" y="1782441"/>
                  <a:pt x="1619544" y="1760470"/>
                  <a:pt x="1665514" y="1714500"/>
                </a:cubicBezTo>
                <a:cubicBezTo>
                  <a:pt x="1679391" y="1700623"/>
                  <a:pt x="1698171" y="1692729"/>
                  <a:pt x="1714500" y="1681843"/>
                </a:cubicBezTo>
                <a:cubicBezTo>
                  <a:pt x="1730829" y="1660071"/>
                  <a:pt x="1745280" y="1636756"/>
                  <a:pt x="1763486" y="1616528"/>
                </a:cubicBezTo>
                <a:cubicBezTo>
                  <a:pt x="1794381" y="1582200"/>
                  <a:pt x="1833746" y="1555504"/>
                  <a:pt x="1861457" y="1518557"/>
                </a:cubicBezTo>
                <a:cubicBezTo>
                  <a:pt x="1877786" y="1496786"/>
                  <a:pt x="1892732" y="1473906"/>
                  <a:pt x="1910443" y="1453243"/>
                </a:cubicBezTo>
                <a:cubicBezTo>
                  <a:pt x="1925471" y="1435710"/>
                  <a:pt x="1944646" y="1421997"/>
                  <a:pt x="1959429" y="1404257"/>
                </a:cubicBezTo>
                <a:cubicBezTo>
                  <a:pt x="1971992" y="1389181"/>
                  <a:pt x="1982350" y="1372310"/>
                  <a:pt x="1992086" y="1355271"/>
                </a:cubicBezTo>
                <a:cubicBezTo>
                  <a:pt x="2004163" y="1334137"/>
                  <a:pt x="2009160" y="1308656"/>
                  <a:pt x="2024743" y="1289957"/>
                </a:cubicBezTo>
                <a:cubicBezTo>
                  <a:pt x="2037306" y="1274881"/>
                  <a:pt x="2057400" y="1268186"/>
                  <a:pt x="2073729" y="1257300"/>
                </a:cubicBezTo>
                <a:lnTo>
                  <a:pt x="2122714" y="1110343"/>
                </a:lnTo>
                <a:lnTo>
                  <a:pt x="2139043" y="1061357"/>
                </a:lnTo>
                <a:lnTo>
                  <a:pt x="2155372" y="1012371"/>
                </a:lnTo>
                <a:cubicBezTo>
                  <a:pt x="2149929" y="892628"/>
                  <a:pt x="2160114" y="771143"/>
                  <a:pt x="2139043" y="653143"/>
                </a:cubicBezTo>
                <a:cubicBezTo>
                  <a:pt x="2132143" y="614505"/>
                  <a:pt x="2095500" y="587828"/>
                  <a:pt x="2073729" y="555171"/>
                </a:cubicBezTo>
                <a:cubicBezTo>
                  <a:pt x="2052306" y="523036"/>
                  <a:pt x="2039436" y="496795"/>
                  <a:pt x="2008414" y="473528"/>
                </a:cubicBezTo>
                <a:cubicBezTo>
                  <a:pt x="1977015" y="449979"/>
                  <a:pt x="1943100" y="429985"/>
                  <a:pt x="1910443" y="408214"/>
                </a:cubicBezTo>
                <a:cubicBezTo>
                  <a:pt x="1894114" y="397328"/>
                  <a:pt x="1880074" y="381763"/>
                  <a:pt x="1861457" y="375557"/>
                </a:cubicBezTo>
                <a:cubicBezTo>
                  <a:pt x="1845129" y="370114"/>
                  <a:pt x="1827867" y="366925"/>
                  <a:pt x="1812472" y="359228"/>
                </a:cubicBezTo>
                <a:cubicBezTo>
                  <a:pt x="1794919" y="350452"/>
                  <a:pt x="1781419" y="334541"/>
                  <a:pt x="1763486" y="326571"/>
                </a:cubicBezTo>
                <a:cubicBezTo>
                  <a:pt x="1732029" y="312590"/>
                  <a:pt x="1698171" y="304800"/>
                  <a:pt x="1665514" y="293914"/>
                </a:cubicBezTo>
                <a:cubicBezTo>
                  <a:pt x="1649186" y="288471"/>
                  <a:pt x="1633741" y="277586"/>
                  <a:pt x="1616529" y="277586"/>
                </a:cubicBezTo>
                <a:lnTo>
                  <a:pt x="1534886" y="27758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700">
              <a:solidFill>
                <a:schemeClr val="bg1"/>
              </a:solidFill>
            </a:endParaRPr>
          </a:p>
        </p:txBody>
      </p:sp>
      <p:grpSp>
        <p:nvGrpSpPr>
          <p:cNvPr id="12" name="Group 47">
            <a:extLst>
              <a:ext uri="{FF2B5EF4-FFF2-40B4-BE49-F238E27FC236}">
                <a16:creationId xmlns:a16="http://schemas.microsoft.com/office/drawing/2014/main" id="{297395DB-DD74-C014-C2AF-42564F9025E1}"/>
              </a:ext>
            </a:extLst>
          </p:cNvPr>
          <p:cNvGrpSpPr/>
          <p:nvPr/>
        </p:nvGrpSpPr>
        <p:grpSpPr>
          <a:xfrm>
            <a:off x="9420048" y="4978091"/>
            <a:ext cx="781946" cy="903600"/>
            <a:chOff x="7670599" y="2657443"/>
            <a:chExt cx="1194176" cy="1058649"/>
          </a:xfrm>
        </p:grpSpPr>
        <p:cxnSp>
          <p:nvCxnSpPr>
            <p:cNvPr id="13" name="Straight Connector 48">
              <a:extLst>
                <a:ext uri="{FF2B5EF4-FFF2-40B4-BE49-F238E27FC236}">
                  <a16:creationId xmlns:a16="http://schemas.microsoft.com/office/drawing/2014/main" id="{E125B6F1-FF12-3270-983F-8F51F271A258}"/>
                </a:ext>
              </a:extLst>
            </p:cNvPr>
            <p:cNvCxnSpPr>
              <a:cxnSpLocks/>
            </p:cNvCxnSpPr>
            <p:nvPr/>
          </p:nvCxnSpPr>
          <p:spPr>
            <a:xfrm>
              <a:off x="7670599" y="2694170"/>
              <a:ext cx="1047211" cy="102192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9">
              <a:extLst>
                <a:ext uri="{FF2B5EF4-FFF2-40B4-BE49-F238E27FC236}">
                  <a16:creationId xmlns:a16="http://schemas.microsoft.com/office/drawing/2014/main" id="{1B8BCCD3-28C5-DC7A-7673-1A78E76F7B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4794" y="2657443"/>
              <a:ext cx="1099981" cy="100149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50">
            <a:extLst>
              <a:ext uri="{FF2B5EF4-FFF2-40B4-BE49-F238E27FC236}">
                <a16:creationId xmlns:a16="http://schemas.microsoft.com/office/drawing/2014/main" id="{DC8D4689-88C2-944C-1551-7D67FB8040B8}"/>
              </a:ext>
            </a:extLst>
          </p:cNvPr>
          <p:cNvSpPr txBox="1"/>
          <p:nvPr/>
        </p:nvSpPr>
        <p:spPr>
          <a:xfrm>
            <a:off x="9268199" y="4855256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ar-AE" sz="32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Group 51">
            <a:extLst>
              <a:ext uri="{FF2B5EF4-FFF2-40B4-BE49-F238E27FC236}">
                <a16:creationId xmlns:a16="http://schemas.microsoft.com/office/drawing/2014/main" id="{74A8D449-E843-B04A-F83D-5A78C9163C5E}"/>
              </a:ext>
            </a:extLst>
          </p:cNvPr>
          <p:cNvGrpSpPr/>
          <p:nvPr/>
        </p:nvGrpSpPr>
        <p:grpSpPr>
          <a:xfrm>
            <a:off x="6440133" y="5143560"/>
            <a:ext cx="781946" cy="903600"/>
            <a:chOff x="7670599" y="2657443"/>
            <a:chExt cx="1194176" cy="1058649"/>
          </a:xfrm>
        </p:grpSpPr>
        <p:cxnSp>
          <p:nvCxnSpPr>
            <p:cNvPr id="24" name="Straight Connector 52">
              <a:extLst>
                <a:ext uri="{FF2B5EF4-FFF2-40B4-BE49-F238E27FC236}">
                  <a16:creationId xmlns:a16="http://schemas.microsoft.com/office/drawing/2014/main" id="{4F7F7254-C335-FCF9-1B14-A5ECF11A426A}"/>
                </a:ext>
              </a:extLst>
            </p:cNvPr>
            <p:cNvCxnSpPr>
              <a:cxnSpLocks/>
            </p:cNvCxnSpPr>
            <p:nvPr/>
          </p:nvCxnSpPr>
          <p:spPr>
            <a:xfrm>
              <a:off x="7670599" y="2694170"/>
              <a:ext cx="1047211" cy="102192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3">
              <a:extLst>
                <a:ext uri="{FF2B5EF4-FFF2-40B4-BE49-F238E27FC236}">
                  <a16:creationId xmlns:a16="http://schemas.microsoft.com/office/drawing/2014/main" id="{C251ABB3-A748-6374-7ECB-55281F5FC7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4794" y="2657443"/>
              <a:ext cx="1099981" cy="100149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54">
            <a:extLst>
              <a:ext uri="{FF2B5EF4-FFF2-40B4-BE49-F238E27FC236}">
                <a16:creationId xmlns:a16="http://schemas.microsoft.com/office/drawing/2014/main" id="{C9D86CCD-FFBE-CC56-4DDA-05AB4F1558FD}"/>
              </a:ext>
            </a:extLst>
          </p:cNvPr>
          <p:cNvSpPr txBox="1"/>
          <p:nvPr/>
        </p:nvSpPr>
        <p:spPr>
          <a:xfrm>
            <a:off x="6306810" y="5103202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lang="ar-AE" sz="44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56">
            <a:extLst>
              <a:ext uri="{FF2B5EF4-FFF2-40B4-BE49-F238E27FC236}">
                <a16:creationId xmlns:a16="http://schemas.microsoft.com/office/drawing/2014/main" id="{34BA868A-AE98-03A2-D782-64EFE329E3B6}"/>
              </a:ext>
            </a:extLst>
          </p:cNvPr>
          <p:cNvSpPr txBox="1"/>
          <p:nvPr/>
        </p:nvSpPr>
        <p:spPr>
          <a:xfrm>
            <a:off x="12946327" y="2392719"/>
            <a:ext cx="47913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dirty="0">
                <a:solidFill>
                  <a:schemeClr val="bg1"/>
                </a:solidFill>
                <a:latin typeface="Janna LT" panose="01000000000000000000" pitchFamily="2" charset="-78"/>
                <a:cs typeface="+mj-cs"/>
              </a:rPr>
              <a:t>رقم اليوم هو الرقم</a:t>
            </a:r>
            <a:endParaRPr lang="ar-AE" sz="4000" dirty="0">
              <a:solidFill>
                <a:schemeClr val="bg1"/>
              </a:solidFill>
              <a:latin typeface="Janna LT" panose="01000000000000000000" pitchFamily="2" charset="-78"/>
              <a:cs typeface="+mj-cs"/>
            </a:endParaRPr>
          </a:p>
        </p:txBody>
      </p:sp>
      <p:sp>
        <p:nvSpPr>
          <p:cNvPr id="28" name="TextBox 58">
            <a:extLst>
              <a:ext uri="{FF2B5EF4-FFF2-40B4-BE49-F238E27FC236}">
                <a16:creationId xmlns:a16="http://schemas.microsoft.com/office/drawing/2014/main" id="{BC1C68C7-57CA-8425-8E00-714EB3EF3662}"/>
              </a:ext>
            </a:extLst>
          </p:cNvPr>
          <p:cNvSpPr txBox="1"/>
          <p:nvPr/>
        </p:nvSpPr>
        <p:spPr>
          <a:xfrm>
            <a:off x="5874272" y="2729967"/>
            <a:ext cx="476902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700" dirty="0">
                <a:solidFill>
                  <a:schemeClr val="bg1"/>
                </a:solidFill>
                <a:latin typeface="Janna LT" panose="01000000000000000000" pitchFamily="2" charset="-78"/>
                <a:cs typeface="Janna LT" panose="01000000000000000000" pitchFamily="2" charset="-78"/>
              </a:rPr>
              <a:t>ابحث عن الرقم</a:t>
            </a:r>
            <a:endParaRPr lang="ar-AE" sz="2700" dirty="0">
              <a:solidFill>
                <a:schemeClr val="bg1"/>
              </a:solidFill>
              <a:latin typeface="Janna LT" panose="01000000000000000000" pitchFamily="2" charset="-78"/>
              <a:cs typeface="Janna LT" panose="01000000000000000000" pitchFamily="2" charset="-78"/>
            </a:endParaRPr>
          </a:p>
        </p:txBody>
      </p:sp>
      <p:sp>
        <p:nvSpPr>
          <p:cNvPr id="29" name="TextBox 63">
            <a:extLst>
              <a:ext uri="{FF2B5EF4-FFF2-40B4-BE49-F238E27FC236}">
                <a16:creationId xmlns:a16="http://schemas.microsoft.com/office/drawing/2014/main" id="{037FE17D-6ADA-9138-460F-C533539EBB8A}"/>
              </a:ext>
            </a:extLst>
          </p:cNvPr>
          <p:cNvSpPr txBox="1"/>
          <p:nvPr/>
        </p:nvSpPr>
        <p:spPr>
          <a:xfrm>
            <a:off x="12297505" y="6028154"/>
            <a:ext cx="47913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dirty="0">
                <a:solidFill>
                  <a:schemeClr val="bg1"/>
                </a:solidFill>
                <a:latin typeface="Janna LT" panose="01000000000000000000" pitchFamily="2" charset="-78"/>
                <a:cs typeface="+mj-cs"/>
              </a:rPr>
              <a:t>لون حسب الرقم المطلوب</a:t>
            </a:r>
            <a:endParaRPr lang="ar-AE" sz="4000" dirty="0">
              <a:solidFill>
                <a:schemeClr val="bg1"/>
              </a:solidFill>
              <a:latin typeface="Janna LT" panose="01000000000000000000" pitchFamily="2" charset="-78"/>
              <a:cs typeface="+mj-cs"/>
            </a:endParaRPr>
          </a:p>
        </p:txBody>
      </p:sp>
      <p:sp>
        <p:nvSpPr>
          <p:cNvPr id="32" name="TextBox 69">
            <a:extLst>
              <a:ext uri="{FF2B5EF4-FFF2-40B4-BE49-F238E27FC236}">
                <a16:creationId xmlns:a16="http://schemas.microsoft.com/office/drawing/2014/main" id="{6007B67E-E9C8-73C5-88FC-22228D15A1F3}"/>
              </a:ext>
            </a:extLst>
          </p:cNvPr>
          <p:cNvSpPr txBox="1"/>
          <p:nvPr/>
        </p:nvSpPr>
        <p:spPr>
          <a:xfrm>
            <a:off x="4052720" y="6598190"/>
            <a:ext cx="1590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latin typeface="Janna LT" panose="01000000000000000000" pitchFamily="2" charset="-78"/>
              </a:rPr>
              <a:t>الرقم السابق</a:t>
            </a:r>
            <a:endParaRPr lang="ar-AE" sz="2400" dirty="0">
              <a:solidFill>
                <a:schemeClr val="bg1"/>
              </a:solidFill>
              <a:latin typeface="Janna LT" panose="01000000000000000000" pitchFamily="2" charset="-78"/>
            </a:endParaRPr>
          </a:p>
        </p:txBody>
      </p:sp>
      <p:sp>
        <p:nvSpPr>
          <p:cNvPr id="33" name="TextBox 71">
            <a:extLst>
              <a:ext uri="{FF2B5EF4-FFF2-40B4-BE49-F238E27FC236}">
                <a16:creationId xmlns:a16="http://schemas.microsoft.com/office/drawing/2014/main" id="{02F3F850-FA20-18BB-CDAF-44A04A6D5C82}"/>
              </a:ext>
            </a:extLst>
          </p:cNvPr>
          <p:cNvSpPr txBox="1"/>
          <p:nvPr/>
        </p:nvSpPr>
        <p:spPr>
          <a:xfrm>
            <a:off x="811162" y="6544766"/>
            <a:ext cx="1590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latin typeface="Janna LT" panose="01000000000000000000" pitchFamily="2" charset="-78"/>
              </a:rPr>
              <a:t>الرقم التالي</a:t>
            </a:r>
            <a:endParaRPr lang="ar-AE" sz="2400" dirty="0">
              <a:solidFill>
                <a:schemeClr val="bg1"/>
              </a:solidFill>
              <a:latin typeface="Janna LT" panose="01000000000000000000" pitchFamily="2" charset="-78"/>
            </a:endParaRPr>
          </a:p>
        </p:txBody>
      </p:sp>
      <p:sp>
        <p:nvSpPr>
          <p:cNvPr id="34" name="Rectangle 74">
            <a:extLst>
              <a:ext uri="{FF2B5EF4-FFF2-40B4-BE49-F238E27FC236}">
                <a16:creationId xmlns:a16="http://schemas.microsoft.com/office/drawing/2014/main" id="{212DB974-D0B4-F87A-EB4E-65479735C863}"/>
              </a:ext>
            </a:extLst>
          </p:cNvPr>
          <p:cNvSpPr/>
          <p:nvPr/>
        </p:nvSpPr>
        <p:spPr>
          <a:xfrm>
            <a:off x="4140362" y="5068181"/>
            <a:ext cx="1450892" cy="13261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8100" dirty="0">
                <a:solidFill>
                  <a:schemeClr val="bg1"/>
                </a:solidFill>
              </a:rPr>
              <a:t>16</a:t>
            </a:r>
            <a:endParaRPr lang="ar-AE" sz="8100" dirty="0">
              <a:solidFill>
                <a:schemeClr val="bg1"/>
              </a:solidFill>
            </a:endParaRPr>
          </a:p>
        </p:txBody>
      </p:sp>
      <p:sp>
        <p:nvSpPr>
          <p:cNvPr id="35" name="Rectangle 80">
            <a:extLst>
              <a:ext uri="{FF2B5EF4-FFF2-40B4-BE49-F238E27FC236}">
                <a16:creationId xmlns:a16="http://schemas.microsoft.com/office/drawing/2014/main" id="{15C2BFF2-E7D5-E52B-E64A-ECBF6981A207}"/>
              </a:ext>
            </a:extLst>
          </p:cNvPr>
          <p:cNvSpPr/>
          <p:nvPr/>
        </p:nvSpPr>
        <p:spPr>
          <a:xfrm>
            <a:off x="955806" y="5095936"/>
            <a:ext cx="1450892" cy="13261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8100" dirty="0">
                <a:solidFill>
                  <a:schemeClr val="bg1"/>
                </a:solidFill>
              </a:rPr>
              <a:t>18</a:t>
            </a:r>
            <a:endParaRPr lang="ar-AE" sz="8100" dirty="0">
              <a:solidFill>
                <a:schemeClr val="bg1"/>
              </a:solidFill>
            </a:endParaRPr>
          </a:p>
        </p:txBody>
      </p:sp>
      <p:sp>
        <p:nvSpPr>
          <p:cNvPr id="36" name="Rectangle 81">
            <a:extLst>
              <a:ext uri="{FF2B5EF4-FFF2-40B4-BE49-F238E27FC236}">
                <a16:creationId xmlns:a16="http://schemas.microsoft.com/office/drawing/2014/main" id="{DC90245B-1B80-15C7-8FF6-6FF0DF35369F}"/>
              </a:ext>
            </a:extLst>
          </p:cNvPr>
          <p:cNvSpPr/>
          <p:nvPr/>
        </p:nvSpPr>
        <p:spPr>
          <a:xfrm>
            <a:off x="2456204" y="5118852"/>
            <a:ext cx="1450892" cy="13261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8100" dirty="0">
                <a:solidFill>
                  <a:schemeClr val="bg1"/>
                </a:solidFill>
              </a:rPr>
              <a:t>17</a:t>
            </a:r>
            <a:endParaRPr lang="ar-AE" sz="8100" dirty="0">
              <a:solidFill>
                <a:schemeClr val="bg1"/>
              </a:solidFill>
            </a:endParaRPr>
          </a:p>
        </p:txBody>
      </p:sp>
      <p:sp>
        <p:nvSpPr>
          <p:cNvPr id="73" name="نجمة ذات 5 نقاط 72">
            <a:extLst>
              <a:ext uri="{FF2B5EF4-FFF2-40B4-BE49-F238E27FC236}">
                <a16:creationId xmlns:a16="http://schemas.microsoft.com/office/drawing/2014/main" id="{EC7D5557-F37A-6344-1679-138422BBC17A}"/>
              </a:ext>
            </a:extLst>
          </p:cNvPr>
          <p:cNvSpPr/>
          <p:nvPr/>
        </p:nvSpPr>
        <p:spPr>
          <a:xfrm>
            <a:off x="11463206" y="686363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4" name="نجمة ذات 5 نقاط 73">
            <a:extLst>
              <a:ext uri="{FF2B5EF4-FFF2-40B4-BE49-F238E27FC236}">
                <a16:creationId xmlns:a16="http://schemas.microsoft.com/office/drawing/2014/main" id="{847E12FE-3C61-4FE8-7258-F9D471E2E053}"/>
              </a:ext>
            </a:extLst>
          </p:cNvPr>
          <p:cNvSpPr/>
          <p:nvPr/>
        </p:nvSpPr>
        <p:spPr>
          <a:xfrm>
            <a:off x="12216440" y="687323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5" name="نجمة ذات 5 نقاط 74">
            <a:extLst>
              <a:ext uri="{FF2B5EF4-FFF2-40B4-BE49-F238E27FC236}">
                <a16:creationId xmlns:a16="http://schemas.microsoft.com/office/drawing/2014/main" id="{703B969B-09FF-F02D-3CEA-FE37D4517DC2}"/>
              </a:ext>
            </a:extLst>
          </p:cNvPr>
          <p:cNvSpPr/>
          <p:nvPr/>
        </p:nvSpPr>
        <p:spPr>
          <a:xfrm>
            <a:off x="12977079" y="687323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6" name="نجمة ذات 5 نقاط 75">
            <a:extLst>
              <a:ext uri="{FF2B5EF4-FFF2-40B4-BE49-F238E27FC236}">
                <a16:creationId xmlns:a16="http://schemas.microsoft.com/office/drawing/2014/main" id="{F20A3960-17AE-9F79-64C7-3CF65AD22ABE}"/>
              </a:ext>
            </a:extLst>
          </p:cNvPr>
          <p:cNvSpPr/>
          <p:nvPr/>
        </p:nvSpPr>
        <p:spPr>
          <a:xfrm>
            <a:off x="13753928" y="688656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7" name="نجمة ذات 5 نقاط 76">
            <a:extLst>
              <a:ext uri="{FF2B5EF4-FFF2-40B4-BE49-F238E27FC236}">
                <a16:creationId xmlns:a16="http://schemas.microsoft.com/office/drawing/2014/main" id="{82ADFB3A-1332-E55C-8C53-A747CCF7764B}"/>
              </a:ext>
            </a:extLst>
          </p:cNvPr>
          <p:cNvSpPr/>
          <p:nvPr/>
        </p:nvSpPr>
        <p:spPr>
          <a:xfrm>
            <a:off x="14499881" y="6891424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8" name="نجمة ذات 5 نقاط 77">
            <a:extLst>
              <a:ext uri="{FF2B5EF4-FFF2-40B4-BE49-F238E27FC236}">
                <a16:creationId xmlns:a16="http://schemas.microsoft.com/office/drawing/2014/main" id="{D30E7F96-5357-634B-1401-3F5338F97C32}"/>
              </a:ext>
            </a:extLst>
          </p:cNvPr>
          <p:cNvSpPr/>
          <p:nvPr/>
        </p:nvSpPr>
        <p:spPr>
          <a:xfrm>
            <a:off x="15255014" y="6909027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9" name="نجمة ذات 5 نقاط 78">
            <a:extLst>
              <a:ext uri="{FF2B5EF4-FFF2-40B4-BE49-F238E27FC236}">
                <a16:creationId xmlns:a16="http://schemas.microsoft.com/office/drawing/2014/main" id="{00FE0161-EE22-BE0B-0D4F-583738A5A195}"/>
              </a:ext>
            </a:extLst>
          </p:cNvPr>
          <p:cNvSpPr/>
          <p:nvPr/>
        </p:nvSpPr>
        <p:spPr>
          <a:xfrm>
            <a:off x="15991787" y="691686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0" name="نجمة ذات 5 نقاط 79">
            <a:extLst>
              <a:ext uri="{FF2B5EF4-FFF2-40B4-BE49-F238E27FC236}">
                <a16:creationId xmlns:a16="http://schemas.microsoft.com/office/drawing/2014/main" id="{36E40824-F61E-D014-BB5E-6FAE7E9BC1C3}"/>
              </a:ext>
            </a:extLst>
          </p:cNvPr>
          <p:cNvSpPr/>
          <p:nvPr/>
        </p:nvSpPr>
        <p:spPr>
          <a:xfrm>
            <a:off x="16663155" y="6939092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1" name="نجمة ذات 5 نقاط 80">
            <a:extLst>
              <a:ext uri="{FF2B5EF4-FFF2-40B4-BE49-F238E27FC236}">
                <a16:creationId xmlns:a16="http://schemas.microsoft.com/office/drawing/2014/main" id="{63BEF3A4-63ED-FF6D-48C2-FE42287421DD}"/>
              </a:ext>
            </a:extLst>
          </p:cNvPr>
          <p:cNvSpPr/>
          <p:nvPr/>
        </p:nvSpPr>
        <p:spPr>
          <a:xfrm>
            <a:off x="11455383" y="76122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2" name="نجمة ذات 5 نقاط 81">
            <a:extLst>
              <a:ext uri="{FF2B5EF4-FFF2-40B4-BE49-F238E27FC236}">
                <a16:creationId xmlns:a16="http://schemas.microsoft.com/office/drawing/2014/main" id="{19561E75-85BC-6E2E-833A-0E8996BCD53D}"/>
              </a:ext>
            </a:extLst>
          </p:cNvPr>
          <p:cNvSpPr/>
          <p:nvPr/>
        </p:nvSpPr>
        <p:spPr>
          <a:xfrm>
            <a:off x="12208617" y="76218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3" name="نجمة ذات 5 نقاط 82">
            <a:extLst>
              <a:ext uri="{FF2B5EF4-FFF2-40B4-BE49-F238E27FC236}">
                <a16:creationId xmlns:a16="http://schemas.microsoft.com/office/drawing/2014/main" id="{CE94B9DD-FE7A-6871-D554-2A04F0F5642A}"/>
              </a:ext>
            </a:extLst>
          </p:cNvPr>
          <p:cNvSpPr/>
          <p:nvPr/>
        </p:nvSpPr>
        <p:spPr>
          <a:xfrm>
            <a:off x="12969256" y="76218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4" name="نجمة ذات 5 نقاط 83">
            <a:extLst>
              <a:ext uri="{FF2B5EF4-FFF2-40B4-BE49-F238E27FC236}">
                <a16:creationId xmlns:a16="http://schemas.microsoft.com/office/drawing/2014/main" id="{0B41CF74-38C3-1FA2-FB27-A520B0DECA1D}"/>
              </a:ext>
            </a:extLst>
          </p:cNvPr>
          <p:cNvSpPr/>
          <p:nvPr/>
        </p:nvSpPr>
        <p:spPr>
          <a:xfrm>
            <a:off x="13746105" y="763520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5" name="نجمة ذات 5 نقاط 84">
            <a:extLst>
              <a:ext uri="{FF2B5EF4-FFF2-40B4-BE49-F238E27FC236}">
                <a16:creationId xmlns:a16="http://schemas.microsoft.com/office/drawing/2014/main" id="{60B43F63-2509-13F6-3465-DD473088F6A8}"/>
              </a:ext>
            </a:extLst>
          </p:cNvPr>
          <p:cNvSpPr/>
          <p:nvPr/>
        </p:nvSpPr>
        <p:spPr>
          <a:xfrm>
            <a:off x="14492058" y="7640064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6" name="نجمة ذات 5 نقاط 85">
            <a:extLst>
              <a:ext uri="{FF2B5EF4-FFF2-40B4-BE49-F238E27FC236}">
                <a16:creationId xmlns:a16="http://schemas.microsoft.com/office/drawing/2014/main" id="{615D66B6-9846-CD1E-170F-699CCFE4DF57}"/>
              </a:ext>
            </a:extLst>
          </p:cNvPr>
          <p:cNvSpPr/>
          <p:nvPr/>
        </p:nvSpPr>
        <p:spPr>
          <a:xfrm>
            <a:off x="15314168" y="763520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7" name="نجمة ذات 5 نقاط 86">
            <a:extLst>
              <a:ext uri="{FF2B5EF4-FFF2-40B4-BE49-F238E27FC236}">
                <a16:creationId xmlns:a16="http://schemas.microsoft.com/office/drawing/2014/main" id="{85CA9083-C669-4E35-5488-E474E0499C11}"/>
              </a:ext>
            </a:extLst>
          </p:cNvPr>
          <p:cNvSpPr/>
          <p:nvPr/>
        </p:nvSpPr>
        <p:spPr>
          <a:xfrm>
            <a:off x="16024963" y="766232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8" name="نجمة ذات 5 نقاط 87">
            <a:extLst>
              <a:ext uri="{FF2B5EF4-FFF2-40B4-BE49-F238E27FC236}">
                <a16:creationId xmlns:a16="http://schemas.microsoft.com/office/drawing/2014/main" id="{E86FF5DD-511A-55E2-C342-5DD4DD14CE09}"/>
              </a:ext>
            </a:extLst>
          </p:cNvPr>
          <p:cNvSpPr/>
          <p:nvPr/>
        </p:nvSpPr>
        <p:spPr>
          <a:xfrm>
            <a:off x="16698313" y="7638577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9" name="نجمة ذات 5 نقاط 88">
            <a:extLst>
              <a:ext uri="{FF2B5EF4-FFF2-40B4-BE49-F238E27FC236}">
                <a16:creationId xmlns:a16="http://schemas.microsoft.com/office/drawing/2014/main" id="{DBF7B700-8F5D-EFFD-48B5-DD05BF089A8F}"/>
              </a:ext>
            </a:extLst>
          </p:cNvPr>
          <p:cNvSpPr/>
          <p:nvPr/>
        </p:nvSpPr>
        <p:spPr>
          <a:xfrm>
            <a:off x="11463206" y="8357826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0" name="نجمة ذات 5 نقاط 89">
            <a:extLst>
              <a:ext uri="{FF2B5EF4-FFF2-40B4-BE49-F238E27FC236}">
                <a16:creationId xmlns:a16="http://schemas.microsoft.com/office/drawing/2014/main" id="{C9147049-92D1-8CCC-EF82-DDF32E846AC6}"/>
              </a:ext>
            </a:extLst>
          </p:cNvPr>
          <p:cNvSpPr/>
          <p:nvPr/>
        </p:nvSpPr>
        <p:spPr>
          <a:xfrm>
            <a:off x="12216440" y="8367426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1" name="نجمة ذات 5 نقاط 90">
            <a:extLst>
              <a:ext uri="{FF2B5EF4-FFF2-40B4-BE49-F238E27FC236}">
                <a16:creationId xmlns:a16="http://schemas.microsoft.com/office/drawing/2014/main" id="{B0C8BA61-A682-AC88-BA13-18CBABAACDC3}"/>
              </a:ext>
            </a:extLst>
          </p:cNvPr>
          <p:cNvSpPr/>
          <p:nvPr/>
        </p:nvSpPr>
        <p:spPr>
          <a:xfrm>
            <a:off x="12977079" y="8367426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2" name="نجمة ذات 5 نقاط 91">
            <a:extLst>
              <a:ext uri="{FF2B5EF4-FFF2-40B4-BE49-F238E27FC236}">
                <a16:creationId xmlns:a16="http://schemas.microsoft.com/office/drawing/2014/main" id="{3BCD5550-6879-C916-09E8-B614AD90A315}"/>
              </a:ext>
            </a:extLst>
          </p:cNvPr>
          <p:cNvSpPr/>
          <p:nvPr/>
        </p:nvSpPr>
        <p:spPr>
          <a:xfrm>
            <a:off x="13753928" y="8380752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3" name="نجمة ذات 5 نقاط 92">
            <a:extLst>
              <a:ext uri="{FF2B5EF4-FFF2-40B4-BE49-F238E27FC236}">
                <a16:creationId xmlns:a16="http://schemas.microsoft.com/office/drawing/2014/main" id="{3508FEF0-C83D-C0F0-DAE0-213CA1C0A14C}"/>
              </a:ext>
            </a:extLst>
          </p:cNvPr>
          <p:cNvSpPr/>
          <p:nvPr/>
        </p:nvSpPr>
        <p:spPr>
          <a:xfrm>
            <a:off x="14547956" y="84074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4" name="نجمة ذات 5 نقاط 93">
            <a:extLst>
              <a:ext uri="{FF2B5EF4-FFF2-40B4-BE49-F238E27FC236}">
                <a16:creationId xmlns:a16="http://schemas.microsoft.com/office/drawing/2014/main" id="{31F83003-A9D3-160A-33D9-E1B5DC6FE3AC}"/>
              </a:ext>
            </a:extLst>
          </p:cNvPr>
          <p:cNvSpPr/>
          <p:nvPr/>
        </p:nvSpPr>
        <p:spPr>
          <a:xfrm>
            <a:off x="15341984" y="8443139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5" name="نجمة ذات 5 نقاط 94">
            <a:extLst>
              <a:ext uri="{FF2B5EF4-FFF2-40B4-BE49-F238E27FC236}">
                <a16:creationId xmlns:a16="http://schemas.microsoft.com/office/drawing/2014/main" id="{E66AF97F-2160-D8CA-6C85-566643C4435A}"/>
              </a:ext>
            </a:extLst>
          </p:cNvPr>
          <p:cNvSpPr/>
          <p:nvPr/>
        </p:nvSpPr>
        <p:spPr>
          <a:xfrm>
            <a:off x="16057856" y="844954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6" name="نجمة ذات 5 نقاط 95">
            <a:extLst>
              <a:ext uri="{FF2B5EF4-FFF2-40B4-BE49-F238E27FC236}">
                <a16:creationId xmlns:a16="http://schemas.microsoft.com/office/drawing/2014/main" id="{7F9F3816-7619-10D7-CDEC-EF1C162CBF9D}"/>
              </a:ext>
            </a:extLst>
          </p:cNvPr>
          <p:cNvSpPr/>
          <p:nvPr/>
        </p:nvSpPr>
        <p:spPr>
          <a:xfrm>
            <a:off x="16726129" y="8429209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B9D19C0E-8E5F-953D-0F5C-337262E5194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3671" y="3602318"/>
            <a:ext cx="1034869" cy="1437474"/>
          </a:xfrm>
          <a:prstGeom prst="rect">
            <a:avLst/>
          </a:prstGeom>
        </p:spPr>
      </p:pic>
      <p:pic>
        <p:nvPicPr>
          <p:cNvPr id="19" name="Picture 26">
            <a:extLst>
              <a:ext uri="{FF2B5EF4-FFF2-40B4-BE49-F238E27FC236}">
                <a16:creationId xmlns:a16="http://schemas.microsoft.com/office/drawing/2014/main" id="{FF56868A-2446-CFEF-1327-C6D8D342342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8296" y="3582788"/>
            <a:ext cx="1011279" cy="1404709"/>
          </a:xfrm>
          <a:prstGeom prst="rect">
            <a:avLst/>
          </a:prstGeom>
        </p:spPr>
      </p:pic>
      <p:pic>
        <p:nvPicPr>
          <p:cNvPr id="20" name="Picture 60">
            <a:extLst>
              <a:ext uri="{FF2B5EF4-FFF2-40B4-BE49-F238E27FC236}">
                <a16:creationId xmlns:a16="http://schemas.microsoft.com/office/drawing/2014/main" id="{92A9291B-7C43-46F7-53ED-53F061B6FF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7879" y="3637982"/>
            <a:ext cx="663642" cy="1437474"/>
          </a:xfrm>
          <a:prstGeom prst="rect">
            <a:avLst/>
          </a:prstGeom>
        </p:spPr>
      </p:pic>
      <p:pic>
        <p:nvPicPr>
          <p:cNvPr id="37" name="Picture 64">
            <a:extLst>
              <a:ext uri="{FF2B5EF4-FFF2-40B4-BE49-F238E27FC236}">
                <a16:creationId xmlns:a16="http://schemas.microsoft.com/office/drawing/2014/main" id="{EEBA6F4F-8688-EB33-12C1-ED6B9A3AB3F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28014" y="3626706"/>
            <a:ext cx="1011279" cy="140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8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2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3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7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679472" y="-87309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" name="Freeform 2"/>
          <p:cNvSpPr/>
          <p:nvPr/>
        </p:nvSpPr>
        <p:spPr>
          <a:xfrm>
            <a:off x="-5490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18377605-C31C-B133-D030-5413417E8AE8}"/>
              </a:ext>
            </a:extLst>
          </p:cNvPr>
          <p:cNvSpPr/>
          <p:nvPr/>
        </p:nvSpPr>
        <p:spPr>
          <a:xfrm>
            <a:off x="526875" y="664261"/>
            <a:ext cx="17124445" cy="885818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222" b="-9222"/>
            </a:stretch>
          </a:blipFill>
        </p:spPr>
        <p:txBody>
          <a:bodyPr/>
          <a:lstStyle/>
          <a:p>
            <a:pPr marL="0" algn="l" defTabSz="914400" rtl="0" eaLnBrk="1" latinLnBrk="0" hangingPunct="1"/>
            <a:endParaRPr lang="ar-AE" dirty="0"/>
          </a:p>
        </p:txBody>
      </p:sp>
      <p:sp>
        <p:nvSpPr>
          <p:cNvPr id="16" name="Freeform 16"/>
          <p:cNvSpPr/>
          <p:nvPr/>
        </p:nvSpPr>
        <p:spPr>
          <a:xfrm>
            <a:off x="16463747" y="477438"/>
            <a:ext cx="1297378" cy="2106377"/>
          </a:xfrm>
          <a:custGeom>
            <a:avLst/>
            <a:gdLst/>
            <a:ahLst/>
            <a:cxnLst/>
            <a:rect l="l" t="t" r="r" b="b"/>
            <a:pathLst>
              <a:path w="4794196" h="8961114">
                <a:moveTo>
                  <a:pt x="0" y="0"/>
                </a:moveTo>
                <a:lnTo>
                  <a:pt x="4794196" y="0"/>
                </a:lnTo>
                <a:lnTo>
                  <a:pt x="4794196" y="8961114"/>
                </a:lnTo>
                <a:lnTo>
                  <a:pt x="0" y="89611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19" name="13">
            <a:extLst>
              <a:ext uri="{FF2B5EF4-FFF2-40B4-BE49-F238E27FC236}">
                <a16:creationId xmlns:a16="http://schemas.microsoft.com/office/drawing/2014/main" id="{70BF174E-93F1-C86F-626C-D5F23DD8E981}"/>
              </a:ext>
            </a:extLst>
          </p:cNvPr>
          <p:cNvGrpSpPr/>
          <p:nvPr/>
        </p:nvGrpSpPr>
        <p:grpSpPr>
          <a:xfrm>
            <a:off x="13447072" y="6532444"/>
            <a:ext cx="2665377" cy="2110788"/>
            <a:chOff x="0" y="0"/>
            <a:chExt cx="1026355" cy="812800"/>
          </a:xfrm>
        </p:grpSpPr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E11F4021-4A75-A60A-3BFD-2DB405059C87}"/>
                </a:ext>
              </a:extLst>
            </p:cNvPr>
            <p:cNvSpPr/>
            <p:nvPr/>
          </p:nvSpPr>
          <p:spPr>
            <a:xfrm>
              <a:off x="0" y="0"/>
              <a:ext cx="1026355" cy="812800"/>
            </a:xfrm>
            <a:custGeom>
              <a:avLst/>
              <a:gdLst/>
              <a:ahLst/>
              <a:cxnLst/>
              <a:rect l="l" t="t" r="r" b="b"/>
              <a:pathLst>
                <a:path w="1026355" h="812800">
                  <a:moveTo>
                    <a:pt x="513178" y="0"/>
                  </a:moveTo>
                  <a:cubicBezTo>
                    <a:pt x="229757" y="0"/>
                    <a:pt x="0" y="181951"/>
                    <a:pt x="0" y="406400"/>
                  </a:cubicBezTo>
                  <a:cubicBezTo>
                    <a:pt x="0" y="630849"/>
                    <a:pt x="229757" y="812800"/>
                    <a:pt x="513178" y="812800"/>
                  </a:cubicBezTo>
                  <a:cubicBezTo>
                    <a:pt x="796598" y="812800"/>
                    <a:pt x="1026355" y="630849"/>
                    <a:pt x="1026355" y="406400"/>
                  </a:cubicBezTo>
                  <a:cubicBezTo>
                    <a:pt x="1026355" y="181951"/>
                    <a:pt x="796598" y="0"/>
                    <a:pt x="513178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13617D"/>
              </a:solidFill>
              <a:prstDash val="solid"/>
              <a:miter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2420AE9E-55F5-E341-B420-71DA14B0BC1C}"/>
                </a:ext>
              </a:extLst>
            </p:cNvPr>
            <p:cNvSpPr txBox="1"/>
            <p:nvPr/>
          </p:nvSpPr>
          <p:spPr>
            <a:xfrm>
              <a:off x="96221" y="38100"/>
              <a:ext cx="8339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11">
            <a:extLst>
              <a:ext uri="{FF2B5EF4-FFF2-40B4-BE49-F238E27FC236}">
                <a16:creationId xmlns:a16="http://schemas.microsoft.com/office/drawing/2014/main" id="{BFEC2E56-178A-DBF3-59ED-529177D6A692}"/>
              </a:ext>
            </a:extLst>
          </p:cNvPr>
          <p:cNvGrpSpPr/>
          <p:nvPr/>
        </p:nvGrpSpPr>
        <p:grpSpPr>
          <a:xfrm>
            <a:off x="7879102" y="6368538"/>
            <a:ext cx="2665377" cy="2110788"/>
            <a:chOff x="0" y="0"/>
            <a:chExt cx="1026355" cy="812800"/>
          </a:xfrm>
        </p:grpSpPr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39C21108-C9A5-7EB8-9168-018E0F158216}"/>
                </a:ext>
              </a:extLst>
            </p:cNvPr>
            <p:cNvSpPr/>
            <p:nvPr/>
          </p:nvSpPr>
          <p:spPr>
            <a:xfrm>
              <a:off x="0" y="0"/>
              <a:ext cx="1026355" cy="812800"/>
            </a:xfrm>
            <a:custGeom>
              <a:avLst/>
              <a:gdLst/>
              <a:ahLst/>
              <a:cxnLst/>
              <a:rect l="l" t="t" r="r" b="b"/>
              <a:pathLst>
                <a:path w="1026355" h="812800">
                  <a:moveTo>
                    <a:pt x="513178" y="0"/>
                  </a:moveTo>
                  <a:cubicBezTo>
                    <a:pt x="229757" y="0"/>
                    <a:pt x="0" y="181951"/>
                    <a:pt x="0" y="406400"/>
                  </a:cubicBezTo>
                  <a:cubicBezTo>
                    <a:pt x="0" y="630849"/>
                    <a:pt x="229757" y="812800"/>
                    <a:pt x="513178" y="812800"/>
                  </a:cubicBezTo>
                  <a:cubicBezTo>
                    <a:pt x="796598" y="812800"/>
                    <a:pt x="1026355" y="630849"/>
                    <a:pt x="1026355" y="406400"/>
                  </a:cubicBezTo>
                  <a:cubicBezTo>
                    <a:pt x="1026355" y="181951"/>
                    <a:pt x="796598" y="0"/>
                    <a:pt x="513178" y="0"/>
                  </a:cubicBezTo>
                  <a:close/>
                </a:path>
              </a:pathLst>
            </a:custGeom>
            <a:solidFill>
              <a:schemeClr val="bg1"/>
            </a:solidFill>
            <a:ln w="76200" cap="sq">
              <a:solidFill>
                <a:srgbClr val="13617D"/>
              </a:solidFill>
              <a:prstDash val="solid"/>
              <a:miter/>
            </a:ln>
          </p:spPr>
          <p:txBody>
            <a:bodyPr/>
            <a:lstStyle/>
            <a:p>
              <a:endParaRPr lang="ar-AE" dirty="0"/>
            </a:p>
          </p:txBody>
        </p:sp>
        <p:sp>
          <p:nvSpPr>
            <p:cNvPr id="41" name="TextBox 18">
              <a:extLst>
                <a:ext uri="{FF2B5EF4-FFF2-40B4-BE49-F238E27FC236}">
                  <a16:creationId xmlns:a16="http://schemas.microsoft.com/office/drawing/2014/main" id="{EE22540F-B280-C2E0-F02C-1DA7D91BEB41}"/>
                </a:ext>
              </a:extLst>
            </p:cNvPr>
            <p:cNvSpPr txBox="1"/>
            <p:nvPr/>
          </p:nvSpPr>
          <p:spPr>
            <a:xfrm>
              <a:off x="96221" y="38100"/>
              <a:ext cx="8339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2" name="TextBox 22">
            <a:extLst>
              <a:ext uri="{FF2B5EF4-FFF2-40B4-BE49-F238E27FC236}">
                <a16:creationId xmlns:a16="http://schemas.microsoft.com/office/drawing/2014/main" id="{247F5A17-F999-9ED1-AE65-D484E6ECCF0F}"/>
              </a:ext>
            </a:extLst>
          </p:cNvPr>
          <p:cNvSpPr txBox="1"/>
          <p:nvPr/>
        </p:nvSpPr>
        <p:spPr>
          <a:xfrm>
            <a:off x="13443797" y="6951762"/>
            <a:ext cx="2421092" cy="16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03"/>
              </a:lnSpc>
            </a:pPr>
            <a:r>
              <a:rPr lang="en-US" sz="13232" b="1" spc="224" dirty="0">
                <a:solidFill>
                  <a:srgbClr val="13617D"/>
                </a:solidFill>
                <a:latin typeface="+mj-lt"/>
                <a:ea typeface="Margin"/>
                <a:sym typeface="Margin"/>
              </a:rPr>
              <a:t>18</a:t>
            </a:r>
          </a:p>
        </p:txBody>
      </p:sp>
      <p:grpSp>
        <p:nvGrpSpPr>
          <p:cNvPr id="30" name="12">
            <a:extLst>
              <a:ext uri="{FF2B5EF4-FFF2-40B4-BE49-F238E27FC236}">
                <a16:creationId xmlns:a16="http://schemas.microsoft.com/office/drawing/2014/main" id="{CADA0D02-9FDB-5499-1D8C-43CA50A3BFA1}"/>
              </a:ext>
            </a:extLst>
          </p:cNvPr>
          <p:cNvGrpSpPr/>
          <p:nvPr/>
        </p:nvGrpSpPr>
        <p:grpSpPr>
          <a:xfrm>
            <a:off x="2683333" y="6368538"/>
            <a:ext cx="2665377" cy="2110788"/>
            <a:chOff x="0" y="0"/>
            <a:chExt cx="1026355" cy="812800"/>
          </a:xfrm>
        </p:grpSpPr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899CE14A-AE9C-FEAD-D850-73A3E4A2EF03}"/>
                </a:ext>
              </a:extLst>
            </p:cNvPr>
            <p:cNvSpPr/>
            <p:nvPr/>
          </p:nvSpPr>
          <p:spPr>
            <a:xfrm>
              <a:off x="0" y="0"/>
              <a:ext cx="1026355" cy="812800"/>
            </a:xfrm>
            <a:custGeom>
              <a:avLst/>
              <a:gdLst/>
              <a:ahLst/>
              <a:cxnLst/>
              <a:rect l="l" t="t" r="r" b="b"/>
              <a:pathLst>
                <a:path w="1026355" h="812800">
                  <a:moveTo>
                    <a:pt x="513178" y="0"/>
                  </a:moveTo>
                  <a:cubicBezTo>
                    <a:pt x="229757" y="0"/>
                    <a:pt x="0" y="181951"/>
                    <a:pt x="0" y="406400"/>
                  </a:cubicBezTo>
                  <a:cubicBezTo>
                    <a:pt x="0" y="630849"/>
                    <a:pt x="229757" y="812800"/>
                    <a:pt x="513178" y="812800"/>
                  </a:cubicBezTo>
                  <a:cubicBezTo>
                    <a:pt x="796598" y="812800"/>
                    <a:pt x="1026355" y="630849"/>
                    <a:pt x="1026355" y="406400"/>
                  </a:cubicBezTo>
                  <a:cubicBezTo>
                    <a:pt x="1026355" y="181951"/>
                    <a:pt x="796598" y="0"/>
                    <a:pt x="513178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13617D"/>
              </a:solidFill>
              <a:prstDash val="solid"/>
              <a:miter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id="{5774A3E0-9C63-F6EB-39FE-50F0038E72F7}"/>
                </a:ext>
              </a:extLst>
            </p:cNvPr>
            <p:cNvSpPr txBox="1"/>
            <p:nvPr/>
          </p:nvSpPr>
          <p:spPr>
            <a:xfrm>
              <a:off x="96221" y="38100"/>
              <a:ext cx="8339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3" name="ر ١٢">
            <a:extLst>
              <a:ext uri="{FF2B5EF4-FFF2-40B4-BE49-F238E27FC236}">
                <a16:creationId xmlns:a16="http://schemas.microsoft.com/office/drawing/2014/main" id="{73856C8B-D8D0-7D19-AC2B-F25C330060BC}"/>
              </a:ext>
            </a:extLst>
          </p:cNvPr>
          <p:cNvSpPr txBox="1"/>
          <p:nvPr/>
        </p:nvSpPr>
        <p:spPr>
          <a:xfrm>
            <a:off x="2694803" y="6727845"/>
            <a:ext cx="2421092" cy="16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03"/>
              </a:lnSpc>
            </a:pPr>
            <a:r>
              <a:rPr lang="en-US" sz="13232" b="1" spc="224" dirty="0">
                <a:solidFill>
                  <a:srgbClr val="13617D"/>
                </a:solidFill>
                <a:latin typeface="+mj-lt"/>
                <a:ea typeface="Margin"/>
                <a:sym typeface="Margin"/>
              </a:rPr>
              <a:t>19</a:t>
            </a:r>
          </a:p>
        </p:txBody>
      </p:sp>
      <p:sp>
        <p:nvSpPr>
          <p:cNvPr id="44" name="n 11">
            <a:extLst>
              <a:ext uri="{FF2B5EF4-FFF2-40B4-BE49-F238E27FC236}">
                <a16:creationId xmlns:a16="http://schemas.microsoft.com/office/drawing/2014/main" id="{FCB28278-E743-A43E-3F98-CB635A3912AB}"/>
              </a:ext>
            </a:extLst>
          </p:cNvPr>
          <p:cNvSpPr txBox="1"/>
          <p:nvPr/>
        </p:nvSpPr>
        <p:spPr>
          <a:xfrm>
            <a:off x="8015819" y="6690047"/>
            <a:ext cx="2421092" cy="16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03"/>
              </a:lnSpc>
            </a:pPr>
            <a:r>
              <a:rPr lang="en-US" sz="13232" b="1" spc="224" dirty="0">
                <a:solidFill>
                  <a:srgbClr val="13617D"/>
                </a:solidFill>
                <a:latin typeface="+mj-lt"/>
                <a:ea typeface="Margin"/>
                <a:sym typeface="Margin"/>
              </a:rPr>
              <a:t>17</a:t>
            </a:r>
          </a:p>
        </p:txBody>
      </p:sp>
      <p:pic>
        <p:nvPicPr>
          <p:cNvPr id="4" name="Picture 29">
            <a:extLst>
              <a:ext uri="{FF2B5EF4-FFF2-40B4-BE49-F238E27FC236}">
                <a16:creationId xmlns:a16="http://schemas.microsoft.com/office/drawing/2014/main" id="{0026BE54-7A65-41CD-2FF4-89CFBF1965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810" y="664261"/>
            <a:ext cx="1058046" cy="2767205"/>
          </a:xfrm>
          <a:prstGeom prst="rect">
            <a:avLst/>
          </a:prstGeom>
        </p:spPr>
      </p:pic>
      <p:pic>
        <p:nvPicPr>
          <p:cNvPr id="15" name="Picture 47">
            <a:extLst>
              <a:ext uri="{FF2B5EF4-FFF2-40B4-BE49-F238E27FC236}">
                <a16:creationId xmlns:a16="http://schemas.microsoft.com/office/drawing/2014/main" id="{6C38B9BB-617D-9978-E257-2B1186946C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2472968" y="1466987"/>
            <a:ext cx="1058046" cy="2767205"/>
          </a:xfrm>
          <a:prstGeom prst="rect">
            <a:avLst/>
          </a:prstGeom>
        </p:spPr>
      </p:pic>
      <p:pic>
        <p:nvPicPr>
          <p:cNvPr id="17" name="Picture 48">
            <a:extLst>
              <a:ext uri="{FF2B5EF4-FFF2-40B4-BE49-F238E27FC236}">
                <a16:creationId xmlns:a16="http://schemas.microsoft.com/office/drawing/2014/main" id="{285FBB32-CB43-06A1-66CB-A832EB24BCF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5183" y="1243499"/>
            <a:ext cx="1058046" cy="2767205"/>
          </a:xfrm>
          <a:prstGeom prst="rect">
            <a:avLst/>
          </a:prstGeom>
        </p:spPr>
      </p:pic>
      <p:pic>
        <p:nvPicPr>
          <p:cNvPr id="18" name="Picture 49">
            <a:extLst>
              <a:ext uri="{FF2B5EF4-FFF2-40B4-BE49-F238E27FC236}">
                <a16:creationId xmlns:a16="http://schemas.microsoft.com/office/drawing/2014/main" id="{C0077C69-9D29-FF91-FFA2-46D1F9A8C88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5460882" y="1735619"/>
            <a:ext cx="1058046" cy="2767205"/>
          </a:xfrm>
          <a:prstGeom prst="rect">
            <a:avLst/>
          </a:prstGeom>
        </p:spPr>
      </p:pic>
      <p:pic>
        <p:nvPicPr>
          <p:cNvPr id="22" name="Picture 58">
            <a:extLst>
              <a:ext uri="{FF2B5EF4-FFF2-40B4-BE49-F238E27FC236}">
                <a16:creationId xmlns:a16="http://schemas.microsoft.com/office/drawing/2014/main" id="{2DDBD069-F318-9186-159D-050C6059B7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4408774" y="778167"/>
            <a:ext cx="1058046" cy="2767205"/>
          </a:xfrm>
          <a:prstGeom prst="rect">
            <a:avLst/>
          </a:prstGeom>
        </p:spPr>
      </p:pic>
      <p:pic>
        <p:nvPicPr>
          <p:cNvPr id="24" name="Picture 59">
            <a:extLst>
              <a:ext uri="{FF2B5EF4-FFF2-40B4-BE49-F238E27FC236}">
                <a16:creationId xmlns:a16="http://schemas.microsoft.com/office/drawing/2014/main" id="{F687DCCB-0EBD-65A2-D02E-2F21FB48039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6226" y="775629"/>
            <a:ext cx="1058046" cy="2767205"/>
          </a:xfrm>
          <a:prstGeom prst="rect">
            <a:avLst/>
          </a:prstGeom>
        </p:spPr>
      </p:pic>
      <p:pic>
        <p:nvPicPr>
          <p:cNvPr id="25" name="Picture 67">
            <a:extLst>
              <a:ext uri="{FF2B5EF4-FFF2-40B4-BE49-F238E27FC236}">
                <a16:creationId xmlns:a16="http://schemas.microsoft.com/office/drawing/2014/main" id="{4B10B255-059B-00F4-B187-7BE071FF334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779477" y="1191672"/>
            <a:ext cx="1058046" cy="2767204"/>
          </a:xfrm>
          <a:prstGeom prst="rect">
            <a:avLst/>
          </a:prstGeom>
        </p:spPr>
      </p:pic>
      <p:pic>
        <p:nvPicPr>
          <p:cNvPr id="26" name="Picture 68">
            <a:extLst>
              <a:ext uri="{FF2B5EF4-FFF2-40B4-BE49-F238E27FC236}">
                <a16:creationId xmlns:a16="http://schemas.microsoft.com/office/drawing/2014/main" id="{17E071D1-3DCF-8565-3F34-AF829CAA8F3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2502087" y="2991543"/>
            <a:ext cx="1058046" cy="2767204"/>
          </a:xfrm>
          <a:prstGeom prst="rect">
            <a:avLst/>
          </a:prstGeom>
        </p:spPr>
      </p:pic>
      <p:pic>
        <p:nvPicPr>
          <p:cNvPr id="27" name="Picture 74">
            <a:extLst>
              <a:ext uri="{FF2B5EF4-FFF2-40B4-BE49-F238E27FC236}">
                <a16:creationId xmlns:a16="http://schemas.microsoft.com/office/drawing/2014/main" id="{4A5523E7-B154-BDDF-A3E1-12B06870B66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197945" y="2718021"/>
            <a:ext cx="1058046" cy="2767204"/>
          </a:xfrm>
          <a:prstGeom prst="rect">
            <a:avLst/>
          </a:prstGeom>
        </p:spPr>
      </p:pic>
      <p:pic>
        <p:nvPicPr>
          <p:cNvPr id="28" name="Picture 75">
            <a:extLst>
              <a:ext uri="{FF2B5EF4-FFF2-40B4-BE49-F238E27FC236}">
                <a16:creationId xmlns:a16="http://schemas.microsoft.com/office/drawing/2014/main" id="{F7FE9B92-E6A9-1D75-2A9F-4FB559EC66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291854" y="3675014"/>
            <a:ext cx="1058046" cy="2767204"/>
          </a:xfrm>
          <a:prstGeom prst="rect">
            <a:avLst/>
          </a:prstGeom>
        </p:spPr>
      </p:pic>
      <p:pic>
        <p:nvPicPr>
          <p:cNvPr id="29" name="Picture 77">
            <a:extLst>
              <a:ext uri="{FF2B5EF4-FFF2-40B4-BE49-F238E27FC236}">
                <a16:creationId xmlns:a16="http://schemas.microsoft.com/office/drawing/2014/main" id="{8DDDB220-EDCF-DC44-BAA7-F7338A8F8D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044603" y="2590199"/>
            <a:ext cx="1058046" cy="2767204"/>
          </a:xfrm>
          <a:prstGeom prst="rect">
            <a:avLst/>
          </a:prstGeom>
        </p:spPr>
      </p:pic>
      <p:pic>
        <p:nvPicPr>
          <p:cNvPr id="32" name="Picture 78">
            <a:extLst>
              <a:ext uri="{FF2B5EF4-FFF2-40B4-BE49-F238E27FC236}">
                <a16:creationId xmlns:a16="http://schemas.microsoft.com/office/drawing/2014/main" id="{B5745B74-1C75-4B8D-0493-5998F939BC8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620363" y="-95609"/>
            <a:ext cx="1297378" cy="3393152"/>
          </a:xfrm>
          <a:prstGeom prst="rect">
            <a:avLst/>
          </a:prstGeom>
        </p:spPr>
      </p:pic>
      <p:pic>
        <p:nvPicPr>
          <p:cNvPr id="33" name="Picture 83">
            <a:extLst>
              <a:ext uri="{FF2B5EF4-FFF2-40B4-BE49-F238E27FC236}">
                <a16:creationId xmlns:a16="http://schemas.microsoft.com/office/drawing/2014/main" id="{D3DBA34F-FC06-8D08-F756-7A8B3155BBD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86208" y="1463221"/>
            <a:ext cx="1058046" cy="2767204"/>
          </a:xfrm>
          <a:prstGeom prst="rect">
            <a:avLst/>
          </a:prstGeom>
        </p:spPr>
      </p:pic>
      <p:pic>
        <p:nvPicPr>
          <p:cNvPr id="34" name="Picture 85">
            <a:extLst>
              <a:ext uri="{FF2B5EF4-FFF2-40B4-BE49-F238E27FC236}">
                <a16:creationId xmlns:a16="http://schemas.microsoft.com/office/drawing/2014/main" id="{AF848491-842D-A811-339D-D227E5C9E11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595847" y="2441211"/>
            <a:ext cx="1058046" cy="2767204"/>
          </a:xfrm>
          <a:prstGeom prst="rect">
            <a:avLst/>
          </a:prstGeom>
        </p:spPr>
      </p:pic>
      <p:pic>
        <p:nvPicPr>
          <p:cNvPr id="35" name="Picture 86">
            <a:extLst>
              <a:ext uri="{FF2B5EF4-FFF2-40B4-BE49-F238E27FC236}">
                <a16:creationId xmlns:a16="http://schemas.microsoft.com/office/drawing/2014/main" id="{66D5C271-0DA2-59FB-AC43-19ACB164E0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787600" y="3289720"/>
            <a:ext cx="1058046" cy="2767204"/>
          </a:xfrm>
          <a:prstGeom prst="rect">
            <a:avLst/>
          </a:prstGeom>
        </p:spPr>
      </p:pic>
      <p:pic>
        <p:nvPicPr>
          <p:cNvPr id="49" name="Picture 87">
            <a:extLst>
              <a:ext uri="{FF2B5EF4-FFF2-40B4-BE49-F238E27FC236}">
                <a16:creationId xmlns:a16="http://schemas.microsoft.com/office/drawing/2014/main" id="{A1CC6AF3-9A87-7473-6D15-0AD2A672BAC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119967" y="97700"/>
            <a:ext cx="1058046" cy="2767204"/>
          </a:xfrm>
          <a:prstGeom prst="rect">
            <a:avLst/>
          </a:prstGeom>
        </p:spPr>
      </p:pic>
      <p:pic>
        <p:nvPicPr>
          <p:cNvPr id="50" name="Picture 89">
            <a:extLst>
              <a:ext uri="{FF2B5EF4-FFF2-40B4-BE49-F238E27FC236}">
                <a16:creationId xmlns:a16="http://schemas.microsoft.com/office/drawing/2014/main" id="{7AB29659-4283-0CDC-D5FB-481C675EEE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6604" y="746786"/>
            <a:ext cx="1058046" cy="276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5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-ringing-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8%A7%D8%AC%D8%A7%D8%A8%D8%A9 %D8%B5%D8%AD%D9%8A%D8%AD%D8%A9 %D8%A7%D8%AD%D8%B3%D9%86%D8%AA %D8%A7%D8%AD%D8%B3%D9%86%D8%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0" y="-15279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4448544" y="117123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747" t="-14524"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11" name="Group 11"/>
          <p:cNvGrpSpPr/>
          <p:nvPr/>
        </p:nvGrpSpPr>
        <p:grpSpPr>
          <a:xfrm>
            <a:off x="1245036" y="748208"/>
            <a:ext cx="15961854" cy="8359289"/>
            <a:chOff x="0" y="0"/>
            <a:chExt cx="17202662" cy="6471021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17179802" cy="6443081"/>
            </a:xfrm>
            <a:custGeom>
              <a:avLst/>
              <a:gdLst/>
              <a:ahLst/>
              <a:cxnLst/>
              <a:rect l="l" t="t" r="r" b="b"/>
              <a:pathLst>
                <a:path w="17179802" h="6443081">
                  <a:moveTo>
                    <a:pt x="17179802" y="6443081"/>
                  </a:moveTo>
                  <a:lnTo>
                    <a:pt x="0" y="6435461"/>
                  </a:lnTo>
                  <a:lnTo>
                    <a:pt x="0" y="2247855"/>
                  </a:lnTo>
                  <a:lnTo>
                    <a:pt x="17780" y="19050"/>
                  </a:lnTo>
                  <a:lnTo>
                    <a:pt x="8565535" y="0"/>
                  </a:lnTo>
                  <a:lnTo>
                    <a:pt x="17160752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r>
                <a:rPr lang="en-US" dirty="0"/>
                <a:t>11</a:t>
              </a:r>
              <a:endParaRPr lang="ar-AE" dirty="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-3810" y="0"/>
              <a:ext cx="17209011" cy="6469750"/>
            </a:xfrm>
            <a:custGeom>
              <a:avLst/>
              <a:gdLst/>
              <a:ahLst/>
              <a:cxnLst/>
              <a:rect l="l" t="t" r="r" b="b"/>
              <a:pathLst>
                <a:path w="17209011" h="6469750">
                  <a:moveTo>
                    <a:pt x="17174722" y="21590"/>
                  </a:moveTo>
                  <a:cubicBezTo>
                    <a:pt x="17175991" y="34290"/>
                    <a:pt x="17175991" y="44450"/>
                    <a:pt x="17177261" y="54610"/>
                  </a:cubicBezTo>
                  <a:cubicBezTo>
                    <a:pt x="17179802" y="162497"/>
                    <a:pt x="17181072" y="304653"/>
                    <a:pt x="17183611" y="441731"/>
                  </a:cubicBezTo>
                  <a:cubicBezTo>
                    <a:pt x="17183611" y="639733"/>
                    <a:pt x="17196311" y="4543928"/>
                    <a:pt x="17202661" y="4741930"/>
                  </a:cubicBezTo>
                  <a:cubicBezTo>
                    <a:pt x="17209011" y="5041472"/>
                    <a:pt x="17205202" y="5346090"/>
                    <a:pt x="17205202" y="5645631"/>
                  </a:cubicBezTo>
                  <a:cubicBezTo>
                    <a:pt x="17205202" y="5909635"/>
                    <a:pt x="17206472" y="6153329"/>
                    <a:pt x="17207741" y="6408791"/>
                  </a:cubicBezTo>
                  <a:cubicBezTo>
                    <a:pt x="17207741" y="6430381"/>
                    <a:pt x="17207741" y="6444350"/>
                    <a:pt x="17207741" y="6468481"/>
                  </a:cubicBezTo>
                  <a:cubicBezTo>
                    <a:pt x="17184882" y="6468481"/>
                    <a:pt x="17164561" y="6469750"/>
                    <a:pt x="17093985" y="6468481"/>
                  </a:cubicBezTo>
                  <a:cubicBezTo>
                    <a:pt x="16212709" y="6463400"/>
                    <a:pt x="15317875" y="6469750"/>
                    <a:pt x="14436599" y="6464671"/>
                  </a:cubicBezTo>
                  <a:cubicBezTo>
                    <a:pt x="13907834" y="6460861"/>
                    <a:pt x="13392627" y="6463400"/>
                    <a:pt x="12863861" y="6460861"/>
                  </a:cubicBezTo>
                  <a:cubicBezTo>
                    <a:pt x="12619815" y="6459591"/>
                    <a:pt x="12375770" y="6458321"/>
                    <a:pt x="12131724" y="6457050"/>
                  </a:cubicBezTo>
                  <a:cubicBezTo>
                    <a:pt x="11982586" y="6457050"/>
                    <a:pt x="11847005" y="6458321"/>
                    <a:pt x="11697864" y="6458321"/>
                  </a:cubicBezTo>
                  <a:cubicBezTo>
                    <a:pt x="11318239" y="6457050"/>
                    <a:pt x="10274265" y="6458321"/>
                    <a:pt x="9894640" y="6457050"/>
                  </a:cubicBezTo>
                  <a:cubicBezTo>
                    <a:pt x="9623478" y="6455781"/>
                    <a:pt x="4200243" y="6464671"/>
                    <a:pt x="3929080" y="6463400"/>
                  </a:cubicBezTo>
                  <a:cubicBezTo>
                    <a:pt x="3861290" y="6463400"/>
                    <a:pt x="3779942" y="6464671"/>
                    <a:pt x="3712151" y="6464671"/>
                  </a:cubicBezTo>
                  <a:cubicBezTo>
                    <a:pt x="3549454" y="6464671"/>
                    <a:pt x="3400315" y="6465941"/>
                    <a:pt x="3237618" y="6465941"/>
                  </a:cubicBezTo>
                  <a:cubicBezTo>
                    <a:pt x="2830875" y="6465941"/>
                    <a:pt x="2437691" y="6464671"/>
                    <a:pt x="2030948" y="6463400"/>
                  </a:cubicBezTo>
                  <a:cubicBezTo>
                    <a:pt x="1786903" y="6462131"/>
                    <a:pt x="1542857" y="6460861"/>
                    <a:pt x="1312369" y="6459591"/>
                  </a:cubicBezTo>
                  <a:cubicBezTo>
                    <a:pt x="878511" y="6458321"/>
                    <a:pt x="444652" y="6457050"/>
                    <a:pt x="48260" y="6457050"/>
                  </a:cubicBezTo>
                  <a:cubicBezTo>
                    <a:pt x="38100" y="6457050"/>
                    <a:pt x="29210" y="6457050"/>
                    <a:pt x="19050" y="6455781"/>
                  </a:cubicBezTo>
                  <a:cubicBezTo>
                    <a:pt x="10160" y="6454511"/>
                    <a:pt x="5080" y="6448161"/>
                    <a:pt x="7620" y="6439271"/>
                  </a:cubicBezTo>
                  <a:cubicBezTo>
                    <a:pt x="16510" y="6407178"/>
                    <a:pt x="12700" y="6280254"/>
                    <a:pt x="11430" y="6148252"/>
                  </a:cubicBezTo>
                  <a:cubicBezTo>
                    <a:pt x="10160" y="5879173"/>
                    <a:pt x="6350" y="5615170"/>
                    <a:pt x="7620" y="5346090"/>
                  </a:cubicBezTo>
                  <a:cubicBezTo>
                    <a:pt x="5080" y="5011010"/>
                    <a:pt x="0" y="863120"/>
                    <a:pt x="7620" y="522962"/>
                  </a:cubicBezTo>
                  <a:cubicBezTo>
                    <a:pt x="8890" y="456962"/>
                    <a:pt x="7620" y="385884"/>
                    <a:pt x="8890" y="319883"/>
                  </a:cubicBezTo>
                  <a:cubicBezTo>
                    <a:pt x="10160" y="213267"/>
                    <a:pt x="12700" y="964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05700" y="30480"/>
                    <a:pt x="322629" y="29210"/>
                  </a:cubicBezTo>
                  <a:cubicBezTo>
                    <a:pt x="688698" y="25400"/>
                    <a:pt x="1054766" y="22860"/>
                    <a:pt x="1434392" y="20320"/>
                  </a:cubicBezTo>
                  <a:cubicBezTo>
                    <a:pt x="1691996" y="17780"/>
                    <a:pt x="1949600" y="16510"/>
                    <a:pt x="2193646" y="13970"/>
                  </a:cubicBezTo>
                  <a:cubicBezTo>
                    <a:pt x="2437691" y="11430"/>
                    <a:pt x="2695295" y="8890"/>
                    <a:pt x="2939340" y="8890"/>
                  </a:cubicBezTo>
                  <a:cubicBezTo>
                    <a:pt x="3210502" y="7620"/>
                    <a:pt x="3481664" y="10160"/>
                    <a:pt x="3752826" y="8890"/>
                  </a:cubicBezTo>
                  <a:cubicBezTo>
                    <a:pt x="4091778" y="8890"/>
                    <a:pt x="10233592" y="6350"/>
                    <a:pt x="10572544" y="5080"/>
                  </a:cubicBezTo>
                  <a:cubicBezTo>
                    <a:pt x="10897938" y="3810"/>
                    <a:pt x="11223333" y="2540"/>
                    <a:pt x="11562285" y="2540"/>
                  </a:cubicBezTo>
                  <a:cubicBezTo>
                    <a:pt x="12118167" y="1270"/>
                    <a:pt x="12660490" y="0"/>
                    <a:pt x="13216371" y="0"/>
                  </a:cubicBezTo>
                  <a:cubicBezTo>
                    <a:pt x="13446859" y="0"/>
                    <a:pt x="13690905" y="2540"/>
                    <a:pt x="13921391" y="2540"/>
                  </a:cubicBezTo>
                  <a:cubicBezTo>
                    <a:pt x="14558622" y="3810"/>
                    <a:pt x="15209411" y="5080"/>
                    <a:pt x="15846641" y="7620"/>
                  </a:cubicBezTo>
                  <a:cubicBezTo>
                    <a:pt x="16185593" y="8890"/>
                    <a:pt x="16524546" y="12700"/>
                    <a:pt x="16863497" y="16510"/>
                  </a:cubicBezTo>
                  <a:cubicBezTo>
                    <a:pt x="16944846" y="16510"/>
                    <a:pt x="17026196" y="16510"/>
                    <a:pt x="17093985" y="16510"/>
                  </a:cubicBezTo>
                  <a:cubicBezTo>
                    <a:pt x="17155672" y="17780"/>
                    <a:pt x="17164561" y="20320"/>
                    <a:pt x="17174722" y="21590"/>
                  </a:cubicBezTo>
                  <a:close/>
                  <a:moveTo>
                    <a:pt x="17184882" y="6451971"/>
                  </a:moveTo>
                  <a:cubicBezTo>
                    <a:pt x="17186152" y="6435461"/>
                    <a:pt x="17187422" y="6422761"/>
                    <a:pt x="17187422" y="6410061"/>
                  </a:cubicBezTo>
                  <a:cubicBezTo>
                    <a:pt x="17186152" y="6127945"/>
                    <a:pt x="17184882" y="5858865"/>
                    <a:pt x="17184882" y="5569477"/>
                  </a:cubicBezTo>
                  <a:cubicBezTo>
                    <a:pt x="17184882" y="5437476"/>
                    <a:pt x="17187422" y="5305475"/>
                    <a:pt x="17186152" y="5173473"/>
                  </a:cubicBezTo>
                  <a:cubicBezTo>
                    <a:pt x="17186152" y="5051625"/>
                    <a:pt x="17184882" y="4924701"/>
                    <a:pt x="17183611" y="4802854"/>
                  </a:cubicBezTo>
                  <a:cubicBezTo>
                    <a:pt x="17178532" y="4615006"/>
                    <a:pt x="17167102" y="726041"/>
                    <a:pt x="17167102" y="538193"/>
                  </a:cubicBezTo>
                  <a:cubicBezTo>
                    <a:pt x="17164561" y="380807"/>
                    <a:pt x="17162022" y="218344"/>
                    <a:pt x="17159482" y="63500"/>
                  </a:cubicBezTo>
                  <a:cubicBezTo>
                    <a:pt x="17158211" y="44450"/>
                    <a:pt x="17156941" y="43180"/>
                    <a:pt x="17053310" y="41910"/>
                  </a:cubicBezTo>
                  <a:cubicBezTo>
                    <a:pt x="17012637" y="41910"/>
                    <a:pt x="16985521" y="41910"/>
                    <a:pt x="16944846" y="40640"/>
                  </a:cubicBezTo>
                  <a:cubicBezTo>
                    <a:pt x="16605894" y="36830"/>
                    <a:pt x="16253384" y="31750"/>
                    <a:pt x="15914431" y="30480"/>
                  </a:cubicBezTo>
                  <a:cubicBezTo>
                    <a:pt x="15087389" y="26670"/>
                    <a:pt x="14246787" y="25400"/>
                    <a:pt x="13419743" y="22860"/>
                  </a:cubicBezTo>
                  <a:cubicBezTo>
                    <a:pt x="13297721" y="22860"/>
                    <a:pt x="13162140" y="22860"/>
                    <a:pt x="13040117" y="22860"/>
                  </a:cubicBezTo>
                  <a:cubicBezTo>
                    <a:pt x="12836745" y="22860"/>
                    <a:pt x="12633374" y="22860"/>
                    <a:pt x="12443561" y="22860"/>
                  </a:cubicBezTo>
                  <a:cubicBezTo>
                    <a:pt x="12009702" y="22860"/>
                    <a:pt x="11575842" y="22860"/>
                    <a:pt x="11155542" y="24130"/>
                  </a:cubicBezTo>
                  <a:cubicBezTo>
                    <a:pt x="10789473" y="25400"/>
                    <a:pt x="4620543" y="29210"/>
                    <a:pt x="4254475" y="29210"/>
                  </a:cubicBezTo>
                  <a:cubicBezTo>
                    <a:pt x="3657919" y="29210"/>
                    <a:pt x="3061363" y="26670"/>
                    <a:pt x="2464807" y="33020"/>
                  </a:cubicBezTo>
                  <a:cubicBezTo>
                    <a:pt x="2152971" y="36830"/>
                    <a:pt x="1854693" y="36830"/>
                    <a:pt x="1556415" y="38100"/>
                  </a:cubicBezTo>
                  <a:cubicBezTo>
                    <a:pt x="1041208" y="41910"/>
                    <a:pt x="526000" y="45720"/>
                    <a:pt x="49530" y="50800"/>
                  </a:cubicBezTo>
                  <a:cubicBezTo>
                    <a:pt x="36830" y="50800"/>
                    <a:pt x="34290" y="53340"/>
                    <a:pt x="33020" y="81266"/>
                  </a:cubicBezTo>
                  <a:cubicBezTo>
                    <a:pt x="31750" y="172651"/>
                    <a:pt x="31750" y="264037"/>
                    <a:pt x="30480" y="355422"/>
                  </a:cubicBezTo>
                  <a:cubicBezTo>
                    <a:pt x="29210" y="507732"/>
                    <a:pt x="26670" y="654964"/>
                    <a:pt x="25400" y="807273"/>
                  </a:cubicBezTo>
                  <a:cubicBezTo>
                    <a:pt x="20320" y="969736"/>
                    <a:pt x="26670" y="4939932"/>
                    <a:pt x="29210" y="5102395"/>
                  </a:cubicBezTo>
                  <a:cubicBezTo>
                    <a:pt x="29210" y="5275013"/>
                    <a:pt x="29210" y="5452707"/>
                    <a:pt x="30480" y="5625324"/>
                  </a:cubicBezTo>
                  <a:cubicBezTo>
                    <a:pt x="30480" y="5752248"/>
                    <a:pt x="33020" y="5879173"/>
                    <a:pt x="33020" y="6006097"/>
                  </a:cubicBezTo>
                  <a:cubicBezTo>
                    <a:pt x="33020" y="6143175"/>
                    <a:pt x="33020" y="6280254"/>
                    <a:pt x="31750" y="6410061"/>
                  </a:cubicBezTo>
                  <a:cubicBezTo>
                    <a:pt x="31750" y="6413871"/>
                    <a:pt x="31750" y="6416411"/>
                    <a:pt x="31750" y="6420221"/>
                  </a:cubicBezTo>
                  <a:cubicBezTo>
                    <a:pt x="31750" y="6430381"/>
                    <a:pt x="35560" y="6434191"/>
                    <a:pt x="44450" y="6434191"/>
                  </a:cubicBezTo>
                  <a:cubicBezTo>
                    <a:pt x="132816" y="6434191"/>
                    <a:pt x="322629" y="6435461"/>
                    <a:pt x="498884" y="6435461"/>
                  </a:cubicBezTo>
                  <a:cubicBezTo>
                    <a:pt x="756488" y="6435461"/>
                    <a:pt x="1027650" y="6432921"/>
                    <a:pt x="1285253" y="6435461"/>
                  </a:cubicBezTo>
                  <a:cubicBezTo>
                    <a:pt x="1705554" y="6439271"/>
                    <a:pt x="2125855" y="6441811"/>
                    <a:pt x="2546156" y="6440541"/>
                  </a:cubicBezTo>
                  <a:cubicBezTo>
                    <a:pt x="2817318" y="6439271"/>
                    <a:pt x="3074921" y="6441811"/>
                    <a:pt x="3346083" y="6441811"/>
                  </a:cubicBezTo>
                  <a:cubicBezTo>
                    <a:pt x="3739268" y="6441811"/>
                    <a:pt x="4132452" y="6440541"/>
                    <a:pt x="4525637" y="6441811"/>
                  </a:cubicBezTo>
                  <a:cubicBezTo>
                    <a:pt x="5108634" y="6443081"/>
                    <a:pt x="11508052" y="6432921"/>
                    <a:pt x="12104609" y="6435461"/>
                  </a:cubicBezTo>
                  <a:cubicBezTo>
                    <a:pt x="12362212" y="6436731"/>
                    <a:pt x="12619815" y="6438000"/>
                    <a:pt x="12863861" y="6438000"/>
                  </a:cubicBezTo>
                  <a:cubicBezTo>
                    <a:pt x="13311278" y="6440541"/>
                    <a:pt x="13745137" y="6436731"/>
                    <a:pt x="14192555" y="6440541"/>
                  </a:cubicBezTo>
                  <a:cubicBezTo>
                    <a:pt x="14558622" y="6443081"/>
                    <a:pt x="14924690" y="6443081"/>
                    <a:pt x="15290759" y="6445621"/>
                  </a:cubicBezTo>
                  <a:cubicBezTo>
                    <a:pt x="15833083" y="6449431"/>
                    <a:pt x="16375406" y="6451971"/>
                    <a:pt x="16917730" y="6453241"/>
                  </a:cubicBezTo>
                  <a:cubicBezTo>
                    <a:pt x="17121102" y="6453241"/>
                    <a:pt x="17164561" y="6451971"/>
                    <a:pt x="17184882" y="6451971"/>
                  </a:cubicBezTo>
                  <a:close/>
                </a:path>
              </a:pathLst>
            </a:custGeom>
            <a:solidFill>
              <a:srgbClr val="034D94"/>
            </a:solid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14" name="Freeform 14"/>
          <p:cNvSpPr/>
          <p:nvPr/>
        </p:nvSpPr>
        <p:spPr>
          <a:xfrm flipH="1">
            <a:off x="14640999" y="767085"/>
            <a:ext cx="2857710" cy="2400476"/>
          </a:xfrm>
          <a:custGeom>
            <a:avLst/>
            <a:gdLst/>
            <a:ahLst/>
            <a:cxnLst/>
            <a:rect l="l" t="t" r="r" b="b"/>
            <a:pathLst>
              <a:path w="2857710" h="2400476">
                <a:moveTo>
                  <a:pt x="2857710" y="0"/>
                </a:moveTo>
                <a:lnTo>
                  <a:pt x="0" y="0"/>
                </a:lnTo>
                <a:lnTo>
                  <a:pt x="0" y="2400477"/>
                </a:lnTo>
                <a:lnTo>
                  <a:pt x="2857710" y="2400477"/>
                </a:lnTo>
                <a:lnTo>
                  <a:pt x="285771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5" name="Freeform 15"/>
          <p:cNvSpPr/>
          <p:nvPr/>
        </p:nvSpPr>
        <p:spPr>
          <a:xfrm>
            <a:off x="15216382" y="6540063"/>
            <a:ext cx="2603299" cy="2913057"/>
          </a:xfrm>
          <a:custGeom>
            <a:avLst/>
            <a:gdLst/>
            <a:ahLst/>
            <a:cxnLst/>
            <a:rect l="l" t="t" r="r" b="b"/>
            <a:pathLst>
              <a:path w="4552241" h="4766744">
                <a:moveTo>
                  <a:pt x="0" y="0"/>
                </a:moveTo>
                <a:lnTo>
                  <a:pt x="4552241" y="0"/>
                </a:lnTo>
                <a:lnTo>
                  <a:pt x="4552241" y="4766744"/>
                </a:lnTo>
                <a:lnTo>
                  <a:pt x="0" y="47667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 rot="-10800000">
            <a:off x="749178" y="7498051"/>
            <a:ext cx="2715308" cy="2770071"/>
          </a:xfrm>
          <a:custGeom>
            <a:avLst/>
            <a:gdLst/>
            <a:ahLst/>
            <a:cxnLst/>
            <a:rect l="l" t="t" r="r" b="b"/>
            <a:pathLst>
              <a:path w="5468823" h="5872562">
                <a:moveTo>
                  <a:pt x="0" y="0"/>
                </a:moveTo>
                <a:lnTo>
                  <a:pt x="5468824" y="0"/>
                </a:lnTo>
                <a:lnTo>
                  <a:pt x="5468824" y="5872562"/>
                </a:lnTo>
                <a:lnTo>
                  <a:pt x="0" y="58725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7" name="Freeform 17"/>
          <p:cNvSpPr/>
          <p:nvPr/>
        </p:nvSpPr>
        <p:spPr>
          <a:xfrm rot="-2328725">
            <a:off x="201805" y="5638750"/>
            <a:ext cx="2484674" cy="2442909"/>
          </a:xfrm>
          <a:custGeom>
            <a:avLst/>
            <a:gdLst/>
            <a:ahLst/>
            <a:cxnLst/>
            <a:rect l="l" t="t" r="r" b="b"/>
            <a:pathLst>
              <a:path w="3986212" h="4114800">
                <a:moveTo>
                  <a:pt x="0" y="0"/>
                </a:moveTo>
                <a:lnTo>
                  <a:pt x="3986212" y="0"/>
                </a:lnTo>
                <a:lnTo>
                  <a:pt x="39862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Freeform 17">
            <a:extLst>
              <a:ext uri="{FF2B5EF4-FFF2-40B4-BE49-F238E27FC236}">
                <a16:creationId xmlns:a16="http://schemas.microsoft.com/office/drawing/2014/main" id="{7770FF58-6C4C-C797-870B-47B89B39197E}"/>
              </a:ext>
            </a:extLst>
          </p:cNvPr>
          <p:cNvSpPr/>
          <p:nvPr/>
        </p:nvSpPr>
        <p:spPr>
          <a:xfrm>
            <a:off x="3834144" y="3114070"/>
            <a:ext cx="1635912" cy="3425993"/>
          </a:xfrm>
          <a:custGeom>
            <a:avLst/>
            <a:gdLst/>
            <a:ahLst/>
            <a:cxnLst/>
            <a:rect l="l" t="t" r="r" b="b"/>
            <a:pathLst>
              <a:path w="1635912" h="3425993">
                <a:moveTo>
                  <a:pt x="0" y="0"/>
                </a:moveTo>
                <a:lnTo>
                  <a:pt x="1635912" y="0"/>
                </a:lnTo>
                <a:lnTo>
                  <a:pt x="1635912" y="3425993"/>
                </a:lnTo>
                <a:lnTo>
                  <a:pt x="0" y="34259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Freeform 18">
            <a:extLst>
              <a:ext uri="{FF2B5EF4-FFF2-40B4-BE49-F238E27FC236}">
                <a16:creationId xmlns:a16="http://schemas.microsoft.com/office/drawing/2014/main" id="{1486B153-DCB5-CDAB-FF30-4F053749AEDF}"/>
              </a:ext>
            </a:extLst>
          </p:cNvPr>
          <p:cNvSpPr/>
          <p:nvPr/>
        </p:nvSpPr>
        <p:spPr>
          <a:xfrm>
            <a:off x="5849746" y="3114070"/>
            <a:ext cx="2402478" cy="3425993"/>
          </a:xfrm>
          <a:custGeom>
            <a:avLst/>
            <a:gdLst/>
            <a:ahLst/>
            <a:cxnLst/>
            <a:rect l="l" t="t" r="r" b="b"/>
            <a:pathLst>
              <a:path w="2402478" h="3425993">
                <a:moveTo>
                  <a:pt x="0" y="0"/>
                </a:moveTo>
                <a:lnTo>
                  <a:pt x="2402478" y="0"/>
                </a:lnTo>
                <a:lnTo>
                  <a:pt x="2402478" y="3425993"/>
                </a:lnTo>
                <a:lnTo>
                  <a:pt x="0" y="34259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1CDE9DBF-562D-5E8F-E98E-61C89A9D7C06}"/>
              </a:ext>
            </a:extLst>
          </p:cNvPr>
          <p:cNvSpPr/>
          <p:nvPr/>
        </p:nvSpPr>
        <p:spPr>
          <a:xfrm>
            <a:off x="9738124" y="3114070"/>
            <a:ext cx="1635912" cy="3425993"/>
          </a:xfrm>
          <a:custGeom>
            <a:avLst/>
            <a:gdLst/>
            <a:ahLst/>
            <a:cxnLst/>
            <a:rect l="l" t="t" r="r" b="b"/>
            <a:pathLst>
              <a:path w="1635912" h="3425993">
                <a:moveTo>
                  <a:pt x="0" y="0"/>
                </a:moveTo>
                <a:lnTo>
                  <a:pt x="1635912" y="0"/>
                </a:lnTo>
                <a:lnTo>
                  <a:pt x="1635912" y="3425993"/>
                </a:lnTo>
                <a:lnTo>
                  <a:pt x="0" y="34259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9" name="Freeform 20">
            <a:extLst>
              <a:ext uri="{FF2B5EF4-FFF2-40B4-BE49-F238E27FC236}">
                <a16:creationId xmlns:a16="http://schemas.microsoft.com/office/drawing/2014/main" id="{F090A17C-4E3F-0389-FA7A-83EBA8706CF3}"/>
              </a:ext>
            </a:extLst>
          </p:cNvPr>
          <p:cNvSpPr/>
          <p:nvPr/>
        </p:nvSpPr>
        <p:spPr>
          <a:xfrm>
            <a:off x="11753726" y="3114070"/>
            <a:ext cx="2402478" cy="3425993"/>
          </a:xfrm>
          <a:custGeom>
            <a:avLst/>
            <a:gdLst/>
            <a:ahLst/>
            <a:cxnLst/>
            <a:rect l="l" t="t" r="r" b="b"/>
            <a:pathLst>
              <a:path w="2402478" h="3425993">
                <a:moveTo>
                  <a:pt x="0" y="0"/>
                </a:moveTo>
                <a:lnTo>
                  <a:pt x="2402478" y="0"/>
                </a:lnTo>
                <a:lnTo>
                  <a:pt x="2402478" y="3425993"/>
                </a:lnTo>
                <a:lnTo>
                  <a:pt x="0" y="34259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856300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679472" y="-87309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" name="Freeform 2"/>
          <p:cNvSpPr/>
          <p:nvPr/>
        </p:nvSpPr>
        <p:spPr>
          <a:xfrm>
            <a:off x="-5490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18377605-C31C-B133-D030-5413417E8AE8}"/>
              </a:ext>
            </a:extLst>
          </p:cNvPr>
          <p:cNvSpPr/>
          <p:nvPr/>
        </p:nvSpPr>
        <p:spPr>
          <a:xfrm>
            <a:off x="526875" y="664261"/>
            <a:ext cx="17124445" cy="885818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9222" b="-9222"/>
            </a:stretch>
          </a:blipFill>
        </p:spPr>
        <p:txBody>
          <a:bodyPr/>
          <a:lstStyle/>
          <a:p>
            <a:pPr marL="0" algn="r" defTabSz="914400" rtl="1" eaLnBrk="1" latinLnBrk="0" hangingPunct="1"/>
            <a:endParaRPr lang="ar-AE" dirty="0"/>
          </a:p>
        </p:txBody>
      </p:sp>
      <p:sp>
        <p:nvSpPr>
          <p:cNvPr id="14" name="Freeform 14"/>
          <p:cNvSpPr/>
          <p:nvPr/>
        </p:nvSpPr>
        <p:spPr>
          <a:xfrm>
            <a:off x="201634" y="824121"/>
            <a:ext cx="2857710" cy="2400476"/>
          </a:xfrm>
          <a:custGeom>
            <a:avLst/>
            <a:gdLst/>
            <a:ahLst/>
            <a:cxnLst/>
            <a:rect l="l" t="t" r="r" b="b"/>
            <a:pathLst>
              <a:path w="2857710" h="2400476">
                <a:moveTo>
                  <a:pt x="0" y="0"/>
                </a:moveTo>
                <a:lnTo>
                  <a:pt x="2857710" y="0"/>
                </a:lnTo>
                <a:lnTo>
                  <a:pt x="2857710" y="2400476"/>
                </a:lnTo>
                <a:lnTo>
                  <a:pt x="0" y="24004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>
            <a:off x="16463747" y="477438"/>
            <a:ext cx="1297378" cy="2106377"/>
          </a:xfrm>
          <a:custGeom>
            <a:avLst/>
            <a:gdLst/>
            <a:ahLst/>
            <a:cxnLst/>
            <a:rect l="l" t="t" r="r" b="b"/>
            <a:pathLst>
              <a:path w="4794196" h="8961114">
                <a:moveTo>
                  <a:pt x="0" y="0"/>
                </a:moveTo>
                <a:lnTo>
                  <a:pt x="4794196" y="0"/>
                </a:lnTo>
                <a:lnTo>
                  <a:pt x="4794196" y="8961114"/>
                </a:lnTo>
                <a:lnTo>
                  <a:pt x="0" y="89611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7F98A6DA-B9CB-11DA-0C61-894F969062D3}"/>
              </a:ext>
            </a:extLst>
          </p:cNvPr>
          <p:cNvSpPr/>
          <p:nvPr/>
        </p:nvSpPr>
        <p:spPr>
          <a:xfrm>
            <a:off x="923746" y="7095297"/>
            <a:ext cx="2002567" cy="2609149"/>
          </a:xfrm>
          <a:custGeom>
            <a:avLst/>
            <a:gdLst/>
            <a:ahLst/>
            <a:cxnLst/>
            <a:rect l="l" t="t" r="r" b="b"/>
            <a:pathLst>
              <a:path w="10811254" h="10513945">
                <a:moveTo>
                  <a:pt x="0" y="0"/>
                </a:moveTo>
                <a:lnTo>
                  <a:pt x="10811254" y="0"/>
                </a:lnTo>
                <a:lnTo>
                  <a:pt x="10811254" y="10513945"/>
                </a:lnTo>
                <a:lnTo>
                  <a:pt x="0" y="105139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03B4F969-75ED-B1C7-EBDA-D065540C49DE}"/>
              </a:ext>
            </a:extLst>
          </p:cNvPr>
          <p:cNvSpPr/>
          <p:nvPr/>
        </p:nvSpPr>
        <p:spPr>
          <a:xfrm>
            <a:off x="5559227" y="959558"/>
            <a:ext cx="7692363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rtl="1"/>
            <a:r>
              <a:rPr lang="ar-AE" sz="8100" dirty="0">
                <a:ln w="0"/>
                <a:solidFill>
                  <a:schemeClr val="bg1"/>
                </a:solidFill>
              </a:rPr>
              <a:t>كل شيء عن الرقم </a:t>
            </a:r>
            <a:r>
              <a:rPr lang="en-GB" sz="8100" dirty="0">
                <a:ln w="0"/>
                <a:solidFill>
                  <a:schemeClr val="bg1"/>
                </a:solidFill>
                <a:cs typeface="Janna LT" panose="01000000000000000000" pitchFamily="2" charset="-78"/>
              </a:rPr>
              <a:t>11</a:t>
            </a:r>
            <a:endParaRPr lang="en-US" sz="8100" dirty="0">
              <a:ln w="0"/>
              <a:solidFill>
                <a:schemeClr val="bg1"/>
              </a:solidFill>
              <a:cs typeface="Janna LT" panose="01000000000000000000" pitchFamily="2" charset="-78"/>
            </a:endParaRPr>
          </a:p>
        </p:txBody>
      </p:sp>
      <p:sp>
        <p:nvSpPr>
          <p:cNvPr id="6" name="TextBox 36">
            <a:extLst>
              <a:ext uri="{FF2B5EF4-FFF2-40B4-BE49-F238E27FC236}">
                <a16:creationId xmlns:a16="http://schemas.microsoft.com/office/drawing/2014/main" id="{AC2CB37D-FD67-5513-E93A-CAB7B4CC1EE2}"/>
              </a:ext>
            </a:extLst>
          </p:cNvPr>
          <p:cNvSpPr txBox="1"/>
          <p:nvPr/>
        </p:nvSpPr>
        <p:spPr>
          <a:xfrm>
            <a:off x="7211286" y="3924733"/>
            <a:ext cx="136155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lang="ar-AE" sz="4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Freeform: Shape 41">
            <a:extLst>
              <a:ext uri="{FF2B5EF4-FFF2-40B4-BE49-F238E27FC236}">
                <a16:creationId xmlns:a16="http://schemas.microsoft.com/office/drawing/2014/main" id="{6D3A0DAA-D728-4E00-5E7B-70B54257D843}"/>
              </a:ext>
            </a:extLst>
          </p:cNvPr>
          <p:cNvSpPr/>
          <p:nvPr/>
        </p:nvSpPr>
        <p:spPr>
          <a:xfrm rot="16458302">
            <a:off x="7153315" y="3821552"/>
            <a:ext cx="1172790" cy="1298047"/>
          </a:xfrm>
          <a:custGeom>
            <a:avLst/>
            <a:gdLst>
              <a:gd name="connsiteX0" fmla="*/ 1681843 w 2155372"/>
              <a:gd name="connsiteY0" fmla="*/ 261257 h 2008414"/>
              <a:gd name="connsiteX1" fmla="*/ 1518557 w 2155372"/>
              <a:gd name="connsiteY1" fmla="*/ 244928 h 2008414"/>
              <a:gd name="connsiteX2" fmla="*/ 1453243 w 2155372"/>
              <a:gd name="connsiteY2" fmla="*/ 212271 h 2008414"/>
              <a:gd name="connsiteX3" fmla="*/ 1355272 w 2155372"/>
              <a:gd name="connsiteY3" fmla="*/ 179614 h 2008414"/>
              <a:gd name="connsiteX4" fmla="*/ 1208314 w 2155372"/>
              <a:gd name="connsiteY4" fmla="*/ 130628 h 2008414"/>
              <a:gd name="connsiteX5" fmla="*/ 1012372 w 2155372"/>
              <a:gd name="connsiteY5" fmla="*/ 65314 h 2008414"/>
              <a:gd name="connsiteX6" fmla="*/ 963386 w 2155372"/>
              <a:gd name="connsiteY6" fmla="*/ 48986 h 2008414"/>
              <a:gd name="connsiteX7" fmla="*/ 832757 w 2155372"/>
              <a:gd name="connsiteY7" fmla="*/ 16328 h 2008414"/>
              <a:gd name="connsiteX8" fmla="*/ 669472 w 2155372"/>
              <a:gd name="connsiteY8" fmla="*/ 0 h 2008414"/>
              <a:gd name="connsiteX9" fmla="*/ 261257 w 2155372"/>
              <a:gd name="connsiteY9" fmla="*/ 16328 h 2008414"/>
              <a:gd name="connsiteX10" fmla="*/ 163286 w 2155372"/>
              <a:gd name="connsiteY10" fmla="*/ 114300 h 2008414"/>
              <a:gd name="connsiteX11" fmla="*/ 114300 w 2155372"/>
              <a:gd name="connsiteY11" fmla="*/ 212271 h 2008414"/>
              <a:gd name="connsiteX12" fmla="*/ 65314 w 2155372"/>
              <a:gd name="connsiteY12" fmla="*/ 310243 h 2008414"/>
              <a:gd name="connsiteX13" fmla="*/ 16329 w 2155372"/>
              <a:gd name="connsiteY13" fmla="*/ 457200 h 2008414"/>
              <a:gd name="connsiteX14" fmla="*/ 0 w 2155372"/>
              <a:gd name="connsiteY14" fmla="*/ 506186 h 2008414"/>
              <a:gd name="connsiteX15" fmla="*/ 16329 w 2155372"/>
              <a:gd name="connsiteY15" fmla="*/ 1518557 h 2008414"/>
              <a:gd name="connsiteX16" fmla="*/ 114300 w 2155372"/>
              <a:gd name="connsiteY16" fmla="*/ 1714500 h 2008414"/>
              <a:gd name="connsiteX17" fmla="*/ 277586 w 2155372"/>
              <a:gd name="connsiteY17" fmla="*/ 1845128 h 2008414"/>
              <a:gd name="connsiteX18" fmla="*/ 375557 w 2155372"/>
              <a:gd name="connsiteY18" fmla="*/ 1910443 h 2008414"/>
              <a:gd name="connsiteX19" fmla="*/ 506186 w 2155372"/>
              <a:gd name="connsiteY19" fmla="*/ 1943100 h 2008414"/>
              <a:gd name="connsiteX20" fmla="*/ 571500 w 2155372"/>
              <a:gd name="connsiteY20" fmla="*/ 1959428 h 2008414"/>
              <a:gd name="connsiteX21" fmla="*/ 620486 w 2155372"/>
              <a:gd name="connsiteY21" fmla="*/ 1975757 h 2008414"/>
              <a:gd name="connsiteX22" fmla="*/ 734786 w 2155372"/>
              <a:gd name="connsiteY22" fmla="*/ 2008414 h 2008414"/>
              <a:gd name="connsiteX23" fmla="*/ 1289957 w 2155372"/>
              <a:gd name="connsiteY23" fmla="*/ 1992086 h 2008414"/>
              <a:gd name="connsiteX24" fmla="*/ 1338943 w 2155372"/>
              <a:gd name="connsiteY24" fmla="*/ 1975757 h 2008414"/>
              <a:gd name="connsiteX25" fmla="*/ 1404257 w 2155372"/>
              <a:gd name="connsiteY25" fmla="*/ 1959428 h 2008414"/>
              <a:gd name="connsiteX26" fmla="*/ 1502229 w 2155372"/>
              <a:gd name="connsiteY26" fmla="*/ 1894114 h 2008414"/>
              <a:gd name="connsiteX27" fmla="*/ 1583872 w 2155372"/>
              <a:gd name="connsiteY27" fmla="*/ 1828800 h 2008414"/>
              <a:gd name="connsiteX28" fmla="*/ 1665514 w 2155372"/>
              <a:gd name="connsiteY28" fmla="*/ 1714500 h 2008414"/>
              <a:gd name="connsiteX29" fmla="*/ 1714500 w 2155372"/>
              <a:gd name="connsiteY29" fmla="*/ 1681843 h 2008414"/>
              <a:gd name="connsiteX30" fmla="*/ 1763486 w 2155372"/>
              <a:gd name="connsiteY30" fmla="*/ 1616528 h 2008414"/>
              <a:gd name="connsiteX31" fmla="*/ 1861457 w 2155372"/>
              <a:gd name="connsiteY31" fmla="*/ 1518557 h 2008414"/>
              <a:gd name="connsiteX32" fmla="*/ 1910443 w 2155372"/>
              <a:gd name="connsiteY32" fmla="*/ 1453243 h 2008414"/>
              <a:gd name="connsiteX33" fmla="*/ 1959429 w 2155372"/>
              <a:gd name="connsiteY33" fmla="*/ 1404257 h 2008414"/>
              <a:gd name="connsiteX34" fmla="*/ 1992086 w 2155372"/>
              <a:gd name="connsiteY34" fmla="*/ 1355271 h 2008414"/>
              <a:gd name="connsiteX35" fmla="*/ 2024743 w 2155372"/>
              <a:gd name="connsiteY35" fmla="*/ 1289957 h 2008414"/>
              <a:gd name="connsiteX36" fmla="*/ 2073729 w 2155372"/>
              <a:gd name="connsiteY36" fmla="*/ 1257300 h 2008414"/>
              <a:gd name="connsiteX37" fmla="*/ 2122714 w 2155372"/>
              <a:gd name="connsiteY37" fmla="*/ 1110343 h 2008414"/>
              <a:gd name="connsiteX38" fmla="*/ 2139043 w 2155372"/>
              <a:gd name="connsiteY38" fmla="*/ 1061357 h 2008414"/>
              <a:gd name="connsiteX39" fmla="*/ 2155372 w 2155372"/>
              <a:gd name="connsiteY39" fmla="*/ 1012371 h 2008414"/>
              <a:gd name="connsiteX40" fmla="*/ 2139043 w 2155372"/>
              <a:gd name="connsiteY40" fmla="*/ 653143 h 2008414"/>
              <a:gd name="connsiteX41" fmla="*/ 2073729 w 2155372"/>
              <a:gd name="connsiteY41" fmla="*/ 555171 h 2008414"/>
              <a:gd name="connsiteX42" fmla="*/ 2008414 w 2155372"/>
              <a:gd name="connsiteY42" fmla="*/ 473528 h 2008414"/>
              <a:gd name="connsiteX43" fmla="*/ 1910443 w 2155372"/>
              <a:gd name="connsiteY43" fmla="*/ 408214 h 2008414"/>
              <a:gd name="connsiteX44" fmla="*/ 1861457 w 2155372"/>
              <a:gd name="connsiteY44" fmla="*/ 375557 h 2008414"/>
              <a:gd name="connsiteX45" fmla="*/ 1812472 w 2155372"/>
              <a:gd name="connsiteY45" fmla="*/ 359228 h 2008414"/>
              <a:gd name="connsiteX46" fmla="*/ 1763486 w 2155372"/>
              <a:gd name="connsiteY46" fmla="*/ 326571 h 2008414"/>
              <a:gd name="connsiteX47" fmla="*/ 1665514 w 2155372"/>
              <a:gd name="connsiteY47" fmla="*/ 293914 h 2008414"/>
              <a:gd name="connsiteX48" fmla="*/ 1616529 w 2155372"/>
              <a:gd name="connsiteY48" fmla="*/ 277586 h 2008414"/>
              <a:gd name="connsiteX49" fmla="*/ 1534886 w 2155372"/>
              <a:gd name="connsiteY49" fmla="*/ 277586 h 200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155372" h="2008414">
                <a:moveTo>
                  <a:pt x="1681843" y="261257"/>
                </a:moveTo>
                <a:cubicBezTo>
                  <a:pt x="1627414" y="255814"/>
                  <a:pt x="1572043" y="256389"/>
                  <a:pt x="1518557" y="244928"/>
                </a:cubicBezTo>
                <a:cubicBezTo>
                  <a:pt x="1494756" y="239828"/>
                  <a:pt x="1475843" y="221311"/>
                  <a:pt x="1453243" y="212271"/>
                </a:cubicBezTo>
                <a:cubicBezTo>
                  <a:pt x="1421282" y="199486"/>
                  <a:pt x="1387233" y="192398"/>
                  <a:pt x="1355272" y="179614"/>
                </a:cubicBezTo>
                <a:cubicBezTo>
                  <a:pt x="1220065" y="125532"/>
                  <a:pt x="1365211" y="162008"/>
                  <a:pt x="1208314" y="130628"/>
                </a:cubicBezTo>
                <a:cubicBezTo>
                  <a:pt x="1051181" y="52062"/>
                  <a:pt x="1173152" y="101043"/>
                  <a:pt x="1012372" y="65314"/>
                </a:cubicBezTo>
                <a:cubicBezTo>
                  <a:pt x="995570" y="61580"/>
                  <a:pt x="979991" y="53515"/>
                  <a:pt x="963386" y="48986"/>
                </a:cubicBezTo>
                <a:cubicBezTo>
                  <a:pt x="920084" y="37176"/>
                  <a:pt x="877029" y="23707"/>
                  <a:pt x="832757" y="16328"/>
                </a:cubicBezTo>
                <a:cubicBezTo>
                  <a:pt x="778801" y="7335"/>
                  <a:pt x="723900" y="5443"/>
                  <a:pt x="669472" y="0"/>
                </a:cubicBezTo>
                <a:lnTo>
                  <a:pt x="261257" y="16328"/>
                </a:lnTo>
                <a:cubicBezTo>
                  <a:pt x="216207" y="26501"/>
                  <a:pt x="163286" y="114300"/>
                  <a:pt x="163286" y="114300"/>
                </a:cubicBezTo>
                <a:cubicBezTo>
                  <a:pt x="122240" y="237435"/>
                  <a:pt x="177610" y="85650"/>
                  <a:pt x="114300" y="212271"/>
                </a:cubicBezTo>
                <a:cubicBezTo>
                  <a:pt x="46699" y="347474"/>
                  <a:pt x="158905" y="169860"/>
                  <a:pt x="65314" y="310243"/>
                </a:cubicBezTo>
                <a:lnTo>
                  <a:pt x="16329" y="457200"/>
                </a:lnTo>
                <a:lnTo>
                  <a:pt x="0" y="506186"/>
                </a:lnTo>
                <a:cubicBezTo>
                  <a:pt x="5443" y="843643"/>
                  <a:pt x="1454" y="1181384"/>
                  <a:pt x="16329" y="1518557"/>
                </a:cubicBezTo>
                <a:cubicBezTo>
                  <a:pt x="18781" y="1574130"/>
                  <a:pt x="78483" y="1678683"/>
                  <a:pt x="114300" y="1714500"/>
                </a:cubicBezTo>
                <a:cubicBezTo>
                  <a:pt x="207369" y="1807569"/>
                  <a:pt x="153993" y="1762733"/>
                  <a:pt x="277586" y="1845128"/>
                </a:cubicBezTo>
                <a:lnTo>
                  <a:pt x="375557" y="1910443"/>
                </a:lnTo>
                <a:lnTo>
                  <a:pt x="506186" y="1943100"/>
                </a:lnTo>
                <a:cubicBezTo>
                  <a:pt x="527957" y="1948543"/>
                  <a:pt x="550210" y="1952331"/>
                  <a:pt x="571500" y="1959428"/>
                </a:cubicBezTo>
                <a:cubicBezTo>
                  <a:pt x="587829" y="1964871"/>
                  <a:pt x="603936" y="1971028"/>
                  <a:pt x="620486" y="1975757"/>
                </a:cubicBezTo>
                <a:cubicBezTo>
                  <a:pt x="764034" y="2016772"/>
                  <a:pt x="617314" y="1969258"/>
                  <a:pt x="734786" y="2008414"/>
                </a:cubicBezTo>
                <a:cubicBezTo>
                  <a:pt x="919843" y="2002971"/>
                  <a:pt x="1105090" y="2002079"/>
                  <a:pt x="1289957" y="1992086"/>
                </a:cubicBezTo>
                <a:cubicBezTo>
                  <a:pt x="1307144" y="1991157"/>
                  <a:pt x="1322393" y="1980486"/>
                  <a:pt x="1338943" y="1975757"/>
                </a:cubicBezTo>
                <a:cubicBezTo>
                  <a:pt x="1360521" y="1969592"/>
                  <a:pt x="1382486" y="1964871"/>
                  <a:pt x="1404257" y="1959428"/>
                </a:cubicBezTo>
                <a:lnTo>
                  <a:pt x="1502229" y="1894114"/>
                </a:lnTo>
                <a:cubicBezTo>
                  <a:pt x="1538598" y="1869868"/>
                  <a:pt x="1557283" y="1862036"/>
                  <a:pt x="1583872" y="1828800"/>
                </a:cubicBezTo>
                <a:cubicBezTo>
                  <a:pt x="1620959" y="1782441"/>
                  <a:pt x="1619544" y="1760470"/>
                  <a:pt x="1665514" y="1714500"/>
                </a:cubicBezTo>
                <a:cubicBezTo>
                  <a:pt x="1679391" y="1700623"/>
                  <a:pt x="1698171" y="1692729"/>
                  <a:pt x="1714500" y="1681843"/>
                </a:cubicBezTo>
                <a:cubicBezTo>
                  <a:pt x="1730829" y="1660071"/>
                  <a:pt x="1745280" y="1636756"/>
                  <a:pt x="1763486" y="1616528"/>
                </a:cubicBezTo>
                <a:cubicBezTo>
                  <a:pt x="1794381" y="1582200"/>
                  <a:pt x="1833746" y="1555504"/>
                  <a:pt x="1861457" y="1518557"/>
                </a:cubicBezTo>
                <a:cubicBezTo>
                  <a:pt x="1877786" y="1496786"/>
                  <a:pt x="1892732" y="1473906"/>
                  <a:pt x="1910443" y="1453243"/>
                </a:cubicBezTo>
                <a:cubicBezTo>
                  <a:pt x="1925471" y="1435710"/>
                  <a:pt x="1944646" y="1421997"/>
                  <a:pt x="1959429" y="1404257"/>
                </a:cubicBezTo>
                <a:cubicBezTo>
                  <a:pt x="1971992" y="1389181"/>
                  <a:pt x="1982350" y="1372310"/>
                  <a:pt x="1992086" y="1355271"/>
                </a:cubicBezTo>
                <a:cubicBezTo>
                  <a:pt x="2004163" y="1334137"/>
                  <a:pt x="2009160" y="1308656"/>
                  <a:pt x="2024743" y="1289957"/>
                </a:cubicBezTo>
                <a:cubicBezTo>
                  <a:pt x="2037306" y="1274881"/>
                  <a:pt x="2057400" y="1268186"/>
                  <a:pt x="2073729" y="1257300"/>
                </a:cubicBezTo>
                <a:lnTo>
                  <a:pt x="2122714" y="1110343"/>
                </a:lnTo>
                <a:lnTo>
                  <a:pt x="2139043" y="1061357"/>
                </a:lnTo>
                <a:lnTo>
                  <a:pt x="2155372" y="1012371"/>
                </a:lnTo>
                <a:cubicBezTo>
                  <a:pt x="2149929" y="892628"/>
                  <a:pt x="2160114" y="771143"/>
                  <a:pt x="2139043" y="653143"/>
                </a:cubicBezTo>
                <a:cubicBezTo>
                  <a:pt x="2132143" y="614505"/>
                  <a:pt x="2095500" y="587828"/>
                  <a:pt x="2073729" y="555171"/>
                </a:cubicBezTo>
                <a:cubicBezTo>
                  <a:pt x="2052306" y="523036"/>
                  <a:pt x="2039436" y="496795"/>
                  <a:pt x="2008414" y="473528"/>
                </a:cubicBezTo>
                <a:cubicBezTo>
                  <a:pt x="1977015" y="449979"/>
                  <a:pt x="1943100" y="429985"/>
                  <a:pt x="1910443" y="408214"/>
                </a:cubicBezTo>
                <a:cubicBezTo>
                  <a:pt x="1894114" y="397328"/>
                  <a:pt x="1880074" y="381763"/>
                  <a:pt x="1861457" y="375557"/>
                </a:cubicBezTo>
                <a:cubicBezTo>
                  <a:pt x="1845129" y="370114"/>
                  <a:pt x="1827867" y="366925"/>
                  <a:pt x="1812472" y="359228"/>
                </a:cubicBezTo>
                <a:cubicBezTo>
                  <a:pt x="1794919" y="350452"/>
                  <a:pt x="1781419" y="334541"/>
                  <a:pt x="1763486" y="326571"/>
                </a:cubicBezTo>
                <a:cubicBezTo>
                  <a:pt x="1732029" y="312590"/>
                  <a:pt x="1698171" y="304800"/>
                  <a:pt x="1665514" y="293914"/>
                </a:cubicBezTo>
                <a:cubicBezTo>
                  <a:pt x="1649186" y="288471"/>
                  <a:pt x="1633741" y="277586"/>
                  <a:pt x="1616529" y="277586"/>
                </a:cubicBezTo>
                <a:lnTo>
                  <a:pt x="1534886" y="27758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700">
              <a:solidFill>
                <a:schemeClr val="bg1"/>
              </a:solidFill>
            </a:endParaRPr>
          </a:p>
        </p:txBody>
      </p:sp>
      <p:sp>
        <p:nvSpPr>
          <p:cNvPr id="8" name="TextBox 43">
            <a:extLst>
              <a:ext uri="{FF2B5EF4-FFF2-40B4-BE49-F238E27FC236}">
                <a16:creationId xmlns:a16="http://schemas.microsoft.com/office/drawing/2014/main" id="{6FCFFE10-6E49-2F6D-3A02-20AB6383F3BC}"/>
              </a:ext>
            </a:extLst>
          </p:cNvPr>
          <p:cNvSpPr txBox="1"/>
          <p:nvPr/>
        </p:nvSpPr>
        <p:spPr>
          <a:xfrm>
            <a:off x="10190789" y="4045472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lang="ar-AE" sz="36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Freeform: Shape 44">
            <a:extLst>
              <a:ext uri="{FF2B5EF4-FFF2-40B4-BE49-F238E27FC236}">
                <a16:creationId xmlns:a16="http://schemas.microsoft.com/office/drawing/2014/main" id="{A09B1C55-C4F4-2385-F442-AF1824A3293D}"/>
              </a:ext>
            </a:extLst>
          </p:cNvPr>
          <p:cNvSpPr/>
          <p:nvPr/>
        </p:nvSpPr>
        <p:spPr>
          <a:xfrm rot="16458302">
            <a:off x="10105411" y="3895926"/>
            <a:ext cx="1044579" cy="1260217"/>
          </a:xfrm>
          <a:custGeom>
            <a:avLst/>
            <a:gdLst>
              <a:gd name="connsiteX0" fmla="*/ 1681843 w 2155372"/>
              <a:gd name="connsiteY0" fmla="*/ 261257 h 2008414"/>
              <a:gd name="connsiteX1" fmla="*/ 1518557 w 2155372"/>
              <a:gd name="connsiteY1" fmla="*/ 244928 h 2008414"/>
              <a:gd name="connsiteX2" fmla="*/ 1453243 w 2155372"/>
              <a:gd name="connsiteY2" fmla="*/ 212271 h 2008414"/>
              <a:gd name="connsiteX3" fmla="*/ 1355272 w 2155372"/>
              <a:gd name="connsiteY3" fmla="*/ 179614 h 2008414"/>
              <a:gd name="connsiteX4" fmla="*/ 1208314 w 2155372"/>
              <a:gd name="connsiteY4" fmla="*/ 130628 h 2008414"/>
              <a:gd name="connsiteX5" fmla="*/ 1012372 w 2155372"/>
              <a:gd name="connsiteY5" fmla="*/ 65314 h 2008414"/>
              <a:gd name="connsiteX6" fmla="*/ 963386 w 2155372"/>
              <a:gd name="connsiteY6" fmla="*/ 48986 h 2008414"/>
              <a:gd name="connsiteX7" fmla="*/ 832757 w 2155372"/>
              <a:gd name="connsiteY7" fmla="*/ 16328 h 2008414"/>
              <a:gd name="connsiteX8" fmla="*/ 669472 w 2155372"/>
              <a:gd name="connsiteY8" fmla="*/ 0 h 2008414"/>
              <a:gd name="connsiteX9" fmla="*/ 261257 w 2155372"/>
              <a:gd name="connsiteY9" fmla="*/ 16328 h 2008414"/>
              <a:gd name="connsiteX10" fmla="*/ 163286 w 2155372"/>
              <a:gd name="connsiteY10" fmla="*/ 114300 h 2008414"/>
              <a:gd name="connsiteX11" fmla="*/ 114300 w 2155372"/>
              <a:gd name="connsiteY11" fmla="*/ 212271 h 2008414"/>
              <a:gd name="connsiteX12" fmla="*/ 65314 w 2155372"/>
              <a:gd name="connsiteY12" fmla="*/ 310243 h 2008414"/>
              <a:gd name="connsiteX13" fmla="*/ 16329 w 2155372"/>
              <a:gd name="connsiteY13" fmla="*/ 457200 h 2008414"/>
              <a:gd name="connsiteX14" fmla="*/ 0 w 2155372"/>
              <a:gd name="connsiteY14" fmla="*/ 506186 h 2008414"/>
              <a:gd name="connsiteX15" fmla="*/ 16329 w 2155372"/>
              <a:gd name="connsiteY15" fmla="*/ 1518557 h 2008414"/>
              <a:gd name="connsiteX16" fmla="*/ 114300 w 2155372"/>
              <a:gd name="connsiteY16" fmla="*/ 1714500 h 2008414"/>
              <a:gd name="connsiteX17" fmla="*/ 277586 w 2155372"/>
              <a:gd name="connsiteY17" fmla="*/ 1845128 h 2008414"/>
              <a:gd name="connsiteX18" fmla="*/ 375557 w 2155372"/>
              <a:gd name="connsiteY18" fmla="*/ 1910443 h 2008414"/>
              <a:gd name="connsiteX19" fmla="*/ 506186 w 2155372"/>
              <a:gd name="connsiteY19" fmla="*/ 1943100 h 2008414"/>
              <a:gd name="connsiteX20" fmla="*/ 571500 w 2155372"/>
              <a:gd name="connsiteY20" fmla="*/ 1959428 h 2008414"/>
              <a:gd name="connsiteX21" fmla="*/ 620486 w 2155372"/>
              <a:gd name="connsiteY21" fmla="*/ 1975757 h 2008414"/>
              <a:gd name="connsiteX22" fmla="*/ 734786 w 2155372"/>
              <a:gd name="connsiteY22" fmla="*/ 2008414 h 2008414"/>
              <a:gd name="connsiteX23" fmla="*/ 1289957 w 2155372"/>
              <a:gd name="connsiteY23" fmla="*/ 1992086 h 2008414"/>
              <a:gd name="connsiteX24" fmla="*/ 1338943 w 2155372"/>
              <a:gd name="connsiteY24" fmla="*/ 1975757 h 2008414"/>
              <a:gd name="connsiteX25" fmla="*/ 1404257 w 2155372"/>
              <a:gd name="connsiteY25" fmla="*/ 1959428 h 2008414"/>
              <a:gd name="connsiteX26" fmla="*/ 1502229 w 2155372"/>
              <a:gd name="connsiteY26" fmla="*/ 1894114 h 2008414"/>
              <a:gd name="connsiteX27" fmla="*/ 1583872 w 2155372"/>
              <a:gd name="connsiteY27" fmla="*/ 1828800 h 2008414"/>
              <a:gd name="connsiteX28" fmla="*/ 1665514 w 2155372"/>
              <a:gd name="connsiteY28" fmla="*/ 1714500 h 2008414"/>
              <a:gd name="connsiteX29" fmla="*/ 1714500 w 2155372"/>
              <a:gd name="connsiteY29" fmla="*/ 1681843 h 2008414"/>
              <a:gd name="connsiteX30" fmla="*/ 1763486 w 2155372"/>
              <a:gd name="connsiteY30" fmla="*/ 1616528 h 2008414"/>
              <a:gd name="connsiteX31" fmla="*/ 1861457 w 2155372"/>
              <a:gd name="connsiteY31" fmla="*/ 1518557 h 2008414"/>
              <a:gd name="connsiteX32" fmla="*/ 1910443 w 2155372"/>
              <a:gd name="connsiteY32" fmla="*/ 1453243 h 2008414"/>
              <a:gd name="connsiteX33" fmla="*/ 1959429 w 2155372"/>
              <a:gd name="connsiteY33" fmla="*/ 1404257 h 2008414"/>
              <a:gd name="connsiteX34" fmla="*/ 1992086 w 2155372"/>
              <a:gd name="connsiteY34" fmla="*/ 1355271 h 2008414"/>
              <a:gd name="connsiteX35" fmla="*/ 2024743 w 2155372"/>
              <a:gd name="connsiteY35" fmla="*/ 1289957 h 2008414"/>
              <a:gd name="connsiteX36" fmla="*/ 2073729 w 2155372"/>
              <a:gd name="connsiteY36" fmla="*/ 1257300 h 2008414"/>
              <a:gd name="connsiteX37" fmla="*/ 2122714 w 2155372"/>
              <a:gd name="connsiteY37" fmla="*/ 1110343 h 2008414"/>
              <a:gd name="connsiteX38" fmla="*/ 2139043 w 2155372"/>
              <a:gd name="connsiteY38" fmla="*/ 1061357 h 2008414"/>
              <a:gd name="connsiteX39" fmla="*/ 2155372 w 2155372"/>
              <a:gd name="connsiteY39" fmla="*/ 1012371 h 2008414"/>
              <a:gd name="connsiteX40" fmla="*/ 2139043 w 2155372"/>
              <a:gd name="connsiteY40" fmla="*/ 653143 h 2008414"/>
              <a:gd name="connsiteX41" fmla="*/ 2073729 w 2155372"/>
              <a:gd name="connsiteY41" fmla="*/ 555171 h 2008414"/>
              <a:gd name="connsiteX42" fmla="*/ 2008414 w 2155372"/>
              <a:gd name="connsiteY42" fmla="*/ 473528 h 2008414"/>
              <a:gd name="connsiteX43" fmla="*/ 1910443 w 2155372"/>
              <a:gd name="connsiteY43" fmla="*/ 408214 h 2008414"/>
              <a:gd name="connsiteX44" fmla="*/ 1861457 w 2155372"/>
              <a:gd name="connsiteY44" fmla="*/ 375557 h 2008414"/>
              <a:gd name="connsiteX45" fmla="*/ 1812472 w 2155372"/>
              <a:gd name="connsiteY45" fmla="*/ 359228 h 2008414"/>
              <a:gd name="connsiteX46" fmla="*/ 1763486 w 2155372"/>
              <a:gd name="connsiteY46" fmla="*/ 326571 h 2008414"/>
              <a:gd name="connsiteX47" fmla="*/ 1665514 w 2155372"/>
              <a:gd name="connsiteY47" fmla="*/ 293914 h 2008414"/>
              <a:gd name="connsiteX48" fmla="*/ 1616529 w 2155372"/>
              <a:gd name="connsiteY48" fmla="*/ 277586 h 2008414"/>
              <a:gd name="connsiteX49" fmla="*/ 1534886 w 2155372"/>
              <a:gd name="connsiteY49" fmla="*/ 277586 h 200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155372" h="2008414">
                <a:moveTo>
                  <a:pt x="1681843" y="261257"/>
                </a:moveTo>
                <a:cubicBezTo>
                  <a:pt x="1627414" y="255814"/>
                  <a:pt x="1572043" y="256389"/>
                  <a:pt x="1518557" y="244928"/>
                </a:cubicBezTo>
                <a:cubicBezTo>
                  <a:pt x="1494756" y="239828"/>
                  <a:pt x="1475843" y="221311"/>
                  <a:pt x="1453243" y="212271"/>
                </a:cubicBezTo>
                <a:cubicBezTo>
                  <a:pt x="1421282" y="199486"/>
                  <a:pt x="1387233" y="192398"/>
                  <a:pt x="1355272" y="179614"/>
                </a:cubicBezTo>
                <a:cubicBezTo>
                  <a:pt x="1220065" y="125532"/>
                  <a:pt x="1365211" y="162008"/>
                  <a:pt x="1208314" y="130628"/>
                </a:cubicBezTo>
                <a:cubicBezTo>
                  <a:pt x="1051181" y="52062"/>
                  <a:pt x="1173152" y="101043"/>
                  <a:pt x="1012372" y="65314"/>
                </a:cubicBezTo>
                <a:cubicBezTo>
                  <a:pt x="995570" y="61580"/>
                  <a:pt x="979991" y="53515"/>
                  <a:pt x="963386" y="48986"/>
                </a:cubicBezTo>
                <a:cubicBezTo>
                  <a:pt x="920084" y="37176"/>
                  <a:pt x="877029" y="23707"/>
                  <a:pt x="832757" y="16328"/>
                </a:cubicBezTo>
                <a:cubicBezTo>
                  <a:pt x="778801" y="7335"/>
                  <a:pt x="723900" y="5443"/>
                  <a:pt x="669472" y="0"/>
                </a:cubicBezTo>
                <a:lnTo>
                  <a:pt x="261257" y="16328"/>
                </a:lnTo>
                <a:cubicBezTo>
                  <a:pt x="216207" y="26501"/>
                  <a:pt x="163286" y="114300"/>
                  <a:pt x="163286" y="114300"/>
                </a:cubicBezTo>
                <a:cubicBezTo>
                  <a:pt x="122240" y="237435"/>
                  <a:pt x="177610" y="85650"/>
                  <a:pt x="114300" y="212271"/>
                </a:cubicBezTo>
                <a:cubicBezTo>
                  <a:pt x="46699" y="347474"/>
                  <a:pt x="158905" y="169860"/>
                  <a:pt x="65314" y="310243"/>
                </a:cubicBezTo>
                <a:lnTo>
                  <a:pt x="16329" y="457200"/>
                </a:lnTo>
                <a:lnTo>
                  <a:pt x="0" y="506186"/>
                </a:lnTo>
                <a:cubicBezTo>
                  <a:pt x="5443" y="843643"/>
                  <a:pt x="1454" y="1181384"/>
                  <a:pt x="16329" y="1518557"/>
                </a:cubicBezTo>
                <a:cubicBezTo>
                  <a:pt x="18781" y="1574130"/>
                  <a:pt x="78483" y="1678683"/>
                  <a:pt x="114300" y="1714500"/>
                </a:cubicBezTo>
                <a:cubicBezTo>
                  <a:pt x="207369" y="1807569"/>
                  <a:pt x="153993" y="1762733"/>
                  <a:pt x="277586" y="1845128"/>
                </a:cubicBezTo>
                <a:lnTo>
                  <a:pt x="375557" y="1910443"/>
                </a:lnTo>
                <a:lnTo>
                  <a:pt x="506186" y="1943100"/>
                </a:lnTo>
                <a:cubicBezTo>
                  <a:pt x="527957" y="1948543"/>
                  <a:pt x="550210" y="1952331"/>
                  <a:pt x="571500" y="1959428"/>
                </a:cubicBezTo>
                <a:cubicBezTo>
                  <a:pt x="587829" y="1964871"/>
                  <a:pt x="603936" y="1971028"/>
                  <a:pt x="620486" y="1975757"/>
                </a:cubicBezTo>
                <a:cubicBezTo>
                  <a:pt x="764034" y="2016772"/>
                  <a:pt x="617314" y="1969258"/>
                  <a:pt x="734786" y="2008414"/>
                </a:cubicBezTo>
                <a:cubicBezTo>
                  <a:pt x="919843" y="2002971"/>
                  <a:pt x="1105090" y="2002079"/>
                  <a:pt x="1289957" y="1992086"/>
                </a:cubicBezTo>
                <a:cubicBezTo>
                  <a:pt x="1307144" y="1991157"/>
                  <a:pt x="1322393" y="1980486"/>
                  <a:pt x="1338943" y="1975757"/>
                </a:cubicBezTo>
                <a:cubicBezTo>
                  <a:pt x="1360521" y="1969592"/>
                  <a:pt x="1382486" y="1964871"/>
                  <a:pt x="1404257" y="1959428"/>
                </a:cubicBezTo>
                <a:lnTo>
                  <a:pt x="1502229" y="1894114"/>
                </a:lnTo>
                <a:cubicBezTo>
                  <a:pt x="1538598" y="1869868"/>
                  <a:pt x="1557283" y="1862036"/>
                  <a:pt x="1583872" y="1828800"/>
                </a:cubicBezTo>
                <a:cubicBezTo>
                  <a:pt x="1620959" y="1782441"/>
                  <a:pt x="1619544" y="1760470"/>
                  <a:pt x="1665514" y="1714500"/>
                </a:cubicBezTo>
                <a:cubicBezTo>
                  <a:pt x="1679391" y="1700623"/>
                  <a:pt x="1698171" y="1692729"/>
                  <a:pt x="1714500" y="1681843"/>
                </a:cubicBezTo>
                <a:cubicBezTo>
                  <a:pt x="1730829" y="1660071"/>
                  <a:pt x="1745280" y="1636756"/>
                  <a:pt x="1763486" y="1616528"/>
                </a:cubicBezTo>
                <a:cubicBezTo>
                  <a:pt x="1794381" y="1582200"/>
                  <a:pt x="1833746" y="1555504"/>
                  <a:pt x="1861457" y="1518557"/>
                </a:cubicBezTo>
                <a:cubicBezTo>
                  <a:pt x="1877786" y="1496786"/>
                  <a:pt x="1892732" y="1473906"/>
                  <a:pt x="1910443" y="1453243"/>
                </a:cubicBezTo>
                <a:cubicBezTo>
                  <a:pt x="1925471" y="1435710"/>
                  <a:pt x="1944646" y="1421997"/>
                  <a:pt x="1959429" y="1404257"/>
                </a:cubicBezTo>
                <a:cubicBezTo>
                  <a:pt x="1971992" y="1389181"/>
                  <a:pt x="1982350" y="1372310"/>
                  <a:pt x="1992086" y="1355271"/>
                </a:cubicBezTo>
                <a:cubicBezTo>
                  <a:pt x="2004163" y="1334137"/>
                  <a:pt x="2009160" y="1308656"/>
                  <a:pt x="2024743" y="1289957"/>
                </a:cubicBezTo>
                <a:cubicBezTo>
                  <a:pt x="2037306" y="1274881"/>
                  <a:pt x="2057400" y="1268186"/>
                  <a:pt x="2073729" y="1257300"/>
                </a:cubicBezTo>
                <a:lnTo>
                  <a:pt x="2122714" y="1110343"/>
                </a:lnTo>
                <a:lnTo>
                  <a:pt x="2139043" y="1061357"/>
                </a:lnTo>
                <a:lnTo>
                  <a:pt x="2155372" y="1012371"/>
                </a:lnTo>
                <a:cubicBezTo>
                  <a:pt x="2149929" y="892628"/>
                  <a:pt x="2160114" y="771143"/>
                  <a:pt x="2139043" y="653143"/>
                </a:cubicBezTo>
                <a:cubicBezTo>
                  <a:pt x="2132143" y="614505"/>
                  <a:pt x="2095500" y="587828"/>
                  <a:pt x="2073729" y="555171"/>
                </a:cubicBezTo>
                <a:cubicBezTo>
                  <a:pt x="2052306" y="523036"/>
                  <a:pt x="2039436" y="496795"/>
                  <a:pt x="2008414" y="473528"/>
                </a:cubicBezTo>
                <a:cubicBezTo>
                  <a:pt x="1977015" y="449979"/>
                  <a:pt x="1943100" y="429985"/>
                  <a:pt x="1910443" y="408214"/>
                </a:cubicBezTo>
                <a:cubicBezTo>
                  <a:pt x="1894114" y="397328"/>
                  <a:pt x="1880074" y="381763"/>
                  <a:pt x="1861457" y="375557"/>
                </a:cubicBezTo>
                <a:cubicBezTo>
                  <a:pt x="1845129" y="370114"/>
                  <a:pt x="1827867" y="366925"/>
                  <a:pt x="1812472" y="359228"/>
                </a:cubicBezTo>
                <a:cubicBezTo>
                  <a:pt x="1794919" y="350452"/>
                  <a:pt x="1781419" y="334541"/>
                  <a:pt x="1763486" y="326571"/>
                </a:cubicBezTo>
                <a:cubicBezTo>
                  <a:pt x="1732029" y="312590"/>
                  <a:pt x="1698171" y="304800"/>
                  <a:pt x="1665514" y="293914"/>
                </a:cubicBezTo>
                <a:cubicBezTo>
                  <a:pt x="1649186" y="288471"/>
                  <a:pt x="1633741" y="277586"/>
                  <a:pt x="1616529" y="277586"/>
                </a:cubicBezTo>
                <a:lnTo>
                  <a:pt x="1534886" y="27758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700">
              <a:solidFill>
                <a:schemeClr val="bg1"/>
              </a:solidFill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C4C212AA-7758-8030-BE20-1247AA57FE8F}"/>
              </a:ext>
            </a:extLst>
          </p:cNvPr>
          <p:cNvSpPr txBox="1"/>
          <p:nvPr/>
        </p:nvSpPr>
        <p:spPr>
          <a:xfrm>
            <a:off x="7144723" y="5687666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lang="ar-AE" sz="4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reeform: Shape 46">
            <a:extLst>
              <a:ext uri="{FF2B5EF4-FFF2-40B4-BE49-F238E27FC236}">
                <a16:creationId xmlns:a16="http://schemas.microsoft.com/office/drawing/2014/main" id="{252569EE-9FF9-23DF-2D1F-529EC065209D}"/>
              </a:ext>
            </a:extLst>
          </p:cNvPr>
          <p:cNvSpPr/>
          <p:nvPr/>
        </p:nvSpPr>
        <p:spPr>
          <a:xfrm rot="16458302">
            <a:off x="7056611" y="5546733"/>
            <a:ext cx="1170380" cy="1228530"/>
          </a:xfrm>
          <a:custGeom>
            <a:avLst/>
            <a:gdLst>
              <a:gd name="connsiteX0" fmla="*/ 1681843 w 2155372"/>
              <a:gd name="connsiteY0" fmla="*/ 261257 h 2008414"/>
              <a:gd name="connsiteX1" fmla="*/ 1518557 w 2155372"/>
              <a:gd name="connsiteY1" fmla="*/ 244928 h 2008414"/>
              <a:gd name="connsiteX2" fmla="*/ 1453243 w 2155372"/>
              <a:gd name="connsiteY2" fmla="*/ 212271 h 2008414"/>
              <a:gd name="connsiteX3" fmla="*/ 1355272 w 2155372"/>
              <a:gd name="connsiteY3" fmla="*/ 179614 h 2008414"/>
              <a:gd name="connsiteX4" fmla="*/ 1208314 w 2155372"/>
              <a:gd name="connsiteY4" fmla="*/ 130628 h 2008414"/>
              <a:gd name="connsiteX5" fmla="*/ 1012372 w 2155372"/>
              <a:gd name="connsiteY5" fmla="*/ 65314 h 2008414"/>
              <a:gd name="connsiteX6" fmla="*/ 963386 w 2155372"/>
              <a:gd name="connsiteY6" fmla="*/ 48986 h 2008414"/>
              <a:gd name="connsiteX7" fmla="*/ 832757 w 2155372"/>
              <a:gd name="connsiteY7" fmla="*/ 16328 h 2008414"/>
              <a:gd name="connsiteX8" fmla="*/ 669472 w 2155372"/>
              <a:gd name="connsiteY8" fmla="*/ 0 h 2008414"/>
              <a:gd name="connsiteX9" fmla="*/ 261257 w 2155372"/>
              <a:gd name="connsiteY9" fmla="*/ 16328 h 2008414"/>
              <a:gd name="connsiteX10" fmla="*/ 163286 w 2155372"/>
              <a:gd name="connsiteY10" fmla="*/ 114300 h 2008414"/>
              <a:gd name="connsiteX11" fmla="*/ 114300 w 2155372"/>
              <a:gd name="connsiteY11" fmla="*/ 212271 h 2008414"/>
              <a:gd name="connsiteX12" fmla="*/ 65314 w 2155372"/>
              <a:gd name="connsiteY12" fmla="*/ 310243 h 2008414"/>
              <a:gd name="connsiteX13" fmla="*/ 16329 w 2155372"/>
              <a:gd name="connsiteY13" fmla="*/ 457200 h 2008414"/>
              <a:gd name="connsiteX14" fmla="*/ 0 w 2155372"/>
              <a:gd name="connsiteY14" fmla="*/ 506186 h 2008414"/>
              <a:gd name="connsiteX15" fmla="*/ 16329 w 2155372"/>
              <a:gd name="connsiteY15" fmla="*/ 1518557 h 2008414"/>
              <a:gd name="connsiteX16" fmla="*/ 114300 w 2155372"/>
              <a:gd name="connsiteY16" fmla="*/ 1714500 h 2008414"/>
              <a:gd name="connsiteX17" fmla="*/ 277586 w 2155372"/>
              <a:gd name="connsiteY17" fmla="*/ 1845128 h 2008414"/>
              <a:gd name="connsiteX18" fmla="*/ 375557 w 2155372"/>
              <a:gd name="connsiteY18" fmla="*/ 1910443 h 2008414"/>
              <a:gd name="connsiteX19" fmla="*/ 506186 w 2155372"/>
              <a:gd name="connsiteY19" fmla="*/ 1943100 h 2008414"/>
              <a:gd name="connsiteX20" fmla="*/ 571500 w 2155372"/>
              <a:gd name="connsiteY20" fmla="*/ 1959428 h 2008414"/>
              <a:gd name="connsiteX21" fmla="*/ 620486 w 2155372"/>
              <a:gd name="connsiteY21" fmla="*/ 1975757 h 2008414"/>
              <a:gd name="connsiteX22" fmla="*/ 734786 w 2155372"/>
              <a:gd name="connsiteY22" fmla="*/ 2008414 h 2008414"/>
              <a:gd name="connsiteX23" fmla="*/ 1289957 w 2155372"/>
              <a:gd name="connsiteY23" fmla="*/ 1992086 h 2008414"/>
              <a:gd name="connsiteX24" fmla="*/ 1338943 w 2155372"/>
              <a:gd name="connsiteY24" fmla="*/ 1975757 h 2008414"/>
              <a:gd name="connsiteX25" fmla="*/ 1404257 w 2155372"/>
              <a:gd name="connsiteY25" fmla="*/ 1959428 h 2008414"/>
              <a:gd name="connsiteX26" fmla="*/ 1502229 w 2155372"/>
              <a:gd name="connsiteY26" fmla="*/ 1894114 h 2008414"/>
              <a:gd name="connsiteX27" fmla="*/ 1583872 w 2155372"/>
              <a:gd name="connsiteY27" fmla="*/ 1828800 h 2008414"/>
              <a:gd name="connsiteX28" fmla="*/ 1665514 w 2155372"/>
              <a:gd name="connsiteY28" fmla="*/ 1714500 h 2008414"/>
              <a:gd name="connsiteX29" fmla="*/ 1714500 w 2155372"/>
              <a:gd name="connsiteY29" fmla="*/ 1681843 h 2008414"/>
              <a:gd name="connsiteX30" fmla="*/ 1763486 w 2155372"/>
              <a:gd name="connsiteY30" fmla="*/ 1616528 h 2008414"/>
              <a:gd name="connsiteX31" fmla="*/ 1861457 w 2155372"/>
              <a:gd name="connsiteY31" fmla="*/ 1518557 h 2008414"/>
              <a:gd name="connsiteX32" fmla="*/ 1910443 w 2155372"/>
              <a:gd name="connsiteY32" fmla="*/ 1453243 h 2008414"/>
              <a:gd name="connsiteX33" fmla="*/ 1959429 w 2155372"/>
              <a:gd name="connsiteY33" fmla="*/ 1404257 h 2008414"/>
              <a:gd name="connsiteX34" fmla="*/ 1992086 w 2155372"/>
              <a:gd name="connsiteY34" fmla="*/ 1355271 h 2008414"/>
              <a:gd name="connsiteX35" fmla="*/ 2024743 w 2155372"/>
              <a:gd name="connsiteY35" fmla="*/ 1289957 h 2008414"/>
              <a:gd name="connsiteX36" fmla="*/ 2073729 w 2155372"/>
              <a:gd name="connsiteY36" fmla="*/ 1257300 h 2008414"/>
              <a:gd name="connsiteX37" fmla="*/ 2122714 w 2155372"/>
              <a:gd name="connsiteY37" fmla="*/ 1110343 h 2008414"/>
              <a:gd name="connsiteX38" fmla="*/ 2139043 w 2155372"/>
              <a:gd name="connsiteY38" fmla="*/ 1061357 h 2008414"/>
              <a:gd name="connsiteX39" fmla="*/ 2155372 w 2155372"/>
              <a:gd name="connsiteY39" fmla="*/ 1012371 h 2008414"/>
              <a:gd name="connsiteX40" fmla="*/ 2139043 w 2155372"/>
              <a:gd name="connsiteY40" fmla="*/ 653143 h 2008414"/>
              <a:gd name="connsiteX41" fmla="*/ 2073729 w 2155372"/>
              <a:gd name="connsiteY41" fmla="*/ 555171 h 2008414"/>
              <a:gd name="connsiteX42" fmla="*/ 2008414 w 2155372"/>
              <a:gd name="connsiteY42" fmla="*/ 473528 h 2008414"/>
              <a:gd name="connsiteX43" fmla="*/ 1910443 w 2155372"/>
              <a:gd name="connsiteY43" fmla="*/ 408214 h 2008414"/>
              <a:gd name="connsiteX44" fmla="*/ 1861457 w 2155372"/>
              <a:gd name="connsiteY44" fmla="*/ 375557 h 2008414"/>
              <a:gd name="connsiteX45" fmla="*/ 1812472 w 2155372"/>
              <a:gd name="connsiteY45" fmla="*/ 359228 h 2008414"/>
              <a:gd name="connsiteX46" fmla="*/ 1763486 w 2155372"/>
              <a:gd name="connsiteY46" fmla="*/ 326571 h 2008414"/>
              <a:gd name="connsiteX47" fmla="*/ 1665514 w 2155372"/>
              <a:gd name="connsiteY47" fmla="*/ 293914 h 2008414"/>
              <a:gd name="connsiteX48" fmla="*/ 1616529 w 2155372"/>
              <a:gd name="connsiteY48" fmla="*/ 277586 h 2008414"/>
              <a:gd name="connsiteX49" fmla="*/ 1534886 w 2155372"/>
              <a:gd name="connsiteY49" fmla="*/ 277586 h 200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155372" h="2008414">
                <a:moveTo>
                  <a:pt x="1681843" y="261257"/>
                </a:moveTo>
                <a:cubicBezTo>
                  <a:pt x="1627414" y="255814"/>
                  <a:pt x="1572043" y="256389"/>
                  <a:pt x="1518557" y="244928"/>
                </a:cubicBezTo>
                <a:cubicBezTo>
                  <a:pt x="1494756" y="239828"/>
                  <a:pt x="1475843" y="221311"/>
                  <a:pt x="1453243" y="212271"/>
                </a:cubicBezTo>
                <a:cubicBezTo>
                  <a:pt x="1421282" y="199486"/>
                  <a:pt x="1387233" y="192398"/>
                  <a:pt x="1355272" y="179614"/>
                </a:cubicBezTo>
                <a:cubicBezTo>
                  <a:pt x="1220065" y="125532"/>
                  <a:pt x="1365211" y="162008"/>
                  <a:pt x="1208314" y="130628"/>
                </a:cubicBezTo>
                <a:cubicBezTo>
                  <a:pt x="1051181" y="52062"/>
                  <a:pt x="1173152" y="101043"/>
                  <a:pt x="1012372" y="65314"/>
                </a:cubicBezTo>
                <a:cubicBezTo>
                  <a:pt x="995570" y="61580"/>
                  <a:pt x="979991" y="53515"/>
                  <a:pt x="963386" y="48986"/>
                </a:cubicBezTo>
                <a:cubicBezTo>
                  <a:pt x="920084" y="37176"/>
                  <a:pt x="877029" y="23707"/>
                  <a:pt x="832757" y="16328"/>
                </a:cubicBezTo>
                <a:cubicBezTo>
                  <a:pt x="778801" y="7335"/>
                  <a:pt x="723900" y="5443"/>
                  <a:pt x="669472" y="0"/>
                </a:cubicBezTo>
                <a:lnTo>
                  <a:pt x="261257" y="16328"/>
                </a:lnTo>
                <a:cubicBezTo>
                  <a:pt x="216207" y="26501"/>
                  <a:pt x="163286" y="114300"/>
                  <a:pt x="163286" y="114300"/>
                </a:cubicBezTo>
                <a:cubicBezTo>
                  <a:pt x="122240" y="237435"/>
                  <a:pt x="177610" y="85650"/>
                  <a:pt x="114300" y="212271"/>
                </a:cubicBezTo>
                <a:cubicBezTo>
                  <a:pt x="46699" y="347474"/>
                  <a:pt x="158905" y="169860"/>
                  <a:pt x="65314" y="310243"/>
                </a:cubicBezTo>
                <a:lnTo>
                  <a:pt x="16329" y="457200"/>
                </a:lnTo>
                <a:lnTo>
                  <a:pt x="0" y="506186"/>
                </a:lnTo>
                <a:cubicBezTo>
                  <a:pt x="5443" y="843643"/>
                  <a:pt x="1454" y="1181384"/>
                  <a:pt x="16329" y="1518557"/>
                </a:cubicBezTo>
                <a:cubicBezTo>
                  <a:pt x="18781" y="1574130"/>
                  <a:pt x="78483" y="1678683"/>
                  <a:pt x="114300" y="1714500"/>
                </a:cubicBezTo>
                <a:cubicBezTo>
                  <a:pt x="207369" y="1807569"/>
                  <a:pt x="153993" y="1762733"/>
                  <a:pt x="277586" y="1845128"/>
                </a:cubicBezTo>
                <a:lnTo>
                  <a:pt x="375557" y="1910443"/>
                </a:lnTo>
                <a:lnTo>
                  <a:pt x="506186" y="1943100"/>
                </a:lnTo>
                <a:cubicBezTo>
                  <a:pt x="527957" y="1948543"/>
                  <a:pt x="550210" y="1952331"/>
                  <a:pt x="571500" y="1959428"/>
                </a:cubicBezTo>
                <a:cubicBezTo>
                  <a:pt x="587829" y="1964871"/>
                  <a:pt x="603936" y="1971028"/>
                  <a:pt x="620486" y="1975757"/>
                </a:cubicBezTo>
                <a:cubicBezTo>
                  <a:pt x="764034" y="2016772"/>
                  <a:pt x="617314" y="1969258"/>
                  <a:pt x="734786" y="2008414"/>
                </a:cubicBezTo>
                <a:cubicBezTo>
                  <a:pt x="919843" y="2002971"/>
                  <a:pt x="1105090" y="2002079"/>
                  <a:pt x="1289957" y="1992086"/>
                </a:cubicBezTo>
                <a:cubicBezTo>
                  <a:pt x="1307144" y="1991157"/>
                  <a:pt x="1322393" y="1980486"/>
                  <a:pt x="1338943" y="1975757"/>
                </a:cubicBezTo>
                <a:cubicBezTo>
                  <a:pt x="1360521" y="1969592"/>
                  <a:pt x="1382486" y="1964871"/>
                  <a:pt x="1404257" y="1959428"/>
                </a:cubicBezTo>
                <a:lnTo>
                  <a:pt x="1502229" y="1894114"/>
                </a:lnTo>
                <a:cubicBezTo>
                  <a:pt x="1538598" y="1869868"/>
                  <a:pt x="1557283" y="1862036"/>
                  <a:pt x="1583872" y="1828800"/>
                </a:cubicBezTo>
                <a:cubicBezTo>
                  <a:pt x="1620959" y="1782441"/>
                  <a:pt x="1619544" y="1760470"/>
                  <a:pt x="1665514" y="1714500"/>
                </a:cubicBezTo>
                <a:cubicBezTo>
                  <a:pt x="1679391" y="1700623"/>
                  <a:pt x="1698171" y="1692729"/>
                  <a:pt x="1714500" y="1681843"/>
                </a:cubicBezTo>
                <a:cubicBezTo>
                  <a:pt x="1730829" y="1660071"/>
                  <a:pt x="1745280" y="1636756"/>
                  <a:pt x="1763486" y="1616528"/>
                </a:cubicBezTo>
                <a:cubicBezTo>
                  <a:pt x="1794381" y="1582200"/>
                  <a:pt x="1833746" y="1555504"/>
                  <a:pt x="1861457" y="1518557"/>
                </a:cubicBezTo>
                <a:cubicBezTo>
                  <a:pt x="1877786" y="1496786"/>
                  <a:pt x="1892732" y="1473906"/>
                  <a:pt x="1910443" y="1453243"/>
                </a:cubicBezTo>
                <a:cubicBezTo>
                  <a:pt x="1925471" y="1435710"/>
                  <a:pt x="1944646" y="1421997"/>
                  <a:pt x="1959429" y="1404257"/>
                </a:cubicBezTo>
                <a:cubicBezTo>
                  <a:pt x="1971992" y="1389181"/>
                  <a:pt x="1982350" y="1372310"/>
                  <a:pt x="1992086" y="1355271"/>
                </a:cubicBezTo>
                <a:cubicBezTo>
                  <a:pt x="2004163" y="1334137"/>
                  <a:pt x="2009160" y="1308656"/>
                  <a:pt x="2024743" y="1289957"/>
                </a:cubicBezTo>
                <a:cubicBezTo>
                  <a:pt x="2037306" y="1274881"/>
                  <a:pt x="2057400" y="1268186"/>
                  <a:pt x="2073729" y="1257300"/>
                </a:cubicBezTo>
                <a:lnTo>
                  <a:pt x="2122714" y="1110343"/>
                </a:lnTo>
                <a:lnTo>
                  <a:pt x="2139043" y="1061357"/>
                </a:lnTo>
                <a:lnTo>
                  <a:pt x="2155372" y="1012371"/>
                </a:lnTo>
                <a:cubicBezTo>
                  <a:pt x="2149929" y="892628"/>
                  <a:pt x="2160114" y="771143"/>
                  <a:pt x="2139043" y="653143"/>
                </a:cubicBezTo>
                <a:cubicBezTo>
                  <a:pt x="2132143" y="614505"/>
                  <a:pt x="2095500" y="587828"/>
                  <a:pt x="2073729" y="555171"/>
                </a:cubicBezTo>
                <a:cubicBezTo>
                  <a:pt x="2052306" y="523036"/>
                  <a:pt x="2039436" y="496795"/>
                  <a:pt x="2008414" y="473528"/>
                </a:cubicBezTo>
                <a:cubicBezTo>
                  <a:pt x="1977015" y="449979"/>
                  <a:pt x="1943100" y="429985"/>
                  <a:pt x="1910443" y="408214"/>
                </a:cubicBezTo>
                <a:cubicBezTo>
                  <a:pt x="1894114" y="397328"/>
                  <a:pt x="1880074" y="381763"/>
                  <a:pt x="1861457" y="375557"/>
                </a:cubicBezTo>
                <a:cubicBezTo>
                  <a:pt x="1845129" y="370114"/>
                  <a:pt x="1827867" y="366925"/>
                  <a:pt x="1812472" y="359228"/>
                </a:cubicBezTo>
                <a:cubicBezTo>
                  <a:pt x="1794919" y="350452"/>
                  <a:pt x="1781419" y="334541"/>
                  <a:pt x="1763486" y="326571"/>
                </a:cubicBezTo>
                <a:cubicBezTo>
                  <a:pt x="1732029" y="312590"/>
                  <a:pt x="1698171" y="304800"/>
                  <a:pt x="1665514" y="293914"/>
                </a:cubicBezTo>
                <a:cubicBezTo>
                  <a:pt x="1649186" y="288471"/>
                  <a:pt x="1633741" y="277586"/>
                  <a:pt x="1616529" y="277586"/>
                </a:cubicBezTo>
                <a:lnTo>
                  <a:pt x="1534886" y="27758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700">
              <a:solidFill>
                <a:schemeClr val="bg1"/>
              </a:solidFill>
            </a:endParaRPr>
          </a:p>
        </p:txBody>
      </p:sp>
      <p:grpSp>
        <p:nvGrpSpPr>
          <p:cNvPr id="12" name="Group 47">
            <a:extLst>
              <a:ext uri="{FF2B5EF4-FFF2-40B4-BE49-F238E27FC236}">
                <a16:creationId xmlns:a16="http://schemas.microsoft.com/office/drawing/2014/main" id="{297395DB-DD74-C014-C2AF-42564F9025E1}"/>
              </a:ext>
            </a:extLst>
          </p:cNvPr>
          <p:cNvGrpSpPr/>
          <p:nvPr/>
        </p:nvGrpSpPr>
        <p:grpSpPr>
          <a:xfrm>
            <a:off x="8804569" y="5093352"/>
            <a:ext cx="781946" cy="903600"/>
            <a:chOff x="7670599" y="2657443"/>
            <a:chExt cx="1194176" cy="1058649"/>
          </a:xfrm>
        </p:grpSpPr>
        <p:cxnSp>
          <p:nvCxnSpPr>
            <p:cNvPr id="13" name="Straight Connector 48">
              <a:extLst>
                <a:ext uri="{FF2B5EF4-FFF2-40B4-BE49-F238E27FC236}">
                  <a16:creationId xmlns:a16="http://schemas.microsoft.com/office/drawing/2014/main" id="{E125B6F1-FF12-3270-983F-8F51F271A258}"/>
                </a:ext>
              </a:extLst>
            </p:cNvPr>
            <p:cNvCxnSpPr>
              <a:cxnSpLocks/>
            </p:cNvCxnSpPr>
            <p:nvPr/>
          </p:nvCxnSpPr>
          <p:spPr>
            <a:xfrm>
              <a:off x="7670599" y="2694170"/>
              <a:ext cx="1047211" cy="102192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9">
              <a:extLst>
                <a:ext uri="{FF2B5EF4-FFF2-40B4-BE49-F238E27FC236}">
                  <a16:creationId xmlns:a16="http://schemas.microsoft.com/office/drawing/2014/main" id="{1B8BCCD3-28C5-DC7A-7673-1A78E76F7B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4794" y="2657443"/>
              <a:ext cx="1099981" cy="100149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50">
            <a:extLst>
              <a:ext uri="{FF2B5EF4-FFF2-40B4-BE49-F238E27FC236}">
                <a16:creationId xmlns:a16="http://schemas.microsoft.com/office/drawing/2014/main" id="{DC8D4689-88C2-944C-1551-7D67FB8040B8}"/>
              </a:ext>
            </a:extLst>
          </p:cNvPr>
          <p:cNvSpPr txBox="1"/>
          <p:nvPr/>
        </p:nvSpPr>
        <p:spPr>
          <a:xfrm>
            <a:off x="8804569" y="4897514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ar-AE" sz="32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Group 51">
            <a:extLst>
              <a:ext uri="{FF2B5EF4-FFF2-40B4-BE49-F238E27FC236}">
                <a16:creationId xmlns:a16="http://schemas.microsoft.com/office/drawing/2014/main" id="{74A8D449-E843-B04A-F83D-5A78C9163C5E}"/>
              </a:ext>
            </a:extLst>
          </p:cNvPr>
          <p:cNvGrpSpPr/>
          <p:nvPr/>
        </p:nvGrpSpPr>
        <p:grpSpPr>
          <a:xfrm>
            <a:off x="10098970" y="5448981"/>
            <a:ext cx="781946" cy="903600"/>
            <a:chOff x="7670599" y="2657443"/>
            <a:chExt cx="1194176" cy="1058649"/>
          </a:xfrm>
        </p:grpSpPr>
        <p:cxnSp>
          <p:nvCxnSpPr>
            <p:cNvPr id="24" name="Straight Connector 52">
              <a:extLst>
                <a:ext uri="{FF2B5EF4-FFF2-40B4-BE49-F238E27FC236}">
                  <a16:creationId xmlns:a16="http://schemas.microsoft.com/office/drawing/2014/main" id="{4F7F7254-C335-FCF9-1B14-A5ECF11A426A}"/>
                </a:ext>
              </a:extLst>
            </p:cNvPr>
            <p:cNvCxnSpPr>
              <a:cxnSpLocks/>
            </p:cNvCxnSpPr>
            <p:nvPr/>
          </p:nvCxnSpPr>
          <p:spPr>
            <a:xfrm>
              <a:off x="7670599" y="2694170"/>
              <a:ext cx="1047211" cy="102192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3">
              <a:extLst>
                <a:ext uri="{FF2B5EF4-FFF2-40B4-BE49-F238E27FC236}">
                  <a16:creationId xmlns:a16="http://schemas.microsoft.com/office/drawing/2014/main" id="{C251ABB3-A748-6374-7ECB-55281F5FC7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4794" y="2657443"/>
              <a:ext cx="1099981" cy="100149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54">
            <a:extLst>
              <a:ext uri="{FF2B5EF4-FFF2-40B4-BE49-F238E27FC236}">
                <a16:creationId xmlns:a16="http://schemas.microsoft.com/office/drawing/2014/main" id="{C9D86CCD-FFBE-CC56-4DDA-05AB4F1558FD}"/>
              </a:ext>
            </a:extLst>
          </p:cNvPr>
          <p:cNvSpPr txBox="1"/>
          <p:nvPr/>
        </p:nvSpPr>
        <p:spPr>
          <a:xfrm>
            <a:off x="10098970" y="5253143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lang="ar-AE" sz="44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56">
            <a:extLst>
              <a:ext uri="{FF2B5EF4-FFF2-40B4-BE49-F238E27FC236}">
                <a16:creationId xmlns:a16="http://schemas.microsoft.com/office/drawing/2014/main" id="{34BA868A-AE98-03A2-D782-64EFE329E3B6}"/>
              </a:ext>
            </a:extLst>
          </p:cNvPr>
          <p:cNvSpPr txBox="1"/>
          <p:nvPr/>
        </p:nvSpPr>
        <p:spPr>
          <a:xfrm>
            <a:off x="13023892" y="2939022"/>
            <a:ext cx="47913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dirty="0">
                <a:solidFill>
                  <a:schemeClr val="bg1"/>
                </a:solidFill>
                <a:latin typeface="Janna LT" panose="01000000000000000000" pitchFamily="2" charset="-78"/>
                <a:cs typeface="+mj-cs"/>
              </a:rPr>
              <a:t>رقم اليوم هو الرقم</a:t>
            </a:r>
            <a:endParaRPr lang="ar-AE" sz="4000" dirty="0">
              <a:solidFill>
                <a:schemeClr val="bg1"/>
              </a:solidFill>
              <a:latin typeface="Janna LT" panose="01000000000000000000" pitchFamily="2" charset="-78"/>
              <a:cs typeface="+mj-cs"/>
            </a:endParaRPr>
          </a:p>
        </p:txBody>
      </p:sp>
      <p:sp>
        <p:nvSpPr>
          <p:cNvPr id="28" name="TextBox 58">
            <a:extLst>
              <a:ext uri="{FF2B5EF4-FFF2-40B4-BE49-F238E27FC236}">
                <a16:creationId xmlns:a16="http://schemas.microsoft.com/office/drawing/2014/main" id="{BC1C68C7-57CA-8425-8E00-714EB3EF3662}"/>
              </a:ext>
            </a:extLst>
          </p:cNvPr>
          <p:cNvSpPr txBox="1"/>
          <p:nvPr/>
        </p:nvSpPr>
        <p:spPr>
          <a:xfrm>
            <a:off x="6664316" y="3270341"/>
            <a:ext cx="476902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700" dirty="0">
                <a:solidFill>
                  <a:schemeClr val="bg1"/>
                </a:solidFill>
                <a:latin typeface="Janna LT" panose="01000000000000000000" pitchFamily="2" charset="-78"/>
                <a:cs typeface="Janna LT" panose="01000000000000000000" pitchFamily="2" charset="-78"/>
              </a:rPr>
              <a:t>ابحث عن الرقم</a:t>
            </a:r>
            <a:endParaRPr lang="ar-AE" sz="2700" dirty="0">
              <a:solidFill>
                <a:schemeClr val="bg1"/>
              </a:solidFill>
              <a:latin typeface="Janna LT" panose="01000000000000000000" pitchFamily="2" charset="-78"/>
              <a:cs typeface="Janna LT" panose="01000000000000000000" pitchFamily="2" charset="-78"/>
            </a:endParaRPr>
          </a:p>
        </p:txBody>
      </p:sp>
      <p:sp>
        <p:nvSpPr>
          <p:cNvPr id="29" name="TextBox 63">
            <a:extLst>
              <a:ext uri="{FF2B5EF4-FFF2-40B4-BE49-F238E27FC236}">
                <a16:creationId xmlns:a16="http://schemas.microsoft.com/office/drawing/2014/main" id="{037FE17D-6ADA-9138-460F-C533539EBB8A}"/>
              </a:ext>
            </a:extLst>
          </p:cNvPr>
          <p:cNvSpPr txBox="1"/>
          <p:nvPr/>
        </p:nvSpPr>
        <p:spPr>
          <a:xfrm>
            <a:off x="12297505" y="6028154"/>
            <a:ext cx="47913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dirty="0">
                <a:solidFill>
                  <a:schemeClr val="bg1"/>
                </a:solidFill>
                <a:latin typeface="Janna LT" panose="01000000000000000000" pitchFamily="2" charset="-78"/>
                <a:cs typeface="+mj-cs"/>
              </a:rPr>
              <a:t>لون حسب الرقم المطلوب</a:t>
            </a:r>
            <a:endParaRPr lang="ar-AE" sz="4000" dirty="0">
              <a:solidFill>
                <a:schemeClr val="bg1"/>
              </a:solidFill>
              <a:latin typeface="Janna LT" panose="01000000000000000000" pitchFamily="2" charset="-78"/>
              <a:cs typeface="+mj-cs"/>
            </a:endParaRPr>
          </a:p>
        </p:txBody>
      </p:sp>
      <p:sp>
        <p:nvSpPr>
          <p:cNvPr id="32" name="TextBox 69">
            <a:extLst>
              <a:ext uri="{FF2B5EF4-FFF2-40B4-BE49-F238E27FC236}">
                <a16:creationId xmlns:a16="http://schemas.microsoft.com/office/drawing/2014/main" id="{6007B67E-E9C8-73C5-88FC-22228D15A1F3}"/>
              </a:ext>
            </a:extLst>
          </p:cNvPr>
          <p:cNvSpPr txBox="1"/>
          <p:nvPr/>
        </p:nvSpPr>
        <p:spPr>
          <a:xfrm>
            <a:off x="4052720" y="6598190"/>
            <a:ext cx="1590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latin typeface="Janna LT" panose="01000000000000000000" pitchFamily="2" charset="-78"/>
              </a:rPr>
              <a:t>الرقم السابق</a:t>
            </a:r>
            <a:endParaRPr lang="ar-AE" sz="2400" dirty="0">
              <a:solidFill>
                <a:schemeClr val="bg1"/>
              </a:solidFill>
              <a:latin typeface="Janna LT" panose="01000000000000000000" pitchFamily="2" charset="-78"/>
            </a:endParaRPr>
          </a:p>
        </p:txBody>
      </p:sp>
      <p:sp>
        <p:nvSpPr>
          <p:cNvPr id="33" name="TextBox 71">
            <a:extLst>
              <a:ext uri="{FF2B5EF4-FFF2-40B4-BE49-F238E27FC236}">
                <a16:creationId xmlns:a16="http://schemas.microsoft.com/office/drawing/2014/main" id="{02F3F850-FA20-18BB-CDAF-44A04A6D5C82}"/>
              </a:ext>
            </a:extLst>
          </p:cNvPr>
          <p:cNvSpPr txBox="1"/>
          <p:nvPr/>
        </p:nvSpPr>
        <p:spPr>
          <a:xfrm>
            <a:off x="811162" y="6544766"/>
            <a:ext cx="1590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latin typeface="Janna LT" panose="01000000000000000000" pitchFamily="2" charset="-78"/>
              </a:rPr>
              <a:t>الرقم التالي</a:t>
            </a:r>
            <a:endParaRPr lang="ar-AE" sz="2400" dirty="0">
              <a:solidFill>
                <a:schemeClr val="bg1"/>
              </a:solidFill>
              <a:latin typeface="Janna LT" panose="01000000000000000000" pitchFamily="2" charset="-78"/>
            </a:endParaRPr>
          </a:p>
        </p:txBody>
      </p:sp>
      <p:sp>
        <p:nvSpPr>
          <p:cNvPr id="34" name="Rectangle 74">
            <a:extLst>
              <a:ext uri="{FF2B5EF4-FFF2-40B4-BE49-F238E27FC236}">
                <a16:creationId xmlns:a16="http://schemas.microsoft.com/office/drawing/2014/main" id="{212DB974-D0B4-F87A-EB4E-65479735C863}"/>
              </a:ext>
            </a:extLst>
          </p:cNvPr>
          <p:cNvSpPr/>
          <p:nvPr/>
        </p:nvSpPr>
        <p:spPr>
          <a:xfrm>
            <a:off x="4140362" y="5068181"/>
            <a:ext cx="1450892" cy="13261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8100" dirty="0">
                <a:solidFill>
                  <a:schemeClr val="bg1"/>
                </a:solidFill>
              </a:rPr>
              <a:t>10</a:t>
            </a:r>
            <a:endParaRPr lang="ar-AE" sz="8100" dirty="0">
              <a:solidFill>
                <a:schemeClr val="bg1"/>
              </a:solidFill>
            </a:endParaRPr>
          </a:p>
        </p:txBody>
      </p:sp>
      <p:sp>
        <p:nvSpPr>
          <p:cNvPr id="35" name="Rectangle 80">
            <a:extLst>
              <a:ext uri="{FF2B5EF4-FFF2-40B4-BE49-F238E27FC236}">
                <a16:creationId xmlns:a16="http://schemas.microsoft.com/office/drawing/2014/main" id="{15C2BFF2-E7D5-E52B-E64A-ECBF6981A207}"/>
              </a:ext>
            </a:extLst>
          </p:cNvPr>
          <p:cNvSpPr/>
          <p:nvPr/>
        </p:nvSpPr>
        <p:spPr>
          <a:xfrm>
            <a:off x="955806" y="5095936"/>
            <a:ext cx="1450892" cy="13261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8100" dirty="0">
                <a:solidFill>
                  <a:schemeClr val="bg1"/>
                </a:solidFill>
              </a:rPr>
              <a:t>12</a:t>
            </a:r>
            <a:endParaRPr lang="ar-AE" sz="8100" dirty="0">
              <a:solidFill>
                <a:schemeClr val="bg1"/>
              </a:solidFill>
            </a:endParaRPr>
          </a:p>
        </p:txBody>
      </p:sp>
      <p:sp>
        <p:nvSpPr>
          <p:cNvPr id="36" name="Rectangle 81">
            <a:extLst>
              <a:ext uri="{FF2B5EF4-FFF2-40B4-BE49-F238E27FC236}">
                <a16:creationId xmlns:a16="http://schemas.microsoft.com/office/drawing/2014/main" id="{DC90245B-1B80-15C7-8FF6-6FF0DF35369F}"/>
              </a:ext>
            </a:extLst>
          </p:cNvPr>
          <p:cNvSpPr/>
          <p:nvPr/>
        </p:nvSpPr>
        <p:spPr>
          <a:xfrm>
            <a:off x="2456204" y="5118852"/>
            <a:ext cx="1450892" cy="13261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8100" dirty="0">
                <a:solidFill>
                  <a:schemeClr val="bg1"/>
                </a:solidFill>
              </a:rPr>
              <a:t>11</a:t>
            </a:r>
            <a:endParaRPr lang="ar-AE" sz="8100" dirty="0">
              <a:solidFill>
                <a:schemeClr val="bg1"/>
              </a:solidFill>
            </a:endParaRPr>
          </a:p>
        </p:txBody>
      </p:sp>
      <p:pic>
        <p:nvPicPr>
          <p:cNvPr id="70" name="Picture 1">
            <a:extLst>
              <a:ext uri="{FF2B5EF4-FFF2-40B4-BE49-F238E27FC236}">
                <a16:creationId xmlns:a16="http://schemas.microsoft.com/office/drawing/2014/main" id="{11004466-F650-431D-4ED9-CE23E7F3C7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581" y="3796633"/>
            <a:ext cx="1034869" cy="1437474"/>
          </a:xfrm>
          <a:prstGeom prst="rect">
            <a:avLst/>
          </a:prstGeom>
        </p:spPr>
      </p:pic>
      <p:pic>
        <p:nvPicPr>
          <p:cNvPr id="71" name="Picture 26">
            <a:extLst>
              <a:ext uri="{FF2B5EF4-FFF2-40B4-BE49-F238E27FC236}">
                <a16:creationId xmlns:a16="http://schemas.microsoft.com/office/drawing/2014/main" id="{863DAD9D-3B09-EAEF-A364-2EFB1415803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00023" y="3829398"/>
            <a:ext cx="1011279" cy="1404709"/>
          </a:xfrm>
          <a:prstGeom prst="rect">
            <a:avLst/>
          </a:prstGeom>
        </p:spPr>
      </p:pic>
      <p:pic>
        <p:nvPicPr>
          <p:cNvPr id="72" name="Picture 53">
            <a:extLst>
              <a:ext uri="{FF2B5EF4-FFF2-40B4-BE49-F238E27FC236}">
                <a16:creationId xmlns:a16="http://schemas.microsoft.com/office/drawing/2014/main" id="{EB4066AA-9AC2-C582-0950-BE9B14959ED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314" y="3759994"/>
            <a:ext cx="694131" cy="1437474"/>
          </a:xfrm>
          <a:prstGeom prst="rect">
            <a:avLst/>
          </a:prstGeom>
        </p:spPr>
      </p:pic>
      <p:sp>
        <p:nvSpPr>
          <p:cNvPr id="73" name="نجمة ذات 5 نقاط 72">
            <a:extLst>
              <a:ext uri="{FF2B5EF4-FFF2-40B4-BE49-F238E27FC236}">
                <a16:creationId xmlns:a16="http://schemas.microsoft.com/office/drawing/2014/main" id="{EC7D5557-F37A-6344-1679-138422BBC17A}"/>
              </a:ext>
            </a:extLst>
          </p:cNvPr>
          <p:cNvSpPr/>
          <p:nvPr/>
        </p:nvSpPr>
        <p:spPr>
          <a:xfrm>
            <a:off x="11463206" y="686363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4" name="نجمة ذات 5 نقاط 73">
            <a:extLst>
              <a:ext uri="{FF2B5EF4-FFF2-40B4-BE49-F238E27FC236}">
                <a16:creationId xmlns:a16="http://schemas.microsoft.com/office/drawing/2014/main" id="{847E12FE-3C61-4FE8-7258-F9D471E2E053}"/>
              </a:ext>
            </a:extLst>
          </p:cNvPr>
          <p:cNvSpPr/>
          <p:nvPr/>
        </p:nvSpPr>
        <p:spPr>
          <a:xfrm>
            <a:off x="12216440" y="687323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5" name="نجمة ذات 5 نقاط 74">
            <a:extLst>
              <a:ext uri="{FF2B5EF4-FFF2-40B4-BE49-F238E27FC236}">
                <a16:creationId xmlns:a16="http://schemas.microsoft.com/office/drawing/2014/main" id="{703B969B-09FF-F02D-3CEA-FE37D4517DC2}"/>
              </a:ext>
            </a:extLst>
          </p:cNvPr>
          <p:cNvSpPr/>
          <p:nvPr/>
        </p:nvSpPr>
        <p:spPr>
          <a:xfrm>
            <a:off x="12977079" y="687323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6" name="نجمة ذات 5 نقاط 75">
            <a:extLst>
              <a:ext uri="{FF2B5EF4-FFF2-40B4-BE49-F238E27FC236}">
                <a16:creationId xmlns:a16="http://schemas.microsoft.com/office/drawing/2014/main" id="{F20A3960-17AE-9F79-64C7-3CF65AD22ABE}"/>
              </a:ext>
            </a:extLst>
          </p:cNvPr>
          <p:cNvSpPr/>
          <p:nvPr/>
        </p:nvSpPr>
        <p:spPr>
          <a:xfrm>
            <a:off x="13753928" y="688656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7" name="نجمة ذات 5 نقاط 76">
            <a:extLst>
              <a:ext uri="{FF2B5EF4-FFF2-40B4-BE49-F238E27FC236}">
                <a16:creationId xmlns:a16="http://schemas.microsoft.com/office/drawing/2014/main" id="{82ADFB3A-1332-E55C-8C53-A747CCF7764B}"/>
              </a:ext>
            </a:extLst>
          </p:cNvPr>
          <p:cNvSpPr/>
          <p:nvPr/>
        </p:nvSpPr>
        <p:spPr>
          <a:xfrm>
            <a:off x="14499881" y="6891424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8" name="نجمة ذات 5 نقاط 77">
            <a:extLst>
              <a:ext uri="{FF2B5EF4-FFF2-40B4-BE49-F238E27FC236}">
                <a16:creationId xmlns:a16="http://schemas.microsoft.com/office/drawing/2014/main" id="{D30E7F96-5357-634B-1401-3F5338F97C32}"/>
              </a:ext>
            </a:extLst>
          </p:cNvPr>
          <p:cNvSpPr/>
          <p:nvPr/>
        </p:nvSpPr>
        <p:spPr>
          <a:xfrm>
            <a:off x="15255014" y="6909027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9" name="نجمة ذات 5 نقاط 78">
            <a:extLst>
              <a:ext uri="{FF2B5EF4-FFF2-40B4-BE49-F238E27FC236}">
                <a16:creationId xmlns:a16="http://schemas.microsoft.com/office/drawing/2014/main" id="{00FE0161-EE22-BE0B-0D4F-583738A5A195}"/>
              </a:ext>
            </a:extLst>
          </p:cNvPr>
          <p:cNvSpPr/>
          <p:nvPr/>
        </p:nvSpPr>
        <p:spPr>
          <a:xfrm>
            <a:off x="15991787" y="691686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0" name="نجمة ذات 5 نقاط 79">
            <a:extLst>
              <a:ext uri="{FF2B5EF4-FFF2-40B4-BE49-F238E27FC236}">
                <a16:creationId xmlns:a16="http://schemas.microsoft.com/office/drawing/2014/main" id="{36E40824-F61E-D014-BB5E-6FAE7E9BC1C3}"/>
              </a:ext>
            </a:extLst>
          </p:cNvPr>
          <p:cNvSpPr/>
          <p:nvPr/>
        </p:nvSpPr>
        <p:spPr>
          <a:xfrm>
            <a:off x="16663155" y="6939092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1" name="نجمة ذات 5 نقاط 80">
            <a:extLst>
              <a:ext uri="{FF2B5EF4-FFF2-40B4-BE49-F238E27FC236}">
                <a16:creationId xmlns:a16="http://schemas.microsoft.com/office/drawing/2014/main" id="{63BEF3A4-63ED-FF6D-48C2-FE42287421DD}"/>
              </a:ext>
            </a:extLst>
          </p:cNvPr>
          <p:cNvSpPr/>
          <p:nvPr/>
        </p:nvSpPr>
        <p:spPr>
          <a:xfrm>
            <a:off x="11455383" y="76122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2" name="نجمة ذات 5 نقاط 81">
            <a:extLst>
              <a:ext uri="{FF2B5EF4-FFF2-40B4-BE49-F238E27FC236}">
                <a16:creationId xmlns:a16="http://schemas.microsoft.com/office/drawing/2014/main" id="{19561E75-85BC-6E2E-833A-0E8996BCD53D}"/>
              </a:ext>
            </a:extLst>
          </p:cNvPr>
          <p:cNvSpPr/>
          <p:nvPr/>
        </p:nvSpPr>
        <p:spPr>
          <a:xfrm>
            <a:off x="12208617" y="76218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3" name="نجمة ذات 5 نقاط 82">
            <a:extLst>
              <a:ext uri="{FF2B5EF4-FFF2-40B4-BE49-F238E27FC236}">
                <a16:creationId xmlns:a16="http://schemas.microsoft.com/office/drawing/2014/main" id="{CE94B9DD-FE7A-6871-D554-2A04F0F5642A}"/>
              </a:ext>
            </a:extLst>
          </p:cNvPr>
          <p:cNvSpPr/>
          <p:nvPr/>
        </p:nvSpPr>
        <p:spPr>
          <a:xfrm>
            <a:off x="12969256" y="76218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4" name="نجمة ذات 5 نقاط 83">
            <a:extLst>
              <a:ext uri="{FF2B5EF4-FFF2-40B4-BE49-F238E27FC236}">
                <a16:creationId xmlns:a16="http://schemas.microsoft.com/office/drawing/2014/main" id="{0B41CF74-38C3-1FA2-FB27-A520B0DECA1D}"/>
              </a:ext>
            </a:extLst>
          </p:cNvPr>
          <p:cNvSpPr/>
          <p:nvPr/>
        </p:nvSpPr>
        <p:spPr>
          <a:xfrm>
            <a:off x="13746105" y="763520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5" name="نجمة ذات 5 نقاط 84">
            <a:extLst>
              <a:ext uri="{FF2B5EF4-FFF2-40B4-BE49-F238E27FC236}">
                <a16:creationId xmlns:a16="http://schemas.microsoft.com/office/drawing/2014/main" id="{60B43F63-2509-13F6-3465-DD473088F6A8}"/>
              </a:ext>
            </a:extLst>
          </p:cNvPr>
          <p:cNvSpPr/>
          <p:nvPr/>
        </p:nvSpPr>
        <p:spPr>
          <a:xfrm>
            <a:off x="14492058" y="7640064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6" name="نجمة ذات 5 نقاط 85">
            <a:extLst>
              <a:ext uri="{FF2B5EF4-FFF2-40B4-BE49-F238E27FC236}">
                <a16:creationId xmlns:a16="http://schemas.microsoft.com/office/drawing/2014/main" id="{615D66B6-9846-CD1E-170F-699CCFE4DF57}"/>
              </a:ext>
            </a:extLst>
          </p:cNvPr>
          <p:cNvSpPr/>
          <p:nvPr/>
        </p:nvSpPr>
        <p:spPr>
          <a:xfrm>
            <a:off x="15314168" y="763520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7" name="نجمة ذات 5 نقاط 86">
            <a:extLst>
              <a:ext uri="{FF2B5EF4-FFF2-40B4-BE49-F238E27FC236}">
                <a16:creationId xmlns:a16="http://schemas.microsoft.com/office/drawing/2014/main" id="{85CA9083-C669-4E35-5488-E474E0499C11}"/>
              </a:ext>
            </a:extLst>
          </p:cNvPr>
          <p:cNvSpPr/>
          <p:nvPr/>
        </p:nvSpPr>
        <p:spPr>
          <a:xfrm>
            <a:off x="16024963" y="766232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8" name="نجمة ذات 5 نقاط 87">
            <a:extLst>
              <a:ext uri="{FF2B5EF4-FFF2-40B4-BE49-F238E27FC236}">
                <a16:creationId xmlns:a16="http://schemas.microsoft.com/office/drawing/2014/main" id="{E86FF5DD-511A-55E2-C342-5DD4DD14CE09}"/>
              </a:ext>
            </a:extLst>
          </p:cNvPr>
          <p:cNvSpPr/>
          <p:nvPr/>
        </p:nvSpPr>
        <p:spPr>
          <a:xfrm>
            <a:off x="16698313" y="7638577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9" name="نجمة ذات 5 نقاط 88">
            <a:extLst>
              <a:ext uri="{FF2B5EF4-FFF2-40B4-BE49-F238E27FC236}">
                <a16:creationId xmlns:a16="http://schemas.microsoft.com/office/drawing/2014/main" id="{DBF7B700-8F5D-EFFD-48B5-DD05BF089A8F}"/>
              </a:ext>
            </a:extLst>
          </p:cNvPr>
          <p:cNvSpPr/>
          <p:nvPr/>
        </p:nvSpPr>
        <p:spPr>
          <a:xfrm>
            <a:off x="11463206" y="8357826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0" name="نجمة ذات 5 نقاط 89">
            <a:extLst>
              <a:ext uri="{FF2B5EF4-FFF2-40B4-BE49-F238E27FC236}">
                <a16:creationId xmlns:a16="http://schemas.microsoft.com/office/drawing/2014/main" id="{C9147049-92D1-8CCC-EF82-DDF32E846AC6}"/>
              </a:ext>
            </a:extLst>
          </p:cNvPr>
          <p:cNvSpPr/>
          <p:nvPr/>
        </p:nvSpPr>
        <p:spPr>
          <a:xfrm>
            <a:off x="12216440" y="8367426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1" name="نجمة ذات 5 نقاط 90">
            <a:extLst>
              <a:ext uri="{FF2B5EF4-FFF2-40B4-BE49-F238E27FC236}">
                <a16:creationId xmlns:a16="http://schemas.microsoft.com/office/drawing/2014/main" id="{B0C8BA61-A682-AC88-BA13-18CBABAACDC3}"/>
              </a:ext>
            </a:extLst>
          </p:cNvPr>
          <p:cNvSpPr/>
          <p:nvPr/>
        </p:nvSpPr>
        <p:spPr>
          <a:xfrm>
            <a:off x="12977079" y="8367426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2" name="نجمة ذات 5 نقاط 91">
            <a:extLst>
              <a:ext uri="{FF2B5EF4-FFF2-40B4-BE49-F238E27FC236}">
                <a16:creationId xmlns:a16="http://schemas.microsoft.com/office/drawing/2014/main" id="{3BCD5550-6879-C916-09E8-B614AD90A315}"/>
              </a:ext>
            </a:extLst>
          </p:cNvPr>
          <p:cNvSpPr/>
          <p:nvPr/>
        </p:nvSpPr>
        <p:spPr>
          <a:xfrm>
            <a:off x="13753928" y="8380752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3" name="نجمة ذات 5 نقاط 92">
            <a:extLst>
              <a:ext uri="{FF2B5EF4-FFF2-40B4-BE49-F238E27FC236}">
                <a16:creationId xmlns:a16="http://schemas.microsoft.com/office/drawing/2014/main" id="{3508FEF0-C83D-C0F0-DAE0-213CA1C0A14C}"/>
              </a:ext>
            </a:extLst>
          </p:cNvPr>
          <p:cNvSpPr/>
          <p:nvPr/>
        </p:nvSpPr>
        <p:spPr>
          <a:xfrm>
            <a:off x="14547956" y="84074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4" name="نجمة ذات 5 نقاط 93">
            <a:extLst>
              <a:ext uri="{FF2B5EF4-FFF2-40B4-BE49-F238E27FC236}">
                <a16:creationId xmlns:a16="http://schemas.microsoft.com/office/drawing/2014/main" id="{31F83003-A9D3-160A-33D9-E1B5DC6FE3AC}"/>
              </a:ext>
            </a:extLst>
          </p:cNvPr>
          <p:cNvSpPr/>
          <p:nvPr/>
        </p:nvSpPr>
        <p:spPr>
          <a:xfrm>
            <a:off x="15341984" y="8443139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5" name="نجمة ذات 5 نقاط 94">
            <a:extLst>
              <a:ext uri="{FF2B5EF4-FFF2-40B4-BE49-F238E27FC236}">
                <a16:creationId xmlns:a16="http://schemas.microsoft.com/office/drawing/2014/main" id="{E66AF97F-2160-D8CA-6C85-566643C4435A}"/>
              </a:ext>
            </a:extLst>
          </p:cNvPr>
          <p:cNvSpPr/>
          <p:nvPr/>
        </p:nvSpPr>
        <p:spPr>
          <a:xfrm>
            <a:off x="16057856" y="844954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6" name="نجمة ذات 5 نقاط 95">
            <a:extLst>
              <a:ext uri="{FF2B5EF4-FFF2-40B4-BE49-F238E27FC236}">
                <a16:creationId xmlns:a16="http://schemas.microsoft.com/office/drawing/2014/main" id="{7F9F3816-7619-10D7-CDEC-EF1C162CBF9D}"/>
              </a:ext>
            </a:extLst>
          </p:cNvPr>
          <p:cNvSpPr/>
          <p:nvPr/>
        </p:nvSpPr>
        <p:spPr>
          <a:xfrm>
            <a:off x="16726129" y="8429209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264112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mph" presetSubtype="2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8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3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7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0" y="-15279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18377605-C31C-B133-D030-5413417E8AE8}"/>
              </a:ext>
            </a:extLst>
          </p:cNvPr>
          <p:cNvSpPr/>
          <p:nvPr/>
        </p:nvSpPr>
        <p:spPr>
          <a:xfrm>
            <a:off x="994411" y="1062657"/>
            <a:ext cx="16299177" cy="8228409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9222" b="-9222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4448544" y="117123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747" t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4" name="Freeform 14"/>
          <p:cNvSpPr/>
          <p:nvPr/>
        </p:nvSpPr>
        <p:spPr>
          <a:xfrm>
            <a:off x="463204" y="2381724"/>
            <a:ext cx="2857710" cy="2400476"/>
          </a:xfrm>
          <a:custGeom>
            <a:avLst/>
            <a:gdLst/>
            <a:ahLst/>
            <a:cxnLst/>
            <a:rect l="l" t="t" r="r" b="b"/>
            <a:pathLst>
              <a:path w="2857710" h="2400476">
                <a:moveTo>
                  <a:pt x="0" y="0"/>
                </a:moveTo>
                <a:lnTo>
                  <a:pt x="2857710" y="0"/>
                </a:lnTo>
                <a:lnTo>
                  <a:pt x="2857710" y="2400476"/>
                </a:lnTo>
                <a:lnTo>
                  <a:pt x="0" y="24004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>
            <a:off x="15443930" y="5108944"/>
            <a:ext cx="2965396" cy="5165929"/>
          </a:xfrm>
          <a:custGeom>
            <a:avLst/>
            <a:gdLst/>
            <a:ahLst/>
            <a:cxnLst/>
            <a:rect l="l" t="t" r="r" b="b"/>
            <a:pathLst>
              <a:path w="4794196" h="8961114">
                <a:moveTo>
                  <a:pt x="0" y="0"/>
                </a:moveTo>
                <a:lnTo>
                  <a:pt x="4794196" y="0"/>
                </a:lnTo>
                <a:lnTo>
                  <a:pt x="4794196" y="8961114"/>
                </a:lnTo>
                <a:lnTo>
                  <a:pt x="0" y="89611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07787CCA-3E93-69C0-88E2-9AC968158137}"/>
              </a:ext>
            </a:extLst>
          </p:cNvPr>
          <p:cNvSpPr/>
          <p:nvPr/>
        </p:nvSpPr>
        <p:spPr>
          <a:xfrm>
            <a:off x="5560300" y="2381724"/>
            <a:ext cx="6443482" cy="6396227"/>
          </a:xfrm>
          <a:custGeom>
            <a:avLst/>
            <a:gdLst/>
            <a:ahLst/>
            <a:cxnLst/>
            <a:rect l="l" t="t" r="r" b="b"/>
            <a:pathLst>
              <a:path w="8115300" h="8197273">
                <a:moveTo>
                  <a:pt x="0" y="0"/>
                </a:moveTo>
                <a:lnTo>
                  <a:pt x="8115300" y="0"/>
                </a:lnTo>
                <a:lnTo>
                  <a:pt x="8115300" y="8197273"/>
                </a:lnTo>
                <a:lnTo>
                  <a:pt x="0" y="81972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E134FBC6-51AA-7C2F-6292-525B7E86F86C}"/>
              </a:ext>
            </a:extLst>
          </p:cNvPr>
          <p:cNvSpPr txBox="1"/>
          <p:nvPr/>
        </p:nvSpPr>
        <p:spPr>
          <a:xfrm>
            <a:off x="5026651" y="3062284"/>
            <a:ext cx="6816436" cy="5162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0"/>
              </a:lnSpc>
            </a:pPr>
            <a:r>
              <a:rPr lang="en-US" sz="30000" b="1" dirty="0">
                <a:solidFill>
                  <a:srgbClr val="000000"/>
                </a:solidFill>
                <a:ea typeface="Glacial Indifference Bold"/>
                <a:cs typeface="Glacial Indifference Bold"/>
                <a:sym typeface="Glacial Indifference Bold"/>
              </a:rPr>
              <a:t>18</a:t>
            </a:r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7F98A6DA-B9CB-11DA-0C61-894F969062D3}"/>
              </a:ext>
            </a:extLst>
          </p:cNvPr>
          <p:cNvSpPr/>
          <p:nvPr/>
        </p:nvSpPr>
        <p:spPr>
          <a:xfrm>
            <a:off x="833716" y="6014808"/>
            <a:ext cx="3614828" cy="3730449"/>
          </a:xfrm>
          <a:custGeom>
            <a:avLst/>
            <a:gdLst/>
            <a:ahLst/>
            <a:cxnLst/>
            <a:rect l="l" t="t" r="r" b="b"/>
            <a:pathLst>
              <a:path w="10811254" h="10513945">
                <a:moveTo>
                  <a:pt x="0" y="0"/>
                </a:moveTo>
                <a:lnTo>
                  <a:pt x="10811254" y="0"/>
                </a:lnTo>
                <a:lnTo>
                  <a:pt x="10811254" y="10513945"/>
                </a:lnTo>
                <a:lnTo>
                  <a:pt x="0" y="105139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5" name="p_1290920_59" descr="p_1290920_59">
            <a:hlinkClick r:id="" action="ppaction://media"/>
            <a:extLst>
              <a:ext uri="{FF2B5EF4-FFF2-40B4-BE49-F238E27FC236}">
                <a16:creationId xmlns:a16="http://schemas.microsoft.com/office/drawing/2014/main" id="{AC81CF1C-07A8-635F-63B2-C26F0A9EC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684204" y="-26128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3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679472" y="-87309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" name="Freeform 2"/>
          <p:cNvSpPr/>
          <p:nvPr/>
        </p:nvSpPr>
        <p:spPr>
          <a:xfrm>
            <a:off x="-5490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18377605-C31C-B133-D030-5413417E8AE8}"/>
              </a:ext>
            </a:extLst>
          </p:cNvPr>
          <p:cNvSpPr/>
          <p:nvPr/>
        </p:nvSpPr>
        <p:spPr>
          <a:xfrm>
            <a:off x="526875" y="664261"/>
            <a:ext cx="17124445" cy="885818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9222" b="-9222"/>
            </a:stretch>
          </a:blipFill>
        </p:spPr>
        <p:txBody>
          <a:bodyPr/>
          <a:lstStyle/>
          <a:p>
            <a:endParaRPr lang="ar-AE" dirty="0"/>
          </a:p>
        </p:txBody>
      </p:sp>
      <p:sp>
        <p:nvSpPr>
          <p:cNvPr id="14" name="Freeform 14"/>
          <p:cNvSpPr/>
          <p:nvPr/>
        </p:nvSpPr>
        <p:spPr>
          <a:xfrm>
            <a:off x="201634" y="824121"/>
            <a:ext cx="2857710" cy="2400476"/>
          </a:xfrm>
          <a:custGeom>
            <a:avLst/>
            <a:gdLst/>
            <a:ahLst/>
            <a:cxnLst/>
            <a:rect l="l" t="t" r="r" b="b"/>
            <a:pathLst>
              <a:path w="2857710" h="2400476">
                <a:moveTo>
                  <a:pt x="0" y="0"/>
                </a:moveTo>
                <a:lnTo>
                  <a:pt x="2857710" y="0"/>
                </a:lnTo>
                <a:lnTo>
                  <a:pt x="2857710" y="2400476"/>
                </a:lnTo>
                <a:lnTo>
                  <a:pt x="0" y="24004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>
            <a:off x="16463747" y="477438"/>
            <a:ext cx="1297378" cy="2106377"/>
          </a:xfrm>
          <a:custGeom>
            <a:avLst/>
            <a:gdLst/>
            <a:ahLst/>
            <a:cxnLst/>
            <a:rect l="l" t="t" r="r" b="b"/>
            <a:pathLst>
              <a:path w="4794196" h="8961114">
                <a:moveTo>
                  <a:pt x="0" y="0"/>
                </a:moveTo>
                <a:lnTo>
                  <a:pt x="4794196" y="0"/>
                </a:lnTo>
                <a:lnTo>
                  <a:pt x="4794196" y="8961114"/>
                </a:lnTo>
                <a:lnTo>
                  <a:pt x="0" y="89611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7F98A6DA-B9CB-11DA-0C61-894F969062D3}"/>
              </a:ext>
            </a:extLst>
          </p:cNvPr>
          <p:cNvSpPr/>
          <p:nvPr/>
        </p:nvSpPr>
        <p:spPr>
          <a:xfrm>
            <a:off x="923746" y="7095297"/>
            <a:ext cx="2002567" cy="2609149"/>
          </a:xfrm>
          <a:custGeom>
            <a:avLst/>
            <a:gdLst/>
            <a:ahLst/>
            <a:cxnLst/>
            <a:rect l="l" t="t" r="r" b="b"/>
            <a:pathLst>
              <a:path w="10811254" h="10513945">
                <a:moveTo>
                  <a:pt x="0" y="0"/>
                </a:moveTo>
                <a:lnTo>
                  <a:pt x="10811254" y="0"/>
                </a:lnTo>
                <a:lnTo>
                  <a:pt x="10811254" y="10513945"/>
                </a:lnTo>
                <a:lnTo>
                  <a:pt x="0" y="105139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03B4F969-75ED-B1C7-EBDA-D065540C49DE}"/>
              </a:ext>
            </a:extLst>
          </p:cNvPr>
          <p:cNvSpPr/>
          <p:nvPr/>
        </p:nvSpPr>
        <p:spPr>
          <a:xfrm>
            <a:off x="5559227" y="959558"/>
            <a:ext cx="7692363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rtl="1"/>
            <a:r>
              <a:rPr lang="ar-AE" sz="8100" dirty="0">
                <a:ln w="0"/>
                <a:solidFill>
                  <a:schemeClr val="bg1"/>
                </a:solidFill>
              </a:rPr>
              <a:t>كل شيء عن الرقم </a:t>
            </a:r>
            <a:r>
              <a:rPr lang="en-GB" sz="8100" dirty="0">
                <a:ln w="0"/>
                <a:solidFill>
                  <a:schemeClr val="bg1"/>
                </a:solidFill>
                <a:cs typeface="Janna LT" panose="01000000000000000000" pitchFamily="2" charset="-78"/>
              </a:rPr>
              <a:t>18</a:t>
            </a:r>
            <a:endParaRPr lang="en-US" sz="8100" dirty="0">
              <a:ln w="0"/>
              <a:solidFill>
                <a:schemeClr val="bg1"/>
              </a:solidFill>
              <a:cs typeface="Janna LT" panose="01000000000000000000" pitchFamily="2" charset="-78"/>
            </a:endParaRPr>
          </a:p>
        </p:txBody>
      </p:sp>
      <p:sp>
        <p:nvSpPr>
          <p:cNvPr id="6" name="TextBox 36">
            <a:extLst>
              <a:ext uri="{FF2B5EF4-FFF2-40B4-BE49-F238E27FC236}">
                <a16:creationId xmlns:a16="http://schemas.microsoft.com/office/drawing/2014/main" id="{AC2CB37D-FD67-5513-E93A-CAB7B4CC1EE2}"/>
              </a:ext>
            </a:extLst>
          </p:cNvPr>
          <p:cNvSpPr txBox="1"/>
          <p:nvPr/>
        </p:nvSpPr>
        <p:spPr>
          <a:xfrm>
            <a:off x="7211286" y="3924733"/>
            <a:ext cx="136155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endParaRPr lang="ar-AE" sz="4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Freeform: Shape 41">
            <a:extLst>
              <a:ext uri="{FF2B5EF4-FFF2-40B4-BE49-F238E27FC236}">
                <a16:creationId xmlns:a16="http://schemas.microsoft.com/office/drawing/2014/main" id="{6D3A0DAA-D728-4E00-5E7B-70B54257D843}"/>
              </a:ext>
            </a:extLst>
          </p:cNvPr>
          <p:cNvSpPr/>
          <p:nvPr/>
        </p:nvSpPr>
        <p:spPr>
          <a:xfrm rot="16458302">
            <a:off x="7153315" y="3821552"/>
            <a:ext cx="1172790" cy="1298047"/>
          </a:xfrm>
          <a:custGeom>
            <a:avLst/>
            <a:gdLst>
              <a:gd name="connsiteX0" fmla="*/ 1681843 w 2155372"/>
              <a:gd name="connsiteY0" fmla="*/ 261257 h 2008414"/>
              <a:gd name="connsiteX1" fmla="*/ 1518557 w 2155372"/>
              <a:gd name="connsiteY1" fmla="*/ 244928 h 2008414"/>
              <a:gd name="connsiteX2" fmla="*/ 1453243 w 2155372"/>
              <a:gd name="connsiteY2" fmla="*/ 212271 h 2008414"/>
              <a:gd name="connsiteX3" fmla="*/ 1355272 w 2155372"/>
              <a:gd name="connsiteY3" fmla="*/ 179614 h 2008414"/>
              <a:gd name="connsiteX4" fmla="*/ 1208314 w 2155372"/>
              <a:gd name="connsiteY4" fmla="*/ 130628 h 2008414"/>
              <a:gd name="connsiteX5" fmla="*/ 1012372 w 2155372"/>
              <a:gd name="connsiteY5" fmla="*/ 65314 h 2008414"/>
              <a:gd name="connsiteX6" fmla="*/ 963386 w 2155372"/>
              <a:gd name="connsiteY6" fmla="*/ 48986 h 2008414"/>
              <a:gd name="connsiteX7" fmla="*/ 832757 w 2155372"/>
              <a:gd name="connsiteY7" fmla="*/ 16328 h 2008414"/>
              <a:gd name="connsiteX8" fmla="*/ 669472 w 2155372"/>
              <a:gd name="connsiteY8" fmla="*/ 0 h 2008414"/>
              <a:gd name="connsiteX9" fmla="*/ 261257 w 2155372"/>
              <a:gd name="connsiteY9" fmla="*/ 16328 h 2008414"/>
              <a:gd name="connsiteX10" fmla="*/ 163286 w 2155372"/>
              <a:gd name="connsiteY10" fmla="*/ 114300 h 2008414"/>
              <a:gd name="connsiteX11" fmla="*/ 114300 w 2155372"/>
              <a:gd name="connsiteY11" fmla="*/ 212271 h 2008414"/>
              <a:gd name="connsiteX12" fmla="*/ 65314 w 2155372"/>
              <a:gd name="connsiteY12" fmla="*/ 310243 h 2008414"/>
              <a:gd name="connsiteX13" fmla="*/ 16329 w 2155372"/>
              <a:gd name="connsiteY13" fmla="*/ 457200 h 2008414"/>
              <a:gd name="connsiteX14" fmla="*/ 0 w 2155372"/>
              <a:gd name="connsiteY14" fmla="*/ 506186 h 2008414"/>
              <a:gd name="connsiteX15" fmla="*/ 16329 w 2155372"/>
              <a:gd name="connsiteY15" fmla="*/ 1518557 h 2008414"/>
              <a:gd name="connsiteX16" fmla="*/ 114300 w 2155372"/>
              <a:gd name="connsiteY16" fmla="*/ 1714500 h 2008414"/>
              <a:gd name="connsiteX17" fmla="*/ 277586 w 2155372"/>
              <a:gd name="connsiteY17" fmla="*/ 1845128 h 2008414"/>
              <a:gd name="connsiteX18" fmla="*/ 375557 w 2155372"/>
              <a:gd name="connsiteY18" fmla="*/ 1910443 h 2008414"/>
              <a:gd name="connsiteX19" fmla="*/ 506186 w 2155372"/>
              <a:gd name="connsiteY19" fmla="*/ 1943100 h 2008414"/>
              <a:gd name="connsiteX20" fmla="*/ 571500 w 2155372"/>
              <a:gd name="connsiteY20" fmla="*/ 1959428 h 2008414"/>
              <a:gd name="connsiteX21" fmla="*/ 620486 w 2155372"/>
              <a:gd name="connsiteY21" fmla="*/ 1975757 h 2008414"/>
              <a:gd name="connsiteX22" fmla="*/ 734786 w 2155372"/>
              <a:gd name="connsiteY22" fmla="*/ 2008414 h 2008414"/>
              <a:gd name="connsiteX23" fmla="*/ 1289957 w 2155372"/>
              <a:gd name="connsiteY23" fmla="*/ 1992086 h 2008414"/>
              <a:gd name="connsiteX24" fmla="*/ 1338943 w 2155372"/>
              <a:gd name="connsiteY24" fmla="*/ 1975757 h 2008414"/>
              <a:gd name="connsiteX25" fmla="*/ 1404257 w 2155372"/>
              <a:gd name="connsiteY25" fmla="*/ 1959428 h 2008414"/>
              <a:gd name="connsiteX26" fmla="*/ 1502229 w 2155372"/>
              <a:gd name="connsiteY26" fmla="*/ 1894114 h 2008414"/>
              <a:gd name="connsiteX27" fmla="*/ 1583872 w 2155372"/>
              <a:gd name="connsiteY27" fmla="*/ 1828800 h 2008414"/>
              <a:gd name="connsiteX28" fmla="*/ 1665514 w 2155372"/>
              <a:gd name="connsiteY28" fmla="*/ 1714500 h 2008414"/>
              <a:gd name="connsiteX29" fmla="*/ 1714500 w 2155372"/>
              <a:gd name="connsiteY29" fmla="*/ 1681843 h 2008414"/>
              <a:gd name="connsiteX30" fmla="*/ 1763486 w 2155372"/>
              <a:gd name="connsiteY30" fmla="*/ 1616528 h 2008414"/>
              <a:gd name="connsiteX31" fmla="*/ 1861457 w 2155372"/>
              <a:gd name="connsiteY31" fmla="*/ 1518557 h 2008414"/>
              <a:gd name="connsiteX32" fmla="*/ 1910443 w 2155372"/>
              <a:gd name="connsiteY32" fmla="*/ 1453243 h 2008414"/>
              <a:gd name="connsiteX33" fmla="*/ 1959429 w 2155372"/>
              <a:gd name="connsiteY33" fmla="*/ 1404257 h 2008414"/>
              <a:gd name="connsiteX34" fmla="*/ 1992086 w 2155372"/>
              <a:gd name="connsiteY34" fmla="*/ 1355271 h 2008414"/>
              <a:gd name="connsiteX35" fmla="*/ 2024743 w 2155372"/>
              <a:gd name="connsiteY35" fmla="*/ 1289957 h 2008414"/>
              <a:gd name="connsiteX36" fmla="*/ 2073729 w 2155372"/>
              <a:gd name="connsiteY36" fmla="*/ 1257300 h 2008414"/>
              <a:gd name="connsiteX37" fmla="*/ 2122714 w 2155372"/>
              <a:gd name="connsiteY37" fmla="*/ 1110343 h 2008414"/>
              <a:gd name="connsiteX38" fmla="*/ 2139043 w 2155372"/>
              <a:gd name="connsiteY38" fmla="*/ 1061357 h 2008414"/>
              <a:gd name="connsiteX39" fmla="*/ 2155372 w 2155372"/>
              <a:gd name="connsiteY39" fmla="*/ 1012371 h 2008414"/>
              <a:gd name="connsiteX40" fmla="*/ 2139043 w 2155372"/>
              <a:gd name="connsiteY40" fmla="*/ 653143 h 2008414"/>
              <a:gd name="connsiteX41" fmla="*/ 2073729 w 2155372"/>
              <a:gd name="connsiteY41" fmla="*/ 555171 h 2008414"/>
              <a:gd name="connsiteX42" fmla="*/ 2008414 w 2155372"/>
              <a:gd name="connsiteY42" fmla="*/ 473528 h 2008414"/>
              <a:gd name="connsiteX43" fmla="*/ 1910443 w 2155372"/>
              <a:gd name="connsiteY43" fmla="*/ 408214 h 2008414"/>
              <a:gd name="connsiteX44" fmla="*/ 1861457 w 2155372"/>
              <a:gd name="connsiteY44" fmla="*/ 375557 h 2008414"/>
              <a:gd name="connsiteX45" fmla="*/ 1812472 w 2155372"/>
              <a:gd name="connsiteY45" fmla="*/ 359228 h 2008414"/>
              <a:gd name="connsiteX46" fmla="*/ 1763486 w 2155372"/>
              <a:gd name="connsiteY46" fmla="*/ 326571 h 2008414"/>
              <a:gd name="connsiteX47" fmla="*/ 1665514 w 2155372"/>
              <a:gd name="connsiteY47" fmla="*/ 293914 h 2008414"/>
              <a:gd name="connsiteX48" fmla="*/ 1616529 w 2155372"/>
              <a:gd name="connsiteY48" fmla="*/ 277586 h 2008414"/>
              <a:gd name="connsiteX49" fmla="*/ 1534886 w 2155372"/>
              <a:gd name="connsiteY49" fmla="*/ 277586 h 200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155372" h="2008414">
                <a:moveTo>
                  <a:pt x="1681843" y="261257"/>
                </a:moveTo>
                <a:cubicBezTo>
                  <a:pt x="1627414" y="255814"/>
                  <a:pt x="1572043" y="256389"/>
                  <a:pt x="1518557" y="244928"/>
                </a:cubicBezTo>
                <a:cubicBezTo>
                  <a:pt x="1494756" y="239828"/>
                  <a:pt x="1475843" y="221311"/>
                  <a:pt x="1453243" y="212271"/>
                </a:cubicBezTo>
                <a:cubicBezTo>
                  <a:pt x="1421282" y="199486"/>
                  <a:pt x="1387233" y="192398"/>
                  <a:pt x="1355272" y="179614"/>
                </a:cubicBezTo>
                <a:cubicBezTo>
                  <a:pt x="1220065" y="125532"/>
                  <a:pt x="1365211" y="162008"/>
                  <a:pt x="1208314" y="130628"/>
                </a:cubicBezTo>
                <a:cubicBezTo>
                  <a:pt x="1051181" y="52062"/>
                  <a:pt x="1173152" y="101043"/>
                  <a:pt x="1012372" y="65314"/>
                </a:cubicBezTo>
                <a:cubicBezTo>
                  <a:pt x="995570" y="61580"/>
                  <a:pt x="979991" y="53515"/>
                  <a:pt x="963386" y="48986"/>
                </a:cubicBezTo>
                <a:cubicBezTo>
                  <a:pt x="920084" y="37176"/>
                  <a:pt x="877029" y="23707"/>
                  <a:pt x="832757" y="16328"/>
                </a:cubicBezTo>
                <a:cubicBezTo>
                  <a:pt x="778801" y="7335"/>
                  <a:pt x="723900" y="5443"/>
                  <a:pt x="669472" y="0"/>
                </a:cubicBezTo>
                <a:lnTo>
                  <a:pt x="261257" y="16328"/>
                </a:lnTo>
                <a:cubicBezTo>
                  <a:pt x="216207" y="26501"/>
                  <a:pt x="163286" y="114300"/>
                  <a:pt x="163286" y="114300"/>
                </a:cubicBezTo>
                <a:cubicBezTo>
                  <a:pt x="122240" y="237435"/>
                  <a:pt x="177610" y="85650"/>
                  <a:pt x="114300" y="212271"/>
                </a:cubicBezTo>
                <a:cubicBezTo>
                  <a:pt x="46699" y="347474"/>
                  <a:pt x="158905" y="169860"/>
                  <a:pt x="65314" y="310243"/>
                </a:cubicBezTo>
                <a:lnTo>
                  <a:pt x="16329" y="457200"/>
                </a:lnTo>
                <a:lnTo>
                  <a:pt x="0" y="506186"/>
                </a:lnTo>
                <a:cubicBezTo>
                  <a:pt x="5443" y="843643"/>
                  <a:pt x="1454" y="1181384"/>
                  <a:pt x="16329" y="1518557"/>
                </a:cubicBezTo>
                <a:cubicBezTo>
                  <a:pt x="18781" y="1574130"/>
                  <a:pt x="78483" y="1678683"/>
                  <a:pt x="114300" y="1714500"/>
                </a:cubicBezTo>
                <a:cubicBezTo>
                  <a:pt x="207369" y="1807569"/>
                  <a:pt x="153993" y="1762733"/>
                  <a:pt x="277586" y="1845128"/>
                </a:cubicBezTo>
                <a:lnTo>
                  <a:pt x="375557" y="1910443"/>
                </a:lnTo>
                <a:lnTo>
                  <a:pt x="506186" y="1943100"/>
                </a:lnTo>
                <a:cubicBezTo>
                  <a:pt x="527957" y="1948543"/>
                  <a:pt x="550210" y="1952331"/>
                  <a:pt x="571500" y="1959428"/>
                </a:cubicBezTo>
                <a:cubicBezTo>
                  <a:pt x="587829" y="1964871"/>
                  <a:pt x="603936" y="1971028"/>
                  <a:pt x="620486" y="1975757"/>
                </a:cubicBezTo>
                <a:cubicBezTo>
                  <a:pt x="764034" y="2016772"/>
                  <a:pt x="617314" y="1969258"/>
                  <a:pt x="734786" y="2008414"/>
                </a:cubicBezTo>
                <a:cubicBezTo>
                  <a:pt x="919843" y="2002971"/>
                  <a:pt x="1105090" y="2002079"/>
                  <a:pt x="1289957" y="1992086"/>
                </a:cubicBezTo>
                <a:cubicBezTo>
                  <a:pt x="1307144" y="1991157"/>
                  <a:pt x="1322393" y="1980486"/>
                  <a:pt x="1338943" y="1975757"/>
                </a:cubicBezTo>
                <a:cubicBezTo>
                  <a:pt x="1360521" y="1969592"/>
                  <a:pt x="1382486" y="1964871"/>
                  <a:pt x="1404257" y="1959428"/>
                </a:cubicBezTo>
                <a:lnTo>
                  <a:pt x="1502229" y="1894114"/>
                </a:lnTo>
                <a:cubicBezTo>
                  <a:pt x="1538598" y="1869868"/>
                  <a:pt x="1557283" y="1862036"/>
                  <a:pt x="1583872" y="1828800"/>
                </a:cubicBezTo>
                <a:cubicBezTo>
                  <a:pt x="1620959" y="1782441"/>
                  <a:pt x="1619544" y="1760470"/>
                  <a:pt x="1665514" y="1714500"/>
                </a:cubicBezTo>
                <a:cubicBezTo>
                  <a:pt x="1679391" y="1700623"/>
                  <a:pt x="1698171" y="1692729"/>
                  <a:pt x="1714500" y="1681843"/>
                </a:cubicBezTo>
                <a:cubicBezTo>
                  <a:pt x="1730829" y="1660071"/>
                  <a:pt x="1745280" y="1636756"/>
                  <a:pt x="1763486" y="1616528"/>
                </a:cubicBezTo>
                <a:cubicBezTo>
                  <a:pt x="1794381" y="1582200"/>
                  <a:pt x="1833746" y="1555504"/>
                  <a:pt x="1861457" y="1518557"/>
                </a:cubicBezTo>
                <a:cubicBezTo>
                  <a:pt x="1877786" y="1496786"/>
                  <a:pt x="1892732" y="1473906"/>
                  <a:pt x="1910443" y="1453243"/>
                </a:cubicBezTo>
                <a:cubicBezTo>
                  <a:pt x="1925471" y="1435710"/>
                  <a:pt x="1944646" y="1421997"/>
                  <a:pt x="1959429" y="1404257"/>
                </a:cubicBezTo>
                <a:cubicBezTo>
                  <a:pt x="1971992" y="1389181"/>
                  <a:pt x="1982350" y="1372310"/>
                  <a:pt x="1992086" y="1355271"/>
                </a:cubicBezTo>
                <a:cubicBezTo>
                  <a:pt x="2004163" y="1334137"/>
                  <a:pt x="2009160" y="1308656"/>
                  <a:pt x="2024743" y="1289957"/>
                </a:cubicBezTo>
                <a:cubicBezTo>
                  <a:pt x="2037306" y="1274881"/>
                  <a:pt x="2057400" y="1268186"/>
                  <a:pt x="2073729" y="1257300"/>
                </a:cubicBezTo>
                <a:lnTo>
                  <a:pt x="2122714" y="1110343"/>
                </a:lnTo>
                <a:lnTo>
                  <a:pt x="2139043" y="1061357"/>
                </a:lnTo>
                <a:lnTo>
                  <a:pt x="2155372" y="1012371"/>
                </a:lnTo>
                <a:cubicBezTo>
                  <a:pt x="2149929" y="892628"/>
                  <a:pt x="2160114" y="771143"/>
                  <a:pt x="2139043" y="653143"/>
                </a:cubicBezTo>
                <a:cubicBezTo>
                  <a:pt x="2132143" y="614505"/>
                  <a:pt x="2095500" y="587828"/>
                  <a:pt x="2073729" y="555171"/>
                </a:cubicBezTo>
                <a:cubicBezTo>
                  <a:pt x="2052306" y="523036"/>
                  <a:pt x="2039436" y="496795"/>
                  <a:pt x="2008414" y="473528"/>
                </a:cubicBezTo>
                <a:cubicBezTo>
                  <a:pt x="1977015" y="449979"/>
                  <a:pt x="1943100" y="429985"/>
                  <a:pt x="1910443" y="408214"/>
                </a:cubicBezTo>
                <a:cubicBezTo>
                  <a:pt x="1894114" y="397328"/>
                  <a:pt x="1880074" y="381763"/>
                  <a:pt x="1861457" y="375557"/>
                </a:cubicBezTo>
                <a:cubicBezTo>
                  <a:pt x="1845129" y="370114"/>
                  <a:pt x="1827867" y="366925"/>
                  <a:pt x="1812472" y="359228"/>
                </a:cubicBezTo>
                <a:cubicBezTo>
                  <a:pt x="1794919" y="350452"/>
                  <a:pt x="1781419" y="334541"/>
                  <a:pt x="1763486" y="326571"/>
                </a:cubicBezTo>
                <a:cubicBezTo>
                  <a:pt x="1732029" y="312590"/>
                  <a:pt x="1698171" y="304800"/>
                  <a:pt x="1665514" y="293914"/>
                </a:cubicBezTo>
                <a:cubicBezTo>
                  <a:pt x="1649186" y="288471"/>
                  <a:pt x="1633741" y="277586"/>
                  <a:pt x="1616529" y="277586"/>
                </a:cubicBezTo>
                <a:lnTo>
                  <a:pt x="1534886" y="27758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700">
              <a:solidFill>
                <a:schemeClr val="bg1"/>
              </a:solidFill>
            </a:endParaRPr>
          </a:p>
        </p:txBody>
      </p:sp>
      <p:sp>
        <p:nvSpPr>
          <p:cNvPr id="8" name="TextBox 43">
            <a:extLst>
              <a:ext uri="{FF2B5EF4-FFF2-40B4-BE49-F238E27FC236}">
                <a16:creationId xmlns:a16="http://schemas.microsoft.com/office/drawing/2014/main" id="{6FCFFE10-6E49-2F6D-3A02-20AB6383F3BC}"/>
              </a:ext>
            </a:extLst>
          </p:cNvPr>
          <p:cNvSpPr txBox="1"/>
          <p:nvPr/>
        </p:nvSpPr>
        <p:spPr>
          <a:xfrm>
            <a:off x="10190789" y="4045472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endParaRPr lang="ar-AE" sz="36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Freeform: Shape 44">
            <a:extLst>
              <a:ext uri="{FF2B5EF4-FFF2-40B4-BE49-F238E27FC236}">
                <a16:creationId xmlns:a16="http://schemas.microsoft.com/office/drawing/2014/main" id="{A09B1C55-C4F4-2385-F442-AF1824A3293D}"/>
              </a:ext>
            </a:extLst>
          </p:cNvPr>
          <p:cNvSpPr/>
          <p:nvPr/>
        </p:nvSpPr>
        <p:spPr>
          <a:xfrm rot="16458302">
            <a:off x="10105411" y="3895926"/>
            <a:ext cx="1044579" cy="1260217"/>
          </a:xfrm>
          <a:custGeom>
            <a:avLst/>
            <a:gdLst>
              <a:gd name="connsiteX0" fmla="*/ 1681843 w 2155372"/>
              <a:gd name="connsiteY0" fmla="*/ 261257 h 2008414"/>
              <a:gd name="connsiteX1" fmla="*/ 1518557 w 2155372"/>
              <a:gd name="connsiteY1" fmla="*/ 244928 h 2008414"/>
              <a:gd name="connsiteX2" fmla="*/ 1453243 w 2155372"/>
              <a:gd name="connsiteY2" fmla="*/ 212271 h 2008414"/>
              <a:gd name="connsiteX3" fmla="*/ 1355272 w 2155372"/>
              <a:gd name="connsiteY3" fmla="*/ 179614 h 2008414"/>
              <a:gd name="connsiteX4" fmla="*/ 1208314 w 2155372"/>
              <a:gd name="connsiteY4" fmla="*/ 130628 h 2008414"/>
              <a:gd name="connsiteX5" fmla="*/ 1012372 w 2155372"/>
              <a:gd name="connsiteY5" fmla="*/ 65314 h 2008414"/>
              <a:gd name="connsiteX6" fmla="*/ 963386 w 2155372"/>
              <a:gd name="connsiteY6" fmla="*/ 48986 h 2008414"/>
              <a:gd name="connsiteX7" fmla="*/ 832757 w 2155372"/>
              <a:gd name="connsiteY7" fmla="*/ 16328 h 2008414"/>
              <a:gd name="connsiteX8" fmla="*/ 669472 w 2155372"/>
              <a:gd name="connsiteY8" fmla="*/ 0 h 2008414"/>
              <a:gd name="connsiteX9" fmla="*/ 261257 w 2155372"/>
              <a:gd name="connsiteY9" fmla="*/ 16328 h 2008414"/>
              <a:gd name="connsiteX10" fmla="*/ 163286 w 2155372"/>
              <a:gd name="connsiteY10" fmla="*/ 114300 h 2008414"/>
              <a:gd name="connsiteX11" fmla="*/ 114300 w 2155372"/>
              <a:gd name="connsiteY11" fmla="*/ 212271 h 2008414"/>
              <a:gd name="connsiteX12" fmla="*/ 65314 w 2155372"/>
              <a:gd name="connsiteY12" fmla="*/ 310243 h 2008414"/>
              <a:gd name="connsiteX13" fmla="*/ 16329 w 2155372"/>
              <a:gd name="connsiteY13" fmla="*/ 457200 h 2008414"/>
              <a:gd name="connsiteX14" fmla="*/ 0 w 2155372"/>
              <a:gd name="connsiteY14" fmla="*/ 506186 h 2008414"/>
              <a:gd name="connsiteX15" fmla="*/ 16329 w 2155372"/>
              <a:gd name="connsiteY15" fmla="*/ 1518557 h 2008414"/>
              <a:gd name="connsiteX16" fmla="*/ 114300 w 2155372"/>
              <a:gd name="connsiteY16" fmla="*/ 1714500 h 2008414"/>
              <a:gd name="connsiteX17" fmla="*/ 277586 w 2155372"/>
              <a:gd name="connsiteY17" fmla="*/ 1845128 h 2008414"/>
              <a:gd name="connsiteX18" fmla="*/ 375557 w 2155372"/>
              <a:gd name="connsiteY18" fmla="*/ 1910443 h 2008414"/>
              <a:gd name="connsiteX19" fmla="*/ 506186 w 2155372"/>
              <a:gd name="connsiteY19" fmla="*/ 1943100 h 2008414"/>
              <a:gd name="connsiteX20" fmla="*/ 571500 w 2155372"/>
              <a:gd name="connsiteY20" fmla="*/ 1959428 h 2008414"/>
              <a:gd name="connsiteX21" fmla="*/ 620486 w 2155372"/>
              <a:gd name="connsiteY21" fmla="*/ 1975757 h 2008414"/>
              <a:gd name="connsiteX22" fmla="*/ 734786 w 2155372"/>
              <a:gd name="connsiteY22" fmla="*/ 2008414 h 2008414"/>
              <a:gd name="connsiteX23" fmla="*/ 1289957 w 2155372"/>
              <a:gd name="connsiteY23" fmla="*/ 1992086 h 2008414"/>
              <a:gd name="connsiteX24" fmla="*/ 1338943 w 2155372"/>
              <a:gd name="connsiteY24" fmla="*/ 1975757 h 2008414"/>
              <a:gd name="connsiteX25" fmla="*/ 1404257 w 2155372"/>
              <a:gd name="connsiteY25" fmla="*/ 1959428 h 2008414"/>
              <a:gd name="connsiteX26" fmla="*/ 1502229 w 2155372"/>
              <a:gd name="connsiteY26" fmla="*/ 1894114 h 2008414"/>
              <a:gd name="connsiteX27" fmla="*/ 1583872 w 2155372"/>
              <a:gd name="connsiteY27" fmla="*/ 1828800 h 2008414"/>
              <a:gd name="connsiteX28" fmla="*/ 1665514 w 2155372"/>
              <a:gd name="connsiteY28" fmla="*/ 1714500 h 2008414"/>
              <a:gd name="connsiteX29" fmla="*/ 1714500 w 2155372"/>
              <a:gd name="connsiteY29" fmla="*/ 1681843 h 2008414"/>
              <a:gd name="connsiteX30" fmla="*/ 1763486 w 2155372"/>
              <a:gd name="connsiteY30" fmla="*/ 1616528 h 2008414"/>
              <a:gd name="connsiteX31" fmla="*/ 1861457 w 2155372"/>
              <a:gd name="connsiteY31" fmla="*/ 1518557 h 2008414"/>
              <a:gd name="connsiteX32" fmla="*/ 1910443 w 2155372"/>
              <a:gd name="connsiteY32" fmla="*/ 1453243 h 2008414"/>
              <a:gd name="connsiteX33" fmla="*/ 1959429 w 2155372"/>
              <a:gd name="connsiteY33" fmla="*/ 1404257 h 2008414"/>
              <a:gd name="connsiteX34" fmla="*/ 1992086 w 2155372"/>
              <a:gd name="connsiteY34" fmla="*/ 1355271 h 2008414"/>
              <a:gd name="connsiteX35" fmla="*/ 2024743 w 2155372"/>
              <a:gd name="connsiteY35" fmla="*/ 1289957 h 2008414"/>
              <a:gd name="connsiteX36" fmla="*/ 2073729 w 2155372"/>
              <a:gd name="connsiteY36" fmla="*/ 1257300 h 2008414"/>
              <a:gd name="connsiteX37" fmla="*/ 2122714 w 2155372"/>
              <a:gd name="connsiteY37" fmla="*/ 1110343 h 2008414"/>
              <a:gd name="connsiteX38" fmla="*/ 2139043 w 2155372"/>
              <a:gd name="connsiteY38" fmla="*/ 1061357 h 2008414"/>
              <a:gd name="connsiteX39" fmla="*/ 2155372 w 2155372"/>
              <a:gd name="connsiteY39" fmla="*/ 1012371 h 2008414"/>
              <a:gd name="connsiteX40" fmla="*/ 2139043 w 2155372"/>
              <a:gd name="connsiteY40" fmla="*/ 653143 h 2008414"/>
              <a:gd name="connsiteX41" fmla="*/ 2073729 w 2155372"/>
              <a:gd name="connsiteY41" fmla="*/ 555171 h 2008414"/>
              <a:gd name="connsiteX42" fmla="*/ 2008414 w 2155372"/>
              <a:gd name="connsiteY42" fmla="*/ 473528 h 2008414"/>
              <a:gd name="connsiteX43" fmla="*/ 1910443 w 2155372"/>
              <a:gd name="connsiteY43" fmla="*/ 408214 h 2008414"/>
              <a:gd name="connsiteX44" fmla="*/ 1861457 w 2155372"/>
              <a:gd name="connsiteY44" fmla="*/ 375557 h 2008414"/>
              <a:gd name="connsiteX45" fmla="*/ 1812472 w 2155372"/>
              <a:gd name="connsiteY45" fmla="*/ 359228 h 2008414"/>
              <a:gd name="connsiteX46" fmla="*/ 1763486 w 2155372"/>
              <a:gd name="connsiteY46" fmla="*/ 326571 h 2008414"/>
              <a:gd name="connsiteX47" fmla="*/ 1665514 w 2155372"/>
              <a:gd name="connsiteY47" fmla="*/ 293914 h 2008414"/>
              <a:gd name="connsiteX48" fmla="*/ 1616529 w 2155372"/>
              <a:gd name="connsiteY48" fmla="*/ 277586 h 2008414"/>
              <a:gd name="connsiteX49" fmla="*/ 1534886 w 2155372"/>
              <a:gd name="connsiteY49" fmla="*/ 277586 h 200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155372" h="2008414">
                <a:moveTo>
                  <a:pt x="1681843" y="261257"/>
                </a:moveTo>
                <a:cubicBezTo>
                  <a:pt x="1627414" y="255814"/>
                  <a:pt x="1572043" y="256389"/>
                  <a:pt x="1518557" y="244928"/>
                </a:cubicBezTo>
                <a:cubicBezTo>
                  <a:pt x="1494756" y="239828"/>
                  <a:pt x="1475843" y="221311"/>
                  <a:pt x="1453243" y="212271"/>
                </a:cubicBezTo>
                <a:cubicBezTo>
                  <a:pt x="1421282" y="199486"/>
                  <a:pt x="1387233" y="192398"/>
                  <a:pt x="1355272" y="179614"/>
                </a:cubicBezTo>
                <a:cubicBezTo>
                  <a:pt x="1220065" y="125532"/>
                  <a:pt x="1365211" y="162008"/>
                  <a:pt x="1208314" y="130628"/>
                </a:cubicBezTo>
                <a:cubicBezTo>
                  <a:pt x="1051181" y="52062"/>
                  <a:pt x="1173152" y="101043"/>
                  <a:pt x="1012372" y="65314"/>
                </a:cubicBezTo>
                <a:cubicBezTo>
                  <a:pt x="995570" y="61580"/>
                  <a:pt x="979991" y="53515"/>
                  <a:pt x="963386" y="48986"/>
                </a:cubicBezTo>
                <a:cubicBezTo>
                  <a:pt x="920084" y="37176"/>
                  <a:pt x="877029" y="23707"/>
                  <a:pt x="832757" y="16328"/>
                </a:cubicBezTo>
                <a:cubicBezTo>
                  <a:pt x="778801" y="7335"/>
                  <a:pt x="723900" y="5443"/>
                  <a:pt x="669472" y="0"/>
                </a:cubicBezTo>
                <a:lnTo>
                  <a:pt x="261257" y="16328"/>
                </a:lnTo>
                <a:cubicBezTo>
                  <a:pt x="216207" y="26501"/>
                  <a:pt x="163286" y="114300"/>
                  <a:pt x="163286" y="114300"/>
                </a:cubicBezTo>
                <a:cubicBezTo>
                  <a:pt x="122240" y="237435"/>
                  <a:pt x="177610" y="85650"/>
                  <a:pt x="114300" y="212271"/>
                </a:cubicBezTo>
                <a:cubicBezTo>
                  <a:pt x="46699" y="347474"/>
                  <a:pt x="158905" y="169860"/>
                  <a:pt x="65314" y="310243"/>
                </a:cubicBezTo>
                <a:lnTo>
                  <a:pt x="16329" y="457200"/>
                </a:lnTo>
                <a:lnTo>
                  <a:pt x="0" y="506186"/>
                </a:lnTo>
                <a:cubicBezTo>
                  <a:pt x="5443" y="843643"/>
                  <a:pt x="1454" y="1181384"/>
                  <a:pt x="16329" y="1518557"/>
                </a:cubicBezTo>
                <a:cubicBezTo>
                  <a:pt x="18781" y="1574130"/>
                  <a:pt x="78483" y="1678683"/>
                  <a:pt x="114300" y="1714500"/>
                </a:cubicBezTo>
                <a:cubicBezTo>
                  <a:pt x="207369" y="1807569"/>
                  <a:pt x="153993" y="1762733"/>
                  <a:pt x="277586" y="1845128"/>
                </a:cubicBezTo>
                <a:lnTo>
                  <a:pt x="375557" y="1910443"/>
                </a:lnTo>
                <a:lnTo>
                  <a:pt x="506186" y="1943100"/>
                </a:lnTo>
                <a:cubicBezTo>
                  <a:pt x="527957" y="1948543"/>
                  <a:pt x="550210" y="1952331"/>
                  <a:pt x="571500" y="1959428"/>
                </a:cubicBezTo>
                <a:cubicBezTo>
                  <a:pt x="587829" y="1964871"/>
                  <a:pt x="603936" y="1971028"/>
                  <a:pt x="620486" y="1975757"/>
                </a:cubicBezTo>
                <a:cubicBezTo>
                  <a:pt x="764034" y="2016772"/>
                  <a:pt x="617314" y="1969258"/>
                  <a:pt x="734786" y="2008414"/>
                </a:cubicBezTo>
                <a:cubicBezTo>
                  <a:pt x="919843" y="2002971"/>
                  <a:pt x="1105090" y="2002079"/>
                  <a:pt x="1289957" y="1992086"/>
                </a:cubicBezTo>
                <a:cubicBezTo>
                  <a:pt x="1307144" y="1991157"/>
                  <a:pt x="1322393" y="1980486"/>
                  <a:pt x="1338943" y="1975757"/>
                </a:cubicBezTo>
                <a:cubicBezTo>
                  <a:pt x="1360521" y="1969592"/>
                  <a:pt x="1382486" y="1964871"/>
                  <a:pt x="1404257" y="1959428"/>
                </a:cubicBezTo>
                <a:lnTo>
                  <a:pt x="1502229" y="1894114"/>
                </a:lnTo>
                <a:cubicBezTo>
                  <a:pt x="1538598" y="1869868"/>
                  <a:pt x="1557283" y="1862036"/>
                  <a:pt x="1583872" y="1828800"/>
                </a:cubicBezTo>
                <a:cubicBezTo>
                  <a:pt x="1620959" y="1782441"/>
                  <a:pt x="1619544" y="1760470"/>
                  <a:pt x="1665514" y="1714500"/>
                </a:cubicBezTo>
                <a:cubicBezTo>
                  <a:pt x="1679391" y="1700623"/>
                  <a:pt x="1698171" y="1692729"/>
                  <a:pt x="1714500" y="1681843"/>
                </a:cubicBezTo>
                <a:cubicBezTo>
                  <a:pt x="1730829" y="1660071"/>
                  <a:pt x="1745280" y="1636756"/>
                  <a:pt x="1763486" y="1616528"/>
                </a:cubicBezTo>
                <a:cubicBezTo>
                  <a:pt x="1794381" y="1582200"/>
                  <a:pt x="1833746" y="1555504"/>
                  <a:pt x="1861457" y="1518557"/>
                </a:cubicBezTo>
                <a:cubicBezTo>
                  <a:pt x="1877786" y="1496786"/>
                  <a:pt x="1892732" y="1473906"/>
                  <a:pt x="1910443" y="1453243"/>
                </a:cubicBezTo>
                <a:cubicBezTo>
                  <a:pt x="1925471" y="1435710"/>
                  <a:pt x="1944646" y="1421997"/>
                  <a:pt x="1959429" y="1404257"/>
                </a:cubicBezTo>
                <a:cubicBezTo>
                  <a:pt x="1971992" y="1389181"/>
                  <a:pt x="1982350" y="1372310"/>
                  <a:pt x="1992086" y="1355271"/>
                </a:cubicBezTo>
                <a:cubicBezTo>
                  <a:pt x="2004163" y="1334137"/>
                  <a:pt x="2009160" y="1308656"/>
                  <a:pt x="2024743" y="1289957"/>
                </a:cubicBezTo>
                <a:cubicBezTo>
                  <a:pt x="2037306" y="1274881"/>
                  <a:pt x="2057400" y="1268186"/>
                  <a:pt x="2073729" y="1257300"/>
                </a:cubicBezTo>
                <a:lnTo>
                  <a:pt x="2122714" y="1110343"/>
                </a:lnTo>
                <a:lnTo>
                  <a:pt x="2139043" y="1061357"/>
                </a:lnTo>
                <a:lnTo>
                  <a:pt x="2155372" y="1012371"/>
                </a:lnTo>
                <a:cubicBezTo>
                  <a:pt x="2149929" y="892628"/>
                  <a:pt x="2160114" y="771143"/>
                  <a:pt x="2139043" y="653143"/>
                </a:cubicBezTo>
                <a:cubicBezTo>
                  <a:pt x="2132143" y="614505"/>
                  <a:pt x="2095500" y="587828"/>
                  <a:pt x="2073729" y="555171"/>
                </a:cubicBezTo>
                <a:cubicBezTo>
                  <a:pt x="2052306" y="523036"/>
                  <a:pt x="2039436" y="496795"/>
                  <a:pt x="2008414" y="473528"/>
                </a:cubicBezTo>
                <a:cubicBezTo>
                  <a:pt x="1977015" y="449979"/>
                  <a:pt x="1943100" y="429985"/>
                  <a:pt x="1910443" y="408214"/>
                </a:cubicBezTo>
                <a:cubicBezTo>
                  <a:pt x="1894114" y="397328"/>
                  <a:pt x="1880074" y="381763"/>
                  <a:pt x="1861457" y="375557"/>
                </a:cubicBezTo>
                <a:cubicBezTo>
                  <a:pt x="1845129" y="370114"/>
                  <a:pt x="1827867" y="366925"/>
                  <a:pt x="1812472" y="359228"/>
                </a:cubicBezTo>
                <a:cubicBezTo>
                  <a:pt x="1794919" y="350452"/>
                  <a:pt x="1781419" y="334541"/>
                  <a:pt x="1763486" y="326571"/>
                </a:cubicBezTo>
                <a:cubicBezTo>
                  <a:pt x="1732029" y="312590"/>
                  <a:pt x="1698171" y="304800"/>
                  <a:pt x="1665514" y="293914"/>
                </a:cubicBezTo>
                <a:cubicBezTo>
                  <a:pt x="1649186" y="288471"/>
                  <a:pt x="1633741" y="277586"/>
                  <a:pt x="1616529" y="277586"/>
                </a:cubicBezTo>
                <a:lnTo>
                  <a:pt x="1534886" y="27758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700">
              <a:solidFill>
                <a:schemeClr val="bg1"/>
              </a:solidFill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C4C212AA-7758-8030-BE20-1247AA57FE8F}"/>
              </a:ext>
            </a:extLst>
          </p:cNvPr>
          <p:cNvSpPr txBox="1"/>
          <p:nvPr/>
        </p:nvSpPr>
        <p:spPr>
          <a:xfrm>
            <a:off x="7144723" y="5687666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endParaRPr lang="ar-AE" sz="4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reeform: Shape 46">
            <a:extLst>
              <a:ext uri="{FF2B5EF4-FFF2-40B4-BE49-F238E27FC236}">
                <a16:creationId xmlns:a16="http://schemas.microsoft.com/office/drawing/2014/main" id="{252569EE-9FF9-23DF-2D1F-529EC065209D}"/>
              </a:ext>
            </a:extLst>
          </p:cNvPr>
          <p:cNvSpPr/>
          <p:nvPr/>
        </p:nvSpPr>
        <p:spPr>
          <a:xfrm rot="16458302">
            <a:off x="7056611" y="5546733"/>
            <a:ext cx="1170380" cy="1228530"/>
          </a:xfrm>
          <a:custGeom>
            <a:avLst/>
            <a:gdLst>
              <a:gd name="connsiteX0" fmla="*/ 1681843 w 2155372"/>
              <a:gd name="connsiteY0" fmla="*/ 261257 h 2008414"/>
              <a:gd name="connsiteX1" fmla="*/ 1518557 w 2155372"/>
              <a:gd name="connsiteY1" fmla="*/ 244928 h 2008414"/>
              <a:gd name="connsiteX2" fmla="*/ 1453243 w 2155372"/>
              <a:gd name="connsiteY2" fmla="*/ 212271 h 2008414"/>
              <a:gd name="connsiteX3" fmla="*/ 1355272 w 2155372"/>
              <a:gd name="connsiteY3" fmla="*/ 179614 h 2008414"/>
              <a:gd name="connsiteX4" fmla="*/ 1208314 w 2155372"/>
              <a:gd name="connsiteY4" fmla="*/ 130628 h 2008414"/>
              <a:gd name="connsiteX5" fmla="*/ 1012372 w 2155372"/>
              <a:gd name="connsiteY5" fmla="*/ 65314 h 2008414"/>
              <a:gd name="connsiteX6" fmla="*/ 963386 w 2155372"/>
              <a:gd name="connsiteY6" fmla="*/ 48986 h 2008414"/>
              <a:gd name="connsiteX7" fmla="*/ 832757 w 2155372"/>
              <a:gd name="connsiteY7" fmla="*/ 16328 h 2008414"/>
              <a:gd name="connsiteX8" fmla="*/ 669472 w 2155372"/>
              <a:gd name="connsiteY8" fmla="*/ 0 h 2008414"/>
              <a:gd name="connsiteX9" fmla="*/ 261257 w 2155372"/>
              <a:gd name="connsiteY9" fmla="*/ 16328 h 2008414"/>
              <a:gd name="connsiteX10" fmla="*/ 163286 w 2155372"/>
              <a:gd name="connsiteY10" fmla="*/ 114300 h 2008414"/>
              <a:gd name="connsiteX11" fmla="*/ 114300 w 2155372"/>
              <a:gd name="connsiteY11" fmla="*/ 212271 h 2008414"/>
              <a:gd name="connsiteX12" fmla="*/ 65314 w 2155372"/>
              <a:gd name="connsiteY12" fmla="*/ 310243 h 2008414"/>
              <a:gd name="connsiteX13" fmla="*/ 16329 w 2155372"/>
              <a:gd name="connsiteY13" fmla="*/ 457200 h 2008414"/>
              <a:gd name="connsiteX14" fmla="*/ 0 w 2155372"/>
              <a:gd name="connsiteY14" fmla="*/ 506186 h 2008414"/>
              <a:gd name="connsiteX15" fmla="*/ 16329 w 2155372"/>
              <a:gd name="connsiteY15" fmla="*/ 1518557 h 2008414"/>
              <a:gd name="connsiteX16" fmla="*/ 114300 w 2155372"/>
              <a:gd name="connsiteY16" fmla="*/ 1714500 h 2008414"/>
              <a:gd name="connsiteX17" fmla="*/ 277586 w 2155372"/>
              <a:gd name="connsiteY17" fmla="*/ 1845128 h 2008414"/>
              <a:gd name="connsiteX18" fmla="*/ 375557 w 2155372"/>
              <a:gd name="connsiteY18" fmla="*/ 1910443 h 2008414"/>
              <a:gd name="connsiteX19" fmla="*/ 506186 w 2155372"/>
              <a:gd name="connsiteY19" fmla="*/ 1943100 h 2008414"/>
              <a:gd name="connsiteX20" fmla="*/ 571500 w 2155372"/>
              <a:gd name="connsiteY20" fmla="*/ 1959428 h 2008414"/>
              <a:gd name="connsiteX21" fmla="*/ 620486 w 2155372"/>
              <a:gd name="connsiteY21" fmla="*/ 1975757 h 2008414"/>
              <a:gd name="connsiteX22" fmla="*/ 734786 w 2155372"/>
              <a:gd name="connsiteY22" fmla="*/ 2008414 h 2008414"/>
              <a:gd name="connsiteX23" fmla="*/ 1289957 w 2155372"/>
              <a:gd name="connsiteY23" fmla="*/ 1992086 h 2008414"/>
              <a:gd name="connsiteX24" fmla="*/ 1338943 w 2155372"/>
              <a:gd name="connsiteY24" fmla="*/ 1975757 h 2008414"/>
              <a:gd name="connsiteX25" fmla="*/ 1404257 w 2155372"/>
              <a:gd name="connsiteY25" fmla="*/ 1959428 h 2008414"/>
              <a:gd name="connsiteX26" fmla="*/ 1502229 w 2155372"/>
              <a:gd name="connsiteY26" fmla="*/ 1894114 h 2008414"/>
              <a:gd name="connsiteX27" fmla="*/ 1583872 w 2155372"/>
              <a:gd name="connsiteY27" fmla="*/ 1828800 h 2008414"/>
              <a:gd name="connsiteX28" fmla="*/ 1665514 w 2155372"/>
              <a:gd name="connsiteY28" fmla="*/ 1714500 h 2008414"/>
              <a:gd name="connsiteX29" fmla="*/ 1714500 w 2155372"/>
              <a:gd name="connsiteY29" fmla="*/ 1681843 h 2008414"/>
              <a:gd name="connsiteX30" fmla="*/ 1763486 w 2155372"/>
              <a:gd name="connsiteY30" fmla="*/ 1616528 h 2008414"/>
              <a:gd name="connsiteX31" fmla="*/ 1861457 w 2155372"/>
              <a:gd name="connsiteY31" fmla="*/ 1518557 h 2008414"/>
              <a:gd name="connsiteX32" fmla="*/ 1910443 w 2155372"/>
              <a:gd name="connsiteY32" fmla="*/ 1453243 h 2008414"/>
              <a:gd name="connsiteX33" fmla="*/ 1959429 w 2155372"/>
              <a:gd name="connsiteY33" fmla="*/ 1404257 h 2008414"/>
              <a:gd name="connsiteX34" fmla="*/ 1992086 w 2155372"/>
              <a:gd name="connsiteY34" fmla="*/ 1355271 h 2008414"/>
              <a:gd name="connsiteX35" fmla="*/ 2024743 w 2155372"/>
              <a:gd name="connsiteY35" fmla="*/ 1289957 h 2008414"/>
              <a:gd name="connsiteX36" fmla="*/ 2073729 w 2155372"/>
              <a:gd name="connsiteY36" fmla="*/ 1257300 h 2008414"/>
              <a:gd name="connsiteX37" fmla="*/ 2122714 w 2155372"/>
              <a:gd name="connsiteY37" fmla="*/ 1110343 h 2008414"/>
              <a:gd name="connsiteX38" fmla="*/ 2139043 w 2155372"/>
              <a:gd name="connsiteY38" fmla="*/ 1061357 h 2008414"/>
              <a:gd name="connsiteX39" fmla="*/ 2155372 w 2155372"/>
              <a:gd name="connsiteY39" fmla="*/ 1012371 h 2008414"/>
              <a:gd name="connsiteX40" fmla="*/ 2139043 w 2155372"/>
              <a:gd name="connsiteY40" fmla="*/ 653143 h 2008414"/>
              <a:gd name="connsiteX41" fmla="*/ 2073729 w 2155372"/>
              <a:gd name="connsiteY41" fmla="*/ 555171 h 2008414"/>
              <a:gd name="connsiteX42" fmla="*/ 2008414 w 2155372"/>
              <a:gd name="connsiteY42" fmla="*/ 473528 h 2008414"/>
              <a:gd name="connsiteX43" fmla="*/ 1910443 w 2155372"/>
              <a:gd name="connsiteY43" fmla="*/ 408214 h 2008414"/>
              <a:gd name="connsiteX44" fmla="*/ 1861457 w 2155372"/>
              <a:gd name="connsiteY44" fmla="*/ 375557 h 2008414"/>
              <a:gd name="connsiteX45" fmla="*/ 1812472 w 2155372"/>
              <a:gd name="connsiteY45" fmla="*/ 359228 h 2008414"/>
              <a:gd name="connsiteX46" fmla="*/ 1763486 w 2155372"/>
              <a:gd name="connsiteY46" fmla="*/ 326571 h 2008414"/>
              <a:gd name="connsiteX47" fmla="*/ 1665514 w 2155372"/>
              <a:gd name="connsiteY47" fmla="*/ 293914 h 2008414"/>
              <a:gd name="connsiteX48" fmla="*/ 1616529 w 2155372"/>
              <a:gd name="connsiteY48" fmla="*/ 277586 h 2008414"/>
              <a:gd name="connsiteX49" fmla="*/ 1534886 w 2155372"/>
              <a:gd name="connsiteY49" fmla="*/ 277586 h 200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155372" h="2008414">
                <a:moveTo>
                  <a:pt x="1681843" y="261257"/>
                </a:moveTo>
                <a:cubicBezTo>
                  <a:pt x="1627414" y="255814"/>
                  <a:pt x="1572043" y="256389"/>
                  <a:pt x="1518557" y="244928"/>
                </a:cubicBezTo>
                <a:cubicBezTo>
                  <a:pt x="1494756" y="239828"/>
                  <a:pt x="1475843" y="221311"/>
                  <a:pt x="1453243" y="212271"/>
                </a:cubicBezTo>
                <a:cubicBezTo>
                  <a:pt x="1421282" y="199486"/>
                  <a:pt x="1387233" y="192398"/>
                  <a:pt x="1355272" y="179614"/>
                </a:cubicBezTo>
                <a:cubicBezTo>
                  <a:pt x="1220065" y="125532"/>
                  <a:pt x="1365211" y="162008"/>
                  <a:pt x="1208314" y="130628"/>
                </a:cubicBezTo>
                <a:cubicBezTo>
                  <a:pt x="1051181" y="52062"/>
                  <a:pt x="1173152" y="101043"/>
                  <a:pt x="1012372" y="65314"/>
                </a:cubicBezTo>
                <a:cubicBezTo>
                  <a:pt x="995570" y="61580"/>
                  <a:pt x="979991" y="53515"/>
                  <a:pt x="963386" y="48986"/>
                </a:cubicBezTo>
                <a:cubicBezTo>
                  <a:pt x="920084" y="37176"/>
                  <a:pt x="877029" y="23707"/>
                  <a:pt x="832757" y="16328"/>
                </a:cubicBezTo>
                <a:cubicBezTo>
                  <a:pt x="778801" y="7335"/>
                  <a:pt x="723900" y="5443"/>
                  <a:pt x="669472" y="0"/>
                </a:cubicBezTo>
                <a:lnTo>
                  <a:pt x="261257" y="16328"/>
                </a:lnTo>
                <a:cubicBezTo>
                  <a:pt x="216207" y="26501"/>
                  <a:pt x="163286" y="114300"/>
                  <a:pt x="163286" y="114300"/>
                </a:cubicBezTo>
                <a:cubicBezTo>
                  <a:pt x="122240" y="237435"/>
                  <a:pt x="177610" y="85650"/>
                  <a:pt x="114300" y="212271"/>
                </a:cubicBezTo>
                <a:cubicBezTo>
                  <a:pt x="46699" y="347474"/>
                  <a:pt x="158905" y="169860"/>
                  <a:pt x="65314" y="310243"/>
                </a:cubicBezTo>
                <a:lnTo>
                  <a:pt x="16329" y="457200"/>
                </a:lnTo>
                <a:lnTo>
                  <a:pt x="0" y="506186"/>
                </a:lnTo>
                <a:cubicBezTo>
                  <a:pt x="5443" y="843643"/>
                  <a:pt x="1454" y="1181384"/>
                  <a:pt x="16329" y="1518557"/>
                </a:cubicBezTo>
                <a:cubicBezTo>
                  <a:pt x="18781" y="1574130"/>
                  <a:pt x="78483" y="1678683"/>
                  <a:pt x="114300" y="1714500"/>
                </a:cubicBezTo>
                <a:cubicBezTo>
                  <a:pt x="207369" y="1807569"/>
                  <a:pt x="153993" y="1762733"/>
                  <a:pt x="277586" y="1845128"/>
                </a:cubicBezTo>
                <a:lnTo>
                  <a:pt x="375557" y="1910443"/>
                </a:lnTo>
                <a:lnTo>
                  <a:pt x="506186" y="1943100"/>
                </a:lnTo>
                <a:cubicBezTo>
                  <a:pt x="527957" y="1948543"/>
                  <a:pt x="550210" y="1952331"/>
                  <a:pt x="571500" y="1959428"/>
                </a:cubicBezTo>
                <a:cubicBezTo>
                  <a:pt x="587829" y="1964871"/>
                  <a:pt x="603936" y="1971028"/>
                  <a:pt x="620486" y="1975757"/>
                </a:cubicBezTo>
                <a:cubicBezTo>
                  <a:pt x="764034" y="2016772"/>
                  <a:pt x="617314" y="1969258"/>
                  <a:pt x="734786" y="2008414"/>
                </a:cubicBezTo>
                <a:cubicBezTo>
                  <a:pt x="919843" y="2002971"/>
                  <a:pt x="1105090" y="2002079"/>
                  <a:pt x="1289957" y="1992086"/>
                </a:cubicBezTo>
                <a:cubicBezTo>
                  <a:pt x="1307144" y="1991157"/>
                  <a:pt x="1322393" y="1980486"/>
                  <a:pt x="1338943" y="1975757"/>
                </a:cubicBezTo>
                <a:cubicBezTo>
                  <a:pt x="1360521" y="1969592"/>
                  <a:pt x="1382486" y="1964871"/>
                  <a:pt x="1404257" y="1959428"/>
                </a:cubicBezTo>
                <a:lnTo>
                  <a:pt x="1502229" y="1894114"/>
                </a:lnTo>
                <a:cubicBezTo>
                  <a:pt x="1538598" y="1869868"/>
                  <a:pt x="1557283" y="1862036"/>
                  <a:pt x="1583872" y="1828800"/>
                </a:cubicBezTo>
                <a:cubicBezTo>
                  <a:pt x="1620959" y="1782441"/>
                  <a:pt x="1619544" y="1760470"/>
                  <a:pt x="1665514" y="1714500"/>
                </a:cubicBezTo>
                <a:cubicBezTo>
                  <a:pt x="1679391" y="1700623"/>
                  <a:pt x="1698171" y="1692729"/>
                  <a:pt x="1714500" y="1681843"/>
                </a:cubicBezTo>
                <a:cubicBezTo>
                  <a:pt x="1730829" y="1660071"/>
                  <a:pt x="1745280" y="1636756"/>
                  <a:pt x="1763486" y="1616528"/>
                </a:cubicBezTo>
                <a:cubicBezTo>
                  <a:pt x="1794381" y="1582200"/>
                  <a:pt x="1833746" y="1555504"/>
                  <a:pt x="1861457" y="1518557"/>
                </a:cubicBezTo>
                <a:cubicBezTo>
                  <a:pt x="1877786" y="1496786"/>
                  <a:pt x="1892732" y="1473906"/>
                  <a:pt x="1910443" y="1453243"/>
                </a:cubicBezTo>
                <a:cubicBezTo>
                  <a:pt x="1925471" y="1435710"/>
                  <a:pt x="1944646" y="1421997"/>
                  <a:pt x="1959429" y="1404257"/>
                </a:cubicBezTo>
                <a:cubicBezTo>
                  <a:pt x="1971992" y="1389181"/>
                  <a:pt x="1982350" y="1372310"/>
                  <a:pt x="1992086" y="1355271"/>
                </a:cubicBezTo>
                <a:cubicBezTo>
                  <a:pt x="2004163" y="1334137"/>
                  <a:pt x="2009160" y="1308656"/>
                  <a:pt x="2024743" y="1289957"/>
                </a:cubicBezTo>
                <a:cubicBezTo>
                  <a:pt x="2037306" y="1274881"/>
                  <a:pt x="2057400" y="1268186"/>
                  <a:pt x="2073729" y="1257300"/>
                </a:cubicBezTo>
                <a:lnTo>
                  <a:pt x="2122714" y="1110343"/>
                </a:lnTo>
                <a:lnTo>
                  <a:pt x="2139043" y="1061357"/>
                </a:lnTo>
                <a:lnTo>
                  <a:pt x="2155372" y="1012371"/>
                </a:lnTo>
                <a:cubicBezTo>
                  <a:pt x="2149929" y="892628"/>
                  <a:pt x="2160114" y="771143"/>
                  <a:pt x="2139043" y="653143"/>
                </a:cubicBezTo>
                <a:cubicBezTo>
                  <a:pt x="2132143" y="614505"/>
                  <a:pt x="2095500" y="587828"/>
                  <a:pt x="2073729" y="555171"/>
                </a:cubicBezTo>
                <a:cubicBezTo>
                  <a:pt x="2052306" y="523036"/>
                  <a:pt x="2039436" y="496795"/>
                  <a:pt x="2008414" y="473528"/>
                </a:cubicBezTo>
                <a:cubicBezTo>
                  <a:pt x="1977015" y="449979"/>
                  <a:pt x="1943100" y="429985"/>
                  <a:pt x="1910443" y="408214"/>
                </a:cubicBezTo>
                <a:cubicBezTo>
                  <a:pt x="1894114" y="397328"/>
                  <a:pt x="1880074" y="381763"/>
                  <a:pt x="1861457" y="375557"/>
                </a:cubicBezTo>
                <a:cubicBezTo>
                  <a:pt x="1845129" y="370114"/>
                  <a:pt x="1827867" y="366925"/>
                  <a:pt x="1812472" y="359228"/>
                </a:cubicBezTo>
                <a:cubicBezTo>
                  <a:pt x="1794919" y="350452"/>
                  <a:pt x="1781419" y="334541"/>
                  <a:pt x="1763486" y="326571"/>
                </a:cubicBezTo>
                <a:cubicBezTo>
                  <a:pt x="1732029" y="312590"/>
                  <a:pt x="1698171" y="304800"/>
                  <a:pt x="1665514" y="293914"/>
                </a:cubicBezTo>
                <a:cubicBezTo>
                  <a:pt x="1649186" y="288471"/>
                  <a:pt x="1633741" y="277586"/>
                  <a:pt x="1616529" y="277586"/>
                </a:cubicBezTo>
                <a:lnTo>
                  <a:pt x="1534886" y="27758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700">
              <a:solidFill>
                <a:schemeClr val="bg1"/>
              </a:solidFill>
            </a:endParaRPr>
          </a:p>
        </p:txBody>
      </p:sp>
      <p:grpSp>
        <p:nvGrpSpPr>
          <p:cNvPr id="12" name="Group 47">
            <a:extLst>
              <a:ext uri="{FF2B5EF4-FFF2-40B4-BE49-F238E27FC236}">
                <a16:creationId xmlns:a16="http://schemas.microsoft.com/office/drawing/2014/main" id="{297395DB-DD74-C014-C2AF-42564F9025E1}"/>
              </a:ext>
            </a:extLst>
          </p:cNvPr>
          <p:cNvGrpSpPr/>
          <p:nvPr/>
        </p:nvGrpSpPr>
        <p:grpSpPr>
          <a:xfrm>
            <a:off x="8804569" y="5093352"/>
            <a:ext cx="781946" cy="903600"/>
            <a:chOff x="7670599" y="2657443"/>
            <a:chExt cx="1194176" cy="1058649"/>
          </a:xfrm>
        </p:grpSpPr>
        <p:cxnSp>
          <p:nvCxnSpPr>
            <p:cNvPr id="13" name="Straight Connector 48">
              <a:extLst>
                <a:ext uri="{FF2B5EF4-FFF2-40B4-BE49-F238E27FC236}">
                  <a16:creationId xmlns:a16="http://schemas.microsoft.com/office/drawing/2014/main" id="{E125B6F1-FF12-3270-983F-8F51F271A258}"/>
                </a:ext>
              </a:extLst>
            </p:cNvPr>
            <p:cNvCxnSpPr>
              <a:cxnSpLocks/>
            </p:cNvCxnSpPr>
            <p:nvPr/>
          </p:nvCxnSpPr>
          <p:spPr>
            <a:xfrm>
              <a:off x="7670599" y="2694170"/>
              <a:ext cx="1047211" cy="102192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9">
              <a:extLst>
                <a:ext uri="{FF2B5EF4-FFF2-40B4-BE49-F238E27FC236}">
                  <a16:creationId xmlns:a16="http://schemas.microsoft.com/office/drawing/2014/main" id="{1B8BCCD3-28C5-DC7A-7673-1A78E76F7B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4794" y="2657443"/>
              <a:ext cx="1099981" cy="100149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50">
            <a:extLst>
              <a:ext uri="{FF2B5EF4-FFF2-40B4-BE49-F238E27FC236}">
                <a16:creationId xmlns:a16="http://schemas.microsoft.com/office/drawing/2014/main" id="{DC8D4689-88C2-944C-1551-7D67FB8040B8}"/>
              </a:ext>
            </a:extLst>
          </p:cNvPr>
          <p:cNvSpPr txBox="1"/>
          <p:nvPr/>
        </p:nvSpPr>
        <p:spPr>
          <a:xfrm>
            <a:off x="8804569" y="4897514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lang="ar-AE" sz="32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Group 51">
            <a:extLst>
              <a:ext uri="{FF2B5EF4-FFF2-40B4-BE49-F238E27FC236}">
                <a16:creationId xmlns:a16="http://schemas.microsoft.com/office/drawing/2014/main" id="{74A8D449-E843-B04A-F83D-5A78C9163C5E}"/>
              </a:ext>
            </a:extLst>
          </p:cNvPr>
          <p:cNvGrpSpPr/>
          <p:nvPr/>
        </p:nvGrpSpPr>
        <p:grpSpPr>
          <a:xfrm>
            <a:off x="10098970" y="5448981"/>
            <a:ext cx="781946" cy="903600"/>
            <a:chOff x="7670599" y="2657443"/>
            <a:chExt cx="1194176" cy="1058649"/>
          </a:xfrm>
        </p:grpSpPr>
        <p:cxnSp>
          <p:nvCxnSpPr>
            <p:cNvPr id="24" name="Straight Connector 52">
              <a:extLst>
                <a:ext uri="{FF2B5EF4-FFF2-40B4-BE49-F238E27FC236}">
                  <a16:creationId xmlns:a16="http://schemas.microsoft.com/office/drawing/2014/main" id="{4F7F7254-C335-FCF9-1B14-A5ECF11A426A}"/>
                </a:ext>
              </a:extLst>
            </p:cNvPr>
            <p:cNvCxnSpPr>
              <a:cxnSpLocks/>
            </p:cNvCxnSpPr>
            <p:nvPr/>
          </p:nvCxnSpPr>
          <p:spPr>
            <a:xfrm>
              <a:off x="7670599" y="2694170"/>
              <a:ext cx="1047211" cy="102192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3">
              <a:extLst>
                <a:ext uri="{FF2B5EF4-FFF2-40B4-BE49-F238E27FC236}">
                  <a16:creationId xmlns:a16="http://schemas.microsoft.com/office/drawing/2014/main" id="{C251ABB3-A748-6374-7ECB-55281F5FC7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4794" y="2657443"/>
              <a:ext cx="1099981" cy="100149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54">
            <a:extLst>
              <a:ext uri="{FF2B5EF4-FFF2-40B4-BE49-F238E27FC236}">
                <a16:creationId xmlns:a16="http://schemas.microsoft.com/office/drawing/2014/main" id="{C9D86CCD-FFBE-CC56-4DDA-05AB4F1558FD}"/>
              </a:ext>
            </a:extLst>
          </p:cNvPr>
          <p:cNvSpPr txBox="1"/>
          <p:nvPr/>
        </p:nvSpPr>
        <p:spPr>
          <a:xfrm>
            <a:off x="10098970" y="5253143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endParaRPr lang="ar-AE" sz="44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56">
            <a:extLst>
              <a:ext uri="{FF2B5EF4-FFF2-40B4-BE49-F238E27FC236}">
                <a16:creationId xmlns:a16="http://schemas.microsoft.com/office/drawing/2014/main" id="{34BA868A-AE98-03A2-D782-64EFE329E3B6}"/>
              </a:ext>
            </a:extLst>
          </p:cNvPr>
          <p:cNvSpPr txBox="1"/>
          <p:nvPr/>
        </p:nvSpPr>
        <p:spPr>
          <a:xfrm>
            <a:off x="13023892" y="2939022"/>
            <a:ext cx="47913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dirty="0">
                <a:solidFill>
                  <a:schemeClr val="bg1"/>
                </a:solidFill>
                <a:latin typeface="Janna LT" panose="01000000000000000000" pitchFamily="2" charset="-78"/>
                <a:cs typeface="+mj-cs"/>
              </a:rPr>
              <a:t>رقم اليوم هو الرقم</a:t>
            </a:r>
            <a:endParaRPr lang="ar-AE" sz="4000" dirty="0">
              <a:solidFill>
                <a:schemeClr val="bg1"/>
              </a:solidFill>
              <a:latin typeface="Janna LT" panose="01000000000000000000" pitchFamily="2" charset="-78"/>
              <a:cs typeface="+mj-cs"/>
            </a:endParaRPr>
          </a:p>
        </p:txBody>
      </p:sp>
      <p:sp>
        <p:nvSpPr>
          <p:cNvPr id="28" name="TextBox 58">
            <a:extLst>
              <a:ext uri="{FF2B5EF4-FFF2-40B4-BE49-F238E27FC236}">
                <a16:creationId xmlns:a16="http://schemas.microsoft.com/office/drawing/2014/main" id="{BC1C68C7-57CA-8425-8E00-714EB3EF3662}"/>
              </a:ext>
            </a:extLst>
          </p:cNvPr>
          <p:cNvSpPr txBox="1"/>
          <p:nvPr/>
        </p:nvSpPr>
        <p:spPr>
          <a:xfrm>
            <a:off x="6664316" y="3270341"/>
            <a:ext cx="476902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700" dirty="0">
                <a:solidFill>
                  <a:schemeClr val="bg1"/>
                </a:solidFill>
                <a:latin typeface="Janna LT" panose="01000000000000000000" pitchFamily="2" charset="-78"/>
                <a:cs typeface="Janna LT" panose="01000000000000000000" pitchFamily="2" charset="-78"/>
              </a:rPr>
              <a:t>ابحث عن الرقم</a:t>
            </a:r>
            <a:endParaRPr lang="ar-AE" sz="2700" dirty="0">
              <a:solidFill>
                <a:schemeClr val="bg1"/>
              </a:solidFill>
              <a:latin typeface="Janna LT" panose="01000000000000000000" pitchFamily="2" charset="-78"/>
              <a:cs typeface="Janna LT" panose="01000000000000000000" pitchFamily="2" charset="-78"/>
            </a:endParaRPr>
          </a:p>
        </p:txBody>
      </p:sp>
      <p:sp>
        <p:nvSpPr>
          <p:cNvPr id="29" name="TextBox 63">
            <a:extLst>
              <a:ext uri="{FF2B5EF4-FFF2-40B4-BE49-F238E27FC236}">
                <a16:creationId xmlns:a16="http://schemas.microsoft.com/office/drawing/2014/main" id="{037FE17D-6ADA-9138-460F-C533539EBB8A}"/>
              </a:ext>
            </a:extLst>
          </p:cNvPr>
          <p:cNvSpPr txBox="1"/>
          <p:nvPr/>
        </p:nvSpPr>
        <p:spPr>
          <a:xfrm>
            <a:off x="12297505" y="6028154"/>
            <a:ext cx="47913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dirty="0">
                <a:solidFill>
                  <a:schemeClr val="bg1"/>
                </a:solidFill>
                <a:latin typeface="Janna LT" panose="01000000000000000000" pitchFamily="2" charset="-78"/>
                <a:cs typeface="+mj-cs"/>
              </a:rPr>
              <a:t>لون حسب الرقم المطلوب</a:t>
            </a:r>
            <a:endParaRPr lang="ar-AE" sz="4000" dirty="0">
              <a:solidFill>
                <a:schemeClr val="bg1"/>
              </a:solidFill>
              <a:latin typeface="Janna LT" panose="01000000000000000000" pitchFamily="2" charset="-78"/>
              <a:cs typeface="+mj-cs"/>
            </a:endParaRPr>
          </a:p>
        </p:txBody>
      </p:sp>
      <p:sp>
        <p:nvSpPr>
          <p:cNvPr id="32" name="TextBox 69">
            <a:extLst>
              <a:ext uri="{FF2B5EF4-FFF2-40B4-BE49-F238E27FC236}">
                <a16:creationId xmlns:a16="http://schemas.microsoft.com/office/drawing/2014/main" id="{6007B67E-E9C8-73C5-88FC-22228D15A1F3}"/>
              </a:ext>
            </a:extLst>
          </p:cNvPr>
          <p:cNvSpPr txBox="1"/>
          <p:nvPr/>
        </p:nvSpPr>
        <p:spPr>
          <a:xfrm>
            <a:off x="4052720" y="6598190"/>
            <a:ext cx="1590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latin typeface="Janna LT" panose="01000000000000000000" pitchFamily="2" charset="-78"/>
              </a:rPr>
              <a:t>الرقم السابق</a:t>
            </a:r>
            <a:endParaRPr lang="ar-AE" sz="2400" dirty="0">
              <a:solidFill>
                <a:schemeClr val="bg1"/>
              </a:solidFill>
              <a:latin typeface="Janna LT" panose="01000000000000000000" pitchFamily="2" charset="-78"/>
            </a:endParaRPr>
          </a:p>
        </p:txBody>
      </p:sp>
      <p:sp>
        <p:nvSpPr>
          <p:cNvPr id="33" name="TextBox 71">
            <a:extLst>
              <a:ext uri="{FF2B5EF4-FFF2-40B4-BE49-F238E27FC236}">
                <a16:creationId xmlns:a16="http://schemas.microsoft.com/office/drawing/2014/main" id="{02F3F850-FA20-18BB-CDAF-44A04A6D5C82}"/>
              </a:ext>
            </a:extLst>
          </p:cNvPr>
          <p:cNvSpPr txBox="1"/>
          <p:nvPr/>
        </p:nvSpPr>
        <p:spPr>
          <a:xfrm>
            <a:off x="811162" y="6544766"/>
            <a:ext cx="1590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latin typeface="Janna LT" panose="01000000000000000000" pitchFamily="2" charset="-78"/>
              </a:rPr>
              <a:t>الرقم التالي</a:t>
            </a:r>
            <a:endParaRPr lang="ar-AE" sz="2400" dirty="0">
              <a:solidFill>
                <a:schemeClr val="bg1"/>
              </a:solidFill>
              <a:latin typeface="Janna LT" panose="01000000000000000000" pitchFamily="2" charset="-78"/>
            </a:endParaRPr>
          </a:p>
        </p:txBody>
      </p:sp>
      <p:sp>
        <p:nvSpPr>
          <p:cNvPr id="34" name="Rectangle 74">
            <a:extLst>
              <a:ext uri="{FF2B5EF4-FFF2-40B4-BE49-F238E27FC236}">
                <a16:creationId xmlns:a16="http://schemas.microsoft.com/office/drawing/2014/main" id="{212DB974-D0B4-F87A-EB4E-65479735C863}"/>
              </a:ext>
            </a:extLst>
          </p:cNvPr>
          <p:cNvSpPr/>
          <p:nvPr/>
        </p:nvSpPr>
        <p:spPr>
          <a:xfrm>
            <a:off x="4140362" y="5068181"/>
            <a:ext cx="1450892" cy="13261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8100" dirty="0">
                <a:solidFill>
                  <a:schemeClr val="bg1"/>
                </a:solidFill>
              </a:rPr>
              <a:t>17</a:t>
            </a:r>
            <a:endParaRPr lang="ar-AE" sz="8100" dirty="0">
              <a:solidFill>
                <a:schemeClr val="bg1"/>
              </a:solidFill>
            </a:endParaRPr>
          </a:p>
        </p:txBody>
      </p:sp>
      <p:sp>
        <p:nvSpPr>
          <p:cNvPr id="35" name="Rectangle 80">
            <a:extLst>
              <a:ext uri="{FF2B5EF4-FFF2-40B4-BE49-F238E27FC236}">
                <a16:creationId xmlns:a16="http://schemas.microsoft.com/office/drawing/2014/main" id="{15C2BFF2-E7D5-E52B-E64A-ECBF6981A207}"/>
              </a:ext>
            </a:extLst>
          </p:cNvPr>
          <p:cNvSpPr/>
          <p:nvPr/>
        </p:nvSpPr>
        <p:spPr>
          <a:xfrm>
            <a:off x="955806" y="5095936"/>
            <a:ext cx="1450892" cy="13261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8100" dirty="0">
                <a:solidFill>
                  <a:schemeClr val="bg1"/>
                </a:solidFill>
              </a:rPr>
              <a:t>19</a:t>
            </a:r>
            <a:endParaRPr lang="ar-AE" sz="8100" dirty="0">
              <a:solidFill>
                <a:schemeClr val="bg1"/>
              </a:solidFill>
            </a:endParaRPr>
          </a:p>
        </p:txBody>
      </p:sp>
      <p:sp>
        <p:nvSpPr>
          <p:cNvPr id="36" name="Rectangle 81">
            <a:extLst>
              <a:ext uri="{FF2B5EF4-FFF2-40B4-BE49-F238E27FC236}">
                <a16:creationId xmlns:a16="http://schemas.microsoft.com/office/drawing/2014/main" id="{DC90245B-1B80-15C7-8FF6-6FF0DF35369F}"/>
              </a:ext>
            </a:extLst>
          </p:cNvPr>
          <p:cNvSpPr/>
          <p:nvPr/>
        </p:nvSpPr>
        <p:spPr>
          <a:xfrm>
            <a:off x="2456204" y="5118852"/>
            <a:ext cx="1450892" cy="13261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8100" dirty="0">
                <a:solidFill>
                  <a:schemeClr val="bg1"/>
                </a:solidFill>
              </a:rPr>
              <a:t>18</a:t>
            </a:r>
            <a:endParaRPr lang="ar-AE" sz="8100" dirty="0">
              <a:solidFill>
                <a:schemeClr val="bg1"/>
              </a:solidFill>
            </a:endParaRPr>
          </a:p>
        </p:txBody>
      </p:sp>
      <p:sp>
        <p:nvSpPr>
          <p:cNvPr id="73" name="نجمة ذات 5 نقاط 72">
            <a:extLst>
              <a:ext uri="{FF2B5EF4-FFF2-40B4-BE49-F238E27FC236}">
                <a16:creationId xmlns:a16="http://schemas.microsoft.com/office/drawing/2014/main" id="{EC7D5557-F37A-6344-1679-138422BBC17A}"/>
              </a:ext>
            </a:extLst>
          </p:cNvPr>
          <p:cNvSpPr/>
          <p:nvPr/>
        </p:nvSpPr>
        <p:spPr>
          <a:xfrm>
            <a:off x="11463206" y="686363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4" name="نجمة ذات 5 نقاط 73">
            <a:extLst>
              <a:ext uri="{FF2B5EF4-FFF2-40B4-BE49-F238E27FC236}">
                <a16:creationId xmlns:a16="http://schemas.microsoft.com/office/drawing/2014/main" id="{847E12FE-3C61-4FE8-7258-F9D471E2E053}"/>
              </a:ext>
            </a:extLst>
          </p:cNvPr>
          <p:cNvSpPr/>
          <p:nvPr/>
        </p:nvSpPr>
        <p:spPr>
          <a:xfrm>
            <a:off x="12216440" y="687323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5" name="نجمة ذات 5 نقاط 74">
            <a:extLst>
              <a:ext uri="{FF2B5EF4-FFF2-40B4-BE49-F238E27FC236}">
                <a16:creationId xmlns:a16="http://schemas.microsoft.com/office/drawing/2014/main" id="{703B969B-09FF-F02D-3CEA-FE37D4517DC2}"/>
              </a:ext>
            </a:extLst>
          </p:cNvPr>
          <p:cNvSpPr/>
          <p:nvPr/>
        </p:nvSpPr>
        <p:spPr>
          <a:xfrm>
            <a:off x="12977079" y="687323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6" name="نجمة ذات 5 نقاط 75">
            <a:extLst>
              <a:ext uri="{FF2B5EF4-FFF2-40B4-BE49-F238E27FC236}">
                <a16:creationId xmlns:a16="http://schemas.microsoft.com/office/drawing/2014/main" id="{F20A3960-17AE-9F79-64C7-3CF65AD22ABE}"/>
              </a:ext>
            </a:extLst>
          </p:cNvPr>
          <p:cNvSpPr/>
          <p:nvPr/>
        </p:nvSpPr>
        <p:spPr>
          <a:xfrm>
            <a:off x="13753928" y="688656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7" name="نجمة ذات 5 نقاط 76">
            <a:extLst>
              <a:ext uri="{FF2B5EF4-FFF2-40B4-BE49-F238E27FC236}">
                <a16:creationId xmlns:a16="http://schemas.microsoft.com/office/drawing/2014/main" id="{82ADFB3A-1332-E55C-8C53-A747CCF7764B}"/>
              </a:ext>
            </a:extLst>
          </p:cNvPr>
          <p:cNvSpPr/>
          <p:nvPr/>
        </p:nvSpPr>
        <p:spPr>
          <a:xfrm>
            <a:off x="14499881" y="6891424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8" name="نجمة ذات 5 نقاط 77">
            <a:extLst>
              <a:ext uri="{FF2B5EF4-FFF2-40B4-BE49-F238E27FC236}">
                <a16:creationId xmlns:a16="http://schemas.microsoft.com/office/drawing/2014/main" id="{D30E7F96-5357-634B-1401-3F5338F97C32}"/>
              </a:ext>
            </a:extLst>
          </p:cNvPr>
          <p:cNvSpPr/>
          <p:nvPr/>
        </p:nvSpPr>
        <p:spPr>
          <a:xfrm>
            <a:off x="15255014" y="6909027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9" name="نجمة ذات 5 نقاط 78">
            <a:extLst>
              <a:ext uri="{FF2B5EF4-FFF2-40B4-BE49-F238E27FC236}">
                <a16:creationId xmlns:a16="http://schemas.microsoft.com/office/drawing/2014/main" id="{00FE0161-EE22-BE0B-0D4F-583738A5A195}"/>
              </a:ext>
            </a:extLst>
          </p:cNvPr>
          <p:cNvSpPr/>
          <p:nvPr/>
        </p:nvSpPr>
        <p:spPr>
          <a:xfrm>
            <a:off x="15991787" y="691686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0" name="نجمة ذات 5 نقاط 79">
            <a:extLst>
              <a:ext uri="{FF2B5EF4-FFF2-40B4-BE49-F238E27FC236}">
                <a16:creationId xmlns:a16="http://schemas.microsoft.com/office/drawing/2014/main" id="{36E40824-F61E-D014-BB5E-6FAE7E9BC1C3}"/>
              </a:ext>
            </a:extLst>
          </p:cNvPr>
          <p:cNvSpPr/>
          <p:nvPr/>
        </p:nvSpPr>
        <p:spPr>
          <a:xfrm>
            <a:off x="16663155" y="6939092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1" name="نجمة ذات 5 نقاط 80">
            <a:extLst>
              <a:ext uri="{FF2B5EF4-FFF2-40B4-BE49-F238E27FC236}">
                <a16:creationId xmlns:a16="http://schemas.microsoft.com/office/drawing/2014/main" id="{63BEF3A4-63ED-FF6D-48C2-FE42287421DD}"/>
              </a:ext>
            </a:extLst>
          </p:cNvPr>
          <p:cNvSpPr/>
          <p:nvPr/>
        </p:nvSpPr>
        <p:spPr>
          <a:xfrm>
            <a:off x="11455383" y="76122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2" name="نجمة ذات 5 نقاط 81">
            <a:extLst>
              <a:ext uri="{FF2B5EF4-FFF2-40B4-BE49-F238E27FC236}">
                <a16:creationId xmlns:a16="http://schemas.microsoft.com/office/drawing/2014/main" id="{19561E75-85BC-6E2E-833A-0E8996BCD53D}"/>
              </a:ext>
            </a:extLst>
          </p:cNvPr>
          <p:cNvSpPr/>
          <p:nvPr/>
        </p:nvSpPr>
        <p:spPr>
          <a:xfrm>
            <a:off x="12208617" y="76218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3" name="نجمة ذات 5 نقاط 82">
            <a:extLst>
              <a:ext uri="{FF2B5EF4-FFF2-40B4-BE49-F238E27FC236}">
                <a16:creationId xmlns:a16="http://schemas.microsoft.com/office/drawing/2014/main" id="{CE94B9DD-FE7A-6871-D554-2A04F0F5642A}"/>
              </a:ext>
            </a:extLst>
          </p:cNvPr>
          <p:cNvSpPr/>
          <p:nvPr/>
        </p:nvSpPr>
        <p:spPr>
          <a:xfrm>
            <a:off x="12969256" y="76218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4" name="نجمة ذات 5 نقاط 83">
            <a:extLst>
              <a:ext uri="{FF2B5EF4-FFF2-40B4-BE49-F238E27FC236}">
                <a16:creationId xmlns:a16="http://schemas.microsoft.com/office/drawing/2014/main" id="{0B41CF74-38C3-1FA2-FB27-A520B0DECA1D}"/>
              </a:ext>
            </a:extLst>
          </p:cNvPr>
          <p:cNvSpPr/>
          <p:nvPr/>
        </p:nvSpPr>
        <p:spPr>
          <a:xfrm>
            <a:off x="13746105" y="763520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5" name="نجمة ذات 5 نقاط 84">
            <a:extLst>
              <a:ext uri="{FF2B5EF4-FFF2-40B4-BE49-F238E27FC236}">
                <a16:creationId xmlns:a16="http://schemas.microsoft.com/office/drawing/2014/main" id="{60B43F63-2509-13F6-3465-DD473088F6A8}"/>
              </a:ext>
            </a:extLst>
          </p:cNvPr>
          <p:cNvSpPr/>
          <p:nvPr/>
        </p:nvSpPr>
        <p:spPr>
          <a:xfrm>
            <a:off x="14492058" y="7640064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6" name="نجمة ذات 5 نقاط 85">
            <a:extLst>
              <a:ext uri="{FF2B5EF4-FFF2-40B4-BE49-F238E27FC236}">
                <a16:creationId xmlns:a16="http://schemas.microsoft.com/office/drawing/2014/main" id="{615D66B6-9846-CD1E-170F-699CCFE4DF57}"/>
              </a:ext>
            </a:extLst>
          </p:cNvPr>
          <p:cNvSpPr/>
          <p:nvPr/>
        </p:nvSpPr>
        <p:spPr>
          <a:xfrm>
            <a:off x="15314168" y="763520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7" name="نجمة ذات 5 نقاط 86">
            <a:extLst>
              <a:ext uri="{FF2B5EF4-FFF2-40B4-BE49-F238E27FC236}">
                <a16:creationId xmlns:a16="http://schemas.microsoft.com/office/drawing/2014/main" id="{85CA9083-C669-4E35-5488-E474E0499C11}"/>
              </a:ext>
            </a:extLst>
          </p:cNvPr>
          <p:cNvSpPr/>
          <p:nvPr/>
        </p:nvSpPr>
        <p:spPr>
          <a:xfrm>
            <a:off x="16024963" y="766232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8" name="نجمة ذات 5 نقاط 87">
            <a:extLst>
              <a:ext uri="{FF2B5EF4-FFF2-40B4-BE49-F238E27FC236}">
                <a16:creationId xmlns:a16="http://schemas.microsoft.com/office/drawing/2014/main" id="{E86FF5DD-511A-55E2-C342-5DD4DD14CE09}"/>
              </a:ext>
            </a:extLst>
          </p:cNvPr>
          <p:cNvSpPr/>
          <p:nvPr/>
        </p:nvSpPr>
        <p:spPr>
          <a:xfrm>
            <a:off x="16698313" y="7638577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9" name="نجمة ذات 5 نقاط 88">
            <a:extLst>
              <a:ext uri="{FF2B5EF4-FFF2-40B4-BE49-F238E27FC236}">
                <a16:creationId xmlns:a16="http://schemas.microsoft.com/office/drawing/2014/main" id="{DBF7B700-8F5D-EFFD-48B5-DD05BF089A8F}"/>
              </a:ext>
            </a:extLst>
          </p:cNvPr>
          <p:cNvSpPr/>
          <p:nvPr/>
        </p:nvSpPr>
        <p:spPr>
          <a:xfrm>
            <a:off x="11463206" y="8357826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0" name="نجمة ذات 5 نقاط 89">
            <a:extLst>
              <a:ext uri="{FF2B5EF4-FFF2-40B4-BE49-F238E27FC236}">
                <a16:creationId xmlns:a16="http://schemas.microsoft.com/office/drawing/2014/main" id="{C9147049-92D1-8CCC-EF82-DDF32E846AC6}"/>
              </a:ext>
            </a:extLst>
          </p:cNvPr>
          <p:cNvSpPr/>
          <p:nvPr/>
        </p:nvSpPr>
        <p:spPr>
          <a:xfrm>
            <a:off x="12216440" y="8367426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1" name="نجمة ذات 5 نقاط 90">
            <a:extLst>
              <a:ext uri="{FF2B5EF4-FFF2-40B4-BE49-F238E27FC236}">
                <a16:creationId xmlns:a16="http://schemas.microsoft.com/office/drawing/2014/main" id="{B0C8BA61-A682-AC88-BA13-18CBABAACDC3}"/>
              </a:ext>
            </a:extLst>
          </p:cNvPr>
          <p:cNvSpPr/>
          <p:nvPr/>
        </p:nvSpPr>
        <p:spPr>
          <a:xfrm>
            <a:off x="12977079" y="8367426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2" name="نجمة ذات 5 نقاط 91">
            <a:extLst>
              <a:ext uri="{FF2B5EF4-FFF2-40B4-BE49-F238E27FC236}">
                <a16:creationId xmlns:a16="http://schemas.microsoft.com/office/drawing/2014/main" id="{3BCD5550-6879-C916-09E8-B614AD90A315}"/>
              </a:ext>
            </a:extLst>
          </p:cNvPr>
          <p:cNvSpPr/>
          <p:nvPr/>
        </p:nvSpPr>
        <p:spPr>
          <a:xfrm>
            <a:off x="13753928" y="8380752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3" name="نجمة ذات 5 نقاط 92">
            <a:extLst>
              <a:ext uri="{FF2B5EF4-FFF2-40B4-BE49-F238E27FC236}">
                <a16:creationId xmlns:a16="http://schemas.microsoft.com/office/drawing/2014/main" id="{3508FEF0-C83D-C0F0-DAE0-213CA1C0A14C}"/>
              </a:ext>
            </a:extLst>
          </p:cNvPr>
          <p:cNvSpPr/>
          <p:nvPr/>
        </p:nvSpPr>
        <p:spPr>
          <a:xfrm>
            <a:off x="14547956" y="84074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4" name="نجمة ذات 5 نقاط 93">
            <a:extLst>
              <a:ext uri="{FF2B5EF4-FFF2-40B4-BE49-F238E27FC236}">
                <a16:creationId xmlns:a16="http://schemas.microsoft.com/office/drawing/2014/main" id="{31F83003-A9D3-160A-33D9-E1B5DC6FE3AC}"/>
              </a:ext>
            </a:extLst>
          </p:cNvPr>
          <p:cNvSpPr/>
          <p:nvPr/>
        </p:nvSpPr>
        <p:spPr>
          <a:xfrm>
            <a:off x="15341984" y="8443139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5" name="نجمة ذات 5 نقاط 94">
            <a:extLst>
              <a:ext uri="{FF2B5EF4-FFF2-40B4-BE49-F238E27FC236}">
                <a16:creationId xmlns:a16="http://schemas.microsoft.com/office/drawing/2014/main" id="{E66AF97F-2160-D8CA-6C85-566643C4435A}"/>
              </a:ext>
            </a:extLst>
          </p:cNvPr>
          <p:cNvSpPr/>
          <p:nvPr/>
        </p:nvSpPr>
        <p:spPr>
          <a:xfrm>
            <a:off x="16057856" y="844954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6" name="نجمة ذات 5 نقاط 95">
            <a:extLst>
              <a:ext uri="{FF2B5EF4-FFF2-40B4-BE49-F238E27FC236}">
                <a16:creationId xmlns:a16="http://schemas.microsoft.com/office/drawing/2014/main" id="{7F9F3816-7619-10D7-CDEC-EF1C162CBF9D}"/>
              </a:ext>
            </a:extLst>
          </p:cNvPr>
          <p:cNvSpPr/>
          <p:nvPr/>
        </p:nvSpPr>
        <p:spPr>
          <a:xfrm>
            <a:off x="16726129" y="8429209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pic>
        <p:nvPicPr>
          <p:cNvPr id="31" name="Picture 1">
            <a:extLst>
              <a:ext uri="{FF2B5EF4-FFF2-40B4-BE49-F238E27FC236}">
                <a16:creationId xmlns:a16="http://schemas.microsoft.com/office/drawing/2014/main" id="{BB9025D7-1302-0580-624E-D0D3A208D58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0825" y="3949090"/>
            <a:ext cx="1034869" cy="1437474"/>
          </a:xfrm>
          <a:prstGeom prst="rect">
            <a:avLst/>
          </a:prstGeom>
        </p:spPr>
      </p:pic>
      <p:pic>
        <p:nvPicPr>
          <p:cNvPr id="37" name="Picture 26">
            <a:extLst>
              <a:ext uri="{FF2B5EF4-FFF2-40B4-BE49-F238E27FC236}">
                <a16:creationId xmlns:a16="http://schemas.microsoft.com/office/drawing/2014/main" id="{CEE416B9-04CE-0452-D417-C1D713534D6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72683" y="3899835"/>
            <a:ext cx="1011279" cy="1404709"/>
          </a:xfrm>
          <a:prstGeom prst="rect">
            <a:avLst/>
          </a:prstGeom>
        </p:spPr>
      </p:pic>
      <p:pic>
        <p:nvPicPr>
          <p:cNvPr id="39" name="Picture 60">
            <a:extLst>
              <a:ext uri="{FF2B5EF4-FFF2-40B4-BE49-F238E27FC236}">
                <a16:creationId xmlns:a16="http://schemas.microsoft.com/office/drawing/2014/main" id="{3E97AE1A-2320-0E37-CDE9-6E67775F78C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755" y="3967913"/>
            <a:ext cx="663642" cy="1336631"/>
          </a:xfrm>
          <a:prstGeom prst="rect">
            <a:avLst/>
          </a:prstGeom>
        </p:spPr>
      </p:pic>
      <p:pic>
        <p:nvPicPr>
          <p:cNvPr id="40" name="Picture 64">
            <a:extLst>
              <a:ext uri="{FF2B5EF4-FFF2-40B4-BE49-F238E27FC236}">
                <a16:creationId xmlns:a16="http://schemas.microsoft.com/office/drawing/2014/main" id="{B68A7182-92E0-F1C1-CC36-C4F15ECD0F4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81927" y="3942846"/>
            <a:ext cx="1011279" cy="140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2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2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3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7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679472" y="-87309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" name="Freeform 2"/>
          <p:cNvSpPr/>
          <p:nvPr/>
        </p:nvSpPr>
        <p:spPr>
          <a:xfrm>
            <a:off x="-5490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18377605-C31C-B133-D030-5413417E8AE8}"/>
              </a:ext>
            </a:extLst>
          </p:cNvPr>
          <p:cNvSpPr/>
          <p:nvPr/>
        </p:nvSpPr>
        <p:spPr>
          <a:xfrm>
            <a:off x="526875" y="664261"/>
            <a:ext cx="17124445" cy="885818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222" b="-9222"/>
            </a:stretch>
          </a:blipFill>
        </p:spPr>
        <p:txBody>
          <a:bodyPr/>
          <a:lstStyle/>
          <a:p>
            <a:pPr marL="0" algn="l" defTabSz="914400" rtl="0" eaLnBrk="1" latinLnBrk="0" hangingPunct="1"/>
            <a:endParaRPr lang="ar-AE" dirty="0"/>
          </a:p>
        </p:txBody>
      </p:sp>
      <p:sp>
        <p:nvSpPr>
          <p:cNvPr id="16" name="Freeform 16"/>
          <p:cNvSpPr/>
          <p:nvPr/>
        </p:nvSpPr>
        <p:spPr>
          <a:xfrm>
            <a:off x="16463747" y="477438"/>
            <a:ext cx="1297378" cy="2106377"/>
          </a:xfrm>
          <a:custGeom>
            <a:avLst/>
            <a:gdLst/>
            <a:ahLst/>
            <a:cxnLst/>
            <a:rect l="l" t="t" r="r" b="b"/>
            <a:pathLst>
              <a:path w="4794196" h="8961114">
                <a:moveTo>
                  <a:pt x="0" y="0"/>
                </a:moveTo>
                <a:lnTo>
                  <a:pt x="4794196" y="0"/>
                </a:lnTo>
                <a:lnTo>
                  <a:pt x="4794196" y="8961114"/>
                </a:lnTo>
                <a:lnTo>
                  <a:pt x="0" y="89611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19" name="13">
            <a:extLst>
              <a:ext uri="{FF2B5EF4-FFF2-40B4-BE49-F238E27FC236}">
                <a16:creationId xmlns:a16="http://schemas.microsoft.com/office/drawing/2014/main" id="{70BF174E-93F1-C86F-626C-D5F23DD8E981}"/>
              </a:ext>
            </a:extLst>
          </p:cNvPr>
          <p:cNvGrpSpPr/>
          <p:nvPr/>
        </p:nvGrpSpPr>
        <p:grpSpPr>
          <a:xfrm>
            <a:off x="7429022" y="6332591"/>
            <a:ext cx="2665377" cy="2110788"/>
            <a:chOff x="0" y="0"/>
            <a:chExt cx="1026355" cy="812800"/>
          </a:xfrm>
        </p:grpSpPr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E11F4021-4A75-A60A-3BFD-2DB405059C87}"/>
                </a:ext>
              </a:extLst>
            </p:cNvPr>
            <p:cNvSpPr/>
            <p:nvPr/>
          </p:nvSpPr>
          <p:spPr>
            <a:xfrm>
              <a:off x="0" y="0"/>
              <a:ext cx="1026355" cy="812800"/>
            </a:xfrm>
            <a:custGeom>
              <a:avLst/>
              <a:gdLst/>
              <a:ahLst/>
              <a:cxnLst/>
              <a:rect l="l" t="t" r="r" b="b"/>
              <a:pathLst>
                <a:path w="1026355" h="812800">
                  <a:moveTo>
                    <a:pt x="513178" y="0"/>
                  </a:moveTo>
                  <a:cubicBezTo>
                    <a:pt x="229757" y="0"/>
                    <a:pt x="0" y="181951"/>
                    <a:pt x="0" y="406400"/>
                  </a:cubicBezTo>
                  <a:cubicBezTo>
                    <a:pt x="0" y="630849"/>
                    <a:pt x="229757" y="812800"/>
                    <a:pt x="513178" y="812800"/>
                  </a:cubicBezTo>
                  <a:cubicBezTo>
                    <a:pt x="796598" y="812800"/>
                    <a:pt x="1026355" y="630849"/>
                    <a:pt x="1026355" y="406400"/>
                  </a:cubicBezTo>
                  <a:cubicBezTo>
                    <a:pt x="1026355" y="181951"/>
                    <a:pt x="796598" y="0"/>
                    <a:pt x="513178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13617D"/>
              </a:solidFill>
              <a:prstDash val="solid"/>
              <a:miter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2420AE9E-55F5-E341-B420-71DA14B0BC1C}"/>
                </a:ext>
              </a:extLst>
            </p:cNvPr>
            <p:cNvSpPr txBox="1"/>
            <p:nvPr/>
          </p:nvSpPr>
          <p:spPr>
            <a:xfrm>
              <a:off x="96221" y="38100"/>
              <a:ext cx="8339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11">
            <a:extLst>
              <a:ext uri="{FF2B5EF4-FFF2-40B4-BE49-F238E27FC236}">
                <a16:creationId xmlns:a16="http://schemas.microsoft.com/office/drawing/2014/main" id="{BFEC2E56-178A-DBF3-59ED-529177D6A692}"/>
              </a:ext>
            </a:extLst>
          </p:cNvPr>
          <p:cNvGrpSpPr/>
          <p:nvPr/>
        </p:nvGrpSpPr>
        <p:grpSpPr>
          <a:xfrm>
            <a:off x="13263700" y="6368538"/>
            <a:ext cx="2665377" cy="2110788"/>
            <a:chOff x="0" y="0"/>
            <a:chExt cx="1026355" cy="812800"/>
          </a:xfrm>
        </p:grpSpPr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39C21108-C9A5-7EB8-9168-018E0F158216}"/>
                </a:ext>
              </a:extLst>
            </p:cNvPr>
            <p:cNvSpPr/>
            <p:nvPr/>
          </p:nvSpPr>
          <p:spPr>
            <a:xfrm>
              <a:off x="0" y="0"/>
              <a:ext cx="1026355" cy="812800"/>
            </a:xfrm>
            <a:custGeom>
              <a:avLst/>
              <a:gdLst/>
              <a:ahLst/>
              <a:cxnLst/>
              <a:rect l="l" t="t" r="r" b="b"/>
              <a:pathLst>
                <a:path w="1026355" h="812800">
                  <a:moveTo>
                    <a:pt x="513178" y="0"/>
                  </a:moveTo>
                  <a:cubicBezTo>
                    <a:pt x="229757" y="0"/>
                    <a:pt x="0" y="181951"/>
                    <a:pt x="0" y="406400"/>
                  </a:cubicBezTo>
                  <a:cubicBezTo>
                    <a:pt x="0" y="630849"/>
                    <a:pt x="229757" y="812800"/>
                    <a:pt x="513178" y="812800"/>
                  </a:cubicBezTo>
                  <a:cubicBezTo>
                    <a:pt x="796598" y="812800"/>
                    <a:pt x="1026355" y="630849"/>
                    <a:pt x="1026355" y="406400"/>
                  </a:cubicBezTo>
                  <a:cubicBezTo>
                    <a:pt x="1026355" y="181951"/>
                    <a:pt x="796598" y="0"/>
                    <a:pt x="513178" y="0"/>
                  </a:cubicBezTo>
                  <a:close/>
                </a:path>
              </a:pathLst>
            </a:custGeom>
            <a:solidFill>
              <a:schemeClr val="bg1"/>
            </a:solidFill>
            <a:ln w="76200" cap="sq">
              <a:solidFill>
                <a:srgbClr val="13617D"/>
              </a:solidFill>
              <a:prstDash val="solid"/>
              <a:miter/>
            </a:ln>
          </p:spPr>
          <p:txBody>
            <a:bodyPr/>
            <a:lstStyle/>
            <a:p>
              <a:endParaRPr lang="ar-AE" dirty="0"/>
            </a:p>
          </p:txBody>
        </p:sp>
        <p:sp>
          <p:nvSpPr>
            <p:cNvPr id="41" name="TextBox 18">
              <a:extLst>
                <a:ext uri="{FF2B5EF4-FFF2-40B4-BE49-F238E27FC236}">
                  <a16:creationId xmlns:a16="http://schemas.microsoft.com/office/drawing/2014/main" id="{EE22540F-B280-C2E0-F02C-1DA7D91BEB41}"/>
                </a:ext>
              </a:extLst>
            </p:cNvPr>
            <p:cNvSpPr txBox="1"/>
            <p:nvPr/>
          </p:nvSpPr>
          <p:spPr>
            <a:xfrm>
              <a:off x="96221" y="38100"/>
              <a:ext cx="8339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2" name="TextBox 22">
            <a:extLst>
              <a:ext uri="{FF2B5EF4-FFF2-40B4-BE49-F238E27FC236}">
                <a16:creationId xmlns:a16="http://schemas.microsoft.com/office/drawing/2014/main" id="{247F5A17-F999-9ED1-AE65-D484E6ECCF0F}"/>
              </a:ext>
            </a:extLst>
          </p:cNvPr>
          <p:cNvSpPr txBox="1"/>
          <p:nvPr/>
        </p:nvSpPr>
        <p:spPr>
          <a:xfrm>
            <a:off x="7425747" y="6751909"/>
            <a:ext cx="2421092" cy="16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03"/>
              </a:lnSpc>
            </a:pPr>
            <a:r>
              <a:rPr lang="en-US" sz="13232" b="1" spc="224" dirty="0">
                <a:solidFill>
                  <a:srgbClr val="13617D"/>
                </a:solidFill>
                <a:latin typeface="+mj-lt"/>
                <a:ea typeface="Margin"/>
                <a:sym typeface="Margin"/>
              </a:rPr>
              <a:t>19</a:t>
            </a:r>
          </a:p>
        </p:txBody>
      </p:sp>
      <p:grpSp>
        <p:nvGrpSpPr>
          <p:cNvPr id="30" name="12">
            <a:extLst>
              <a:ext uri="{FF2B5EF4-FFF2-40B4-BE49-F238E27FC236}">
                <a16:creationId xmlns:a16="http://schemas.microsoft.com/office/drawing/2014/main" id="{CADA0D02-9FDB-5499-1D8C-43CA50A3BFA1}"/>
              </a:ext>
            </a:extLst>
          </p:cNvPr>
          <p:cNvGrpSpPr/>
          <p:nvPr/>
        </p:nvGrpSpPr>
        <p:grpSpPr>
          <a:xfrm>
            <a:off x="2683333" y="6368538"/>
            <a:ext cx="2665377" cy="2110788"/>
            <a:chOff x="0" y="0"/>
            <a:chExt cx="1026355" cy="812800"/>
          </a:xfrm>
        </p:grpSpPr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899CE14A-AE9C-FEAD-D850-73A3E4A2EF03}"/>
                </a:ext>
              </a:extLst>
            </p:cNvPr>
            <p:cNvSpPr/>
            <p:nvPr/>
          </p:nvSpPr>
          <p:spPr>
            <a:xfrm>
              <a:off x="0" y="0"/>
              <a:ext cx="1026355" cy="812800"/>
            </a:xfrm>
            <a:custGeom>
              <a:avLst/>
              <a:gdLst/>
              <a:ahLst/>
              <a:cxnLst/>
              <a:rect l="l" t="t" r="r" b="b"/>
              <a:pathLst>
                <a:path w="1026355" h="812800">
                  <a:moveTo>
                    <a:pt x="513178" y="0"/>
                  </a:moveTo>
                  <a:cubicBezTo>
                    <a:pt x="229757" y="0"/>
                    <a:pt x="0" y="181951"/>
                    <a:pt x="0" y="406400"/>
                  </a:cubicBezTo>
                  <a:cubicBezTo>
                    <a:pt x="0" y="630849"/>
                    <a:pt x="229757" y="812800"/>
                    <a:pt x="513178" y="812800"/>
                  </a:cubicBezTo>
                  <a:cubicBezTo>
                    <a:pt x="796598" y="812800"/>
                    <a:pt x="1026355" y="630849"/>
                    <a:pt x="1026355" y="406400"/>
                  </a:cubicBezTo>
                  <a:cubicBezTo>
                    <a:pt x="1026355" y="181951"/>
                    <a:pt x="796598" y="0"/>
                    <a:pt x="513178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13617D"/>
              </a:solidFill>
              <a:prstDash val="solid"/>
              <a:miter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id="{5774A3E0-9C63-F6EB-39FE-50F0038E72F7}"/>
                </a:ext>
              </a:extLst>
            </p:cNvPr>
            <p:cNvSpPr txBox="1"/>
            <p:nvPr/>
          </p:nvSpPr>
          <p:spPr>
            <a:xfrm>
              <a:off x="96221" y="38100"/>
              <a:ext cx="8339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3" name="ر ١٢">
            <a:extLst>
              <a:ext uri="{FF2B5EF4-FFF2-40B4-BE49-F238E27FC236}">
                <a16:creationId xmlns:a16="http://schemas.microsoft.com/office/drawing/2014/main" id="{73856C8B-D8D0-7D19-AC2B-F25C330060BC}"/>
              </a:ext>
            </a:extLst>
          </p:cNvPr>
          <p:cNvSpPr txBox="1"/>
          <p:nvPr/>
        </p:nvSpPr>
        <p:spPr>
          <a:xfrm>
            <a:off x="2694803" y="6727845"/>
            <a:ext cx="2421092" cy="16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03"/>
              </a:lnSpc>
            </a:pPr>
            <a:r>
              <a:rPr lang="en-US" sz="13232" b="1" spc="224" dirty="0">
                <a:solidFill>
                  <a:srgbClr val="13617D"/>
                </a:solidFill>
                <a:latin typeface="+mj-lt"/>
                <a:ea typeface="Margin"/>
                <a:sym typeface="Margin"/>
              </a:rPr>
              <a:t>20</a:t>
            </a:r>
          </a:p>
        </p:txBody>
      </p:sp>
      <p:sp>
        <p:nvSpPr>
          <p:cNvPr id="44" name="n 11">
            <a:extLst>
              <a:ext uri="{FF2B5EF4-FFF2-40B4-BE49-F238E27FC236}">
                <a16:creationId xmlns:a16="http://schemas.microsoft.com/office/drawing/2014/main" id="{FCB28278-E743-A43E-3F98-CB635A3912AB}"/>
              </a:ext>
            </a:extLst>
          </p:cNvPr>
          <p:cNvSpPr txBox="1"/>
          <p:nvPr/>
        </p:nvSpPr>
        <p:spPr>
          <a:xfrm>
            <a:off x="13400417" y="6690047"/>
            <a:ext cx="2421092" cy="16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03"/>
              </a:lnSpc>
            </a:pPr>
            <a:r>
              <a:rPr lang="en-US" sz="13232" b="1" spc="224" dirty="0">
                <a:solidFill>
                  <a:srgbClr val="13617D"/>
                </a:solidFill>
                <a:latin typeface="+mj-lt"/>
                <a:ea typeface="Margin"/>
                <a:sym typeface="Margin"/>
              </a:rPr>
              <a:t>18</a:t>
            </a:r>
          </a:p>
        </p:txBody>
      </p:sp>
      <p:pic>
        <p:nvPicPr>
          <p:cNvPr id="5" name="Picture 48">
            <a:extLst>
              <a:ext uri="{FF2B5EF4-FFF2-40B4-BE49-F238E27FC236}">
                <a16:creationId xmlns:a16="http://schemas.microsoft.com/office/drawing/2014/main" id="{F597FC17-49BD-C412-ED85-8216A985A3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7847349" y="3151781"/>
            <a:ext cx="1214308" cy="1187418"/>
          </a:xfrm>
          <a:prstGeom prst="rect">
            <a:avLst/>
          </a:prstGeom>
        </p:spPr>
      </p:pic>
      <p:pic>
        <p:nvPicPr>
          <p:cNvPr id="6" name="Picture 48">
            <a:extLst>
              <a:ext uri="{FF2B5EF4-FFF2-40B4-BE49-F238E27FC236}">
                <a16:creationId xmlns:a16="http://schemas.microsoft.com/office/drawing/2014/main" id="{CF7DBC17-927B-7042-7EBC-C5E7030CE2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8118569" y="1123158"/>
            <a:ext cx="1214308" cy="1187418"/>
          </a:xfrm>
          <a:prstGeom prst="rect">
            <a:avLst/>
          </a:prstGeom>
        </p:spPr>
      </p:pic>
      <p:pic>
        <p:nvPicPr>
          <p:cNvPr id="7" name="Picture 48">
            <a:extLst>
              <a:ext uri="{FF2B5EF4-FFF2-40B4-BE49-F238E27FC236}">
                <a16:creationId xmlns:a16="http://schemas.microsoft.com/office/drawing/2014/main" id="{3711CB26-E53B-5054-916F-7DC1E07E75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10020633" y="2533816"/>
            <a:ext cx="1214308" cy="1187418"/>
          </a:xfrm>
          <a:prstGeom prst="rect">
            <a:avLst/>
          </a:prstGeom>
        </p:spPr>
      </p:pic>
      <p:pic>
        <p:nvPicPr>
          <p:cNvPr id="8" name="Picture 48">
            <a:extLst>
              <a:ext uri="{FF2B5EF4-FFF2-40B4-BE49-F238E27FC236}">
                <a16:creationId xmlns:a16="http://schemas.microsoft.com/office/drawing/2014/main" id="{DE6F49EB-4035-9324-E926-6B680B3EEEE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10467021" y="1123832"/>
            <a:ext cx="1214308" cy="1187418"/>
          </a:xfrm>
          <a:prstGeom prst="rect">
            <a:avLst/>
          </a:prstGeom>
        </p:spPr>
      </p:pic>
      <p:pic>
        <p:nvPicPr>
          <p:cNvPr id="9" name="Picture 48">
            <a:extLst>
              <a:ext uri="{FF2B5EF4-FFF2-40B4-BE49-F238E27FC236}">
                <a16:creationId xmlns:a16="http://schemas.microsoft.com/office/drawing/2014/main" id="{39AC0250-D5F1-DF6B-B0B8-1571DCDCCA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12311239" y="3126194"/>
            <a:ext cx="1214308" cy="1187418"/>
          </a:xfrm>
          <a:prstGeom prst="rect">
            <a:avLst/>
          </a:prstGeom>
        </p:spPr>
      </p:pic>
      <p:pic>
        <p:nvPicPr>
          <p:cNvPr id="10" name="Picture 48">
            <a:extLst>
              <a:ext uri="{FF2B5EF4-FFF2-40B4-BE49-F238E27FC236}">
                <a16:creationId xmlns:a16="http://schemas.microsoft.com/office/drawing/2014/main" id="{7F234089-7C19-6619-A194-0A017CC61C2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12384514" y="1123158"/>
            <a:ext cx="1214308" cy="1187418"/>
          </a:xfrm>
          <a:prstGeom prst="rect">
            <a:avLst/>
          </a:prstGeom>
        </p:spPr>
      </p:pic>
      <p:pic>
        <p:nvPicPr>
          <p:cNvPr id="11" name="Picture 48">
            <a:extLst>
              <a:ext uri="{FF2B5EF4-FFF2-40B4-BE49-F238E27FC236}">
                <a16:creationId xmlns:a16="http://schemas.microsoft.com/office/drawing/2014/main" id="{C4C18952-D2FB-EB70-A3E1-70AA8288B1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13843068" y="2558072"/>
            <a:ext cx="1214308" cy="1187418"/>
          </a:xfrm>
          <a:prstGeom prst="rect">
            <a:avLst/>
          </a:prstGeom>
        </p:spPr>
      </p:pic>
      <p:pic>
        <p:nvPicPr>
          <p:cNvPr id="12" name="Picture 48">
            <a:extLst>
              <a:ext uri="{FF2B5EF4-FFF2-40B4-BE49-F238E27FC236}">
                <a16:creationId xmlns:a16="http://schemas.microsoft.com/office/drawing/2014/main" id="{4DD3EC10-54DD-95DE-397E-7A82380849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15692419" y="2794985"/>
            <a:ext cx="1214308" cy="1187418"/>
          </a:xfrm>
          <a:prstGeom prst="rect">
            <a:avLst/>
          </a:prstGeom>
        </p:spPr>
      </p:pic>
      <p:pic>
        <p:nvPicPr>
          <p:cNvPr id="13" name="Picture 48">
            <a:extLst>
              <a:ext uri="{FF2B5EF4-FFF2-40B4-BE49-F238E27FC236}">
                <a16:creationId xmlns:a16="http://schemas.microsoft.com/office/drawing/2014/main" id="{9B778BC8-0472-18C5-C60A-257503BE623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14451946" y="1106098"/>
            <a:ext cx="1214308" cy="1187418"/>
          </a:xfrm>
          <a:prstGeom prst="rect">
            <a:avLst/>
          </a:prstGeom>
        </p:spPr>
      </p:pic>
      <p:pic>
        <p:nvPicPr>
          <p:cNvPr id="36" name="Picture 48">
            <a:extLst>
              <a:ext uri="{FF2B5EF4-FFF2-40B4-BE49-F238E27FC236}">
                <a16:creationId xmlns:a16="http://schemas.microsoft.com/office/drawing/2014/main" id="{86ADF023-346A-47B3-383D-6D0A3D398C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1174275" y="1370654"/>
            <a:ext cx="1214308" cy="1187418"/>
          </a:xfrm>
          <a:prstGeom prst="rect">
            <a:avLst/>
          </a:prstGeom>
        </p:spPr>
      </p:pic>
      <p:pic>
        <p:nvPicPr>
          <p:cNvPr id="38" name="Picture 48">
            <a:extLst>
              <a:ext uri="{FF2B5EF4-FFF2-40B4-BE49-F238E27FC236}">
                <a16:creationId xmlns:a16="http://schemas.microsoft.com/office/drawing/2014/main" id="{A22C32CD-E96E-1849-6384-8F6957E706F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11607887" y="4465733"/>
            <a:ext cx="1214308" cy="1187418"/>
          </a:xfrm>
          <a:prstGeom prst="rect">
            <a:avLst/>
          </a:prstGeom>
        </p:spPr>
      </p:pic>
      <p:pic>
        <p:nvPicPr>
          <p:cNvPr id="45" name="Picture 48">
            <a:extLst>
              <a:ext uri="{FF2B5EF4-FFF2-40B4-BE49-F238E27FC236}">
                <a16:creationId xmlns:a16="http://schemas.microsoft.com/office/drawing/2014/main" id="{D6A63497-C8B5-91C0-3DA3-DCE174DC321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9455290" y="3969909"/>
            <a:ext cx="1214308" cy="1187418"/>
          </a:xfrm>
          <a:prstGeom prst="rect">
            <a:avLst/>
          </a:prstGeom>
        </p:spPr>
      </p:pic>
      <p:pic>
        <p:nvPicPr>
          <p:cNvPr id="46" name="Picture 48">
            <a:extLst>
              <a:ext uri="{FF2B5EF4-FFF2-40B4-BE49-F238E27FC236}">
                <a16:creationId xmlns:a16="http://schemas.microsoft.com/office/drawing/2014/main" id="{BFEE93FF-7DC1-35D9-1995-4FEA37104F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2817734" y="2697679"/>
            <a:ext cx="1214308" cy="1187418"/>
          </a:xfrm>
          <a:prstGeom prst="rect">
            <a:avLst/>
          </a:prstGeom>
        </p:spPr>
      </p:pic>
      <p:pic>
        <p:nvPicPr>
          <p:cNvPr id="48" name="Picture 48">
            <a:extLst>
              <a:ext uri="{FF2B5EF4-FFF2-40B4-BE49-F238E27FC236}">
                <a16:creationId xmlns:a16="http://schemas.microsoft.com/office/drawing/2014/main" id="{2B8A1C03-46C5-ACF1-E59B-F18552F205F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2900020" y="1234145"/>
            <a:ext cx="1214308" cy="1187418"/>
          </a:xfrm>
          <a:prstGeom prst="rect">
            <a:avLst/>
          </a:prstGeom>
        </p:spPr>
      </p:pic>
      <p:pic>
        <p:nvPicPr>
          <p:cNvPr id="51" name="Picture 48">
            <a:extLst>
              <a:ext uri="{FF2B5EF4-FFF2-40B4-BE49-F238E27FC236}">
                <a16:creationId xmlns:a16="http://schemas.microsoft.com/office/drawing/2014/main" id="{0919997A-D0B8-DF47-9922-B83535CCFD9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4836388" y="3233952"/>
            <a:ext cx="1214308" cy="1187418"/>
          </a:xfrm>
          <a:prstGeom prst="rect">
            <a:avLst/>
          </a:prstGeom>
        </p:spPr>
      </p:pic>
      <p:pic>
        <p:nvPicPr>
          <p:cNvPr id="52" name="Picture 48">
            <a:extLst>
              <a:ext uri="{FF2B5EF4-FFF2-40B4-BE49-F238E27FC236}">
                <a16:creationId xmlns:a16="http://schemas.microsoft.com/office/drawing/2014/main" id="{58150E2D-EC11-33F8-8ACB-07A9B31332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4486565" y="1213965"/>
            <a:ext cx="1214308" cy="1187418"/>
          </a:xfrm>
          <a:prstGeom prst="rect">
            <a:avLst/>
          </a:prstGeom>
        </p:spPr>
      </p:pic>
      <p:pic>
        <p:nvPicPr>
          <p:cNvPr id="53" name="Picture 48">
            <a:extLst>
              <a:ext uri="{FF2B5EF4-FFF2-40B4-BE49-F238E27FC236}">
                <a16:creationId xmlns:a16="http://schemas.microsoft.com/office/drawing/2014/main" id="{F6A697F2-7271-4CC9-1CC4-97EF373EC27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6281219" y="2525055"/>
            <a:ext cx="1214308" cy="1187418"/>
          </a:xfrm>
          <a:prstGeom prst="rect">
            <a:avLst/>
          </a:prstGeom>
        </p:spPr>
      </p:pic>
      <p:pic>
        <p:nvPicPr>
          <p:cNvPr id="54" name="Picture 48">
            <a:extLst>
              <a:ext uri="{FF2B5EF4-FFF2-40B4-BE49-F238E27FC236}">
                <a16:creationId xmlns:a16="http://schemas.microsoft.com/office/drawing/2014/main" id="{08B2C07F-94B5-DD7E-C1FB-6E17ECB1E6B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6227863" y="1123158"/>
            <a:ext cx="1214308" cy="118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-ringing-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8%A7%D8%AC%D8%A7%D8%A8%D8%A9 %D8%B5%D8%AD%D9%8A%D8%AD%D8%A9 %D8%A7%D8%AD%D8%B3%D9%86%D8%AA %D8%A7%D8%AD%D8%B3%D9%86%D8%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0" y="-15279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4448544" y="117123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747" t="-14524"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11" name="Group 11"/>
          <p:cNvGrpSpPr/>
          <p:nvPr/>
        </p:nvGrpSpPr>
        <p:grpSpPr>
          <a:xfrm>
            <a:off x="1245036" y="748208"/>
            <a:ext cx="15961854" cy="8359289"/>
            <a:chOff x="0" y="0"/>
            <a:chExt cx="17202662" cy="6471021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17179802" cy="6443081"/>
            </a:xfrm>
            <a:custGeom>
              <a:avLst/>
              <a:gdLst/>
              <a:ahLst/>
              <a:cxnLst/>
              <a:rect l="l" t="t" r="r" b="b"/>
              <a:pathLst>
                <a:path w="17179802" h="6443081">
                  <a:moveTo>
                    <a:pt x="17179802" y="6443081"/>
                  </a:moveTo>
                  <a:lnTo>
                    <a:pt x="0" y="6435461"/>
                  </a:lnTo>
                  <a:lnTo>
                    <a:pt x="0" y="2247855"/>
                  </a:lnTo>
                  <a:lnTo>
                    <a:pt x="17780" y="19050"/>
                  </a:lnTo>
                  <a:lnTo>
                    <a:pt x="8565535" y="0"/>
                  </a:lnTo>
                  <a:lnTo>
                    <a:pt x="17160752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r>
                <a:rPr lang="en-US" dirty="0"/>
                <a:t>11</a:t>
              </a:r>
              <a:endParaRPr lang="ar-AE" dirty="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-3810" y="0"/>
              <a:ext cx="17209011" cy="6469750"/>
            </a:xfrm>
            <a:custGeom>
              <a:avLst/>
              <a:gdLst/>
              <a:ahLst/>
              <a:cxnLst/>
              <a:rect l="l" t="t" r="r" b="b"/>
              <a:pathLst>
                <a:path w="17209011" h="6469750">
                  <a:moveTo>
                    <a:pt x="17174722" y="21590"/>
                  </a:moveTo>
                  <a:cubicBezTo>
                    <a:pt x="17175991" y="34290"/>
                    <a:pt x="17175991" y="44450"/>
                    <a:pt x="17177261" y="54610"/>
                  </a:cubicBezTo>
                  <a:cubicBezTo>
                    <a:pt x="17179802" y="162497"/>
                    <a:pt x="17181072" y="304653"/>
                    <a:pt x="17183611" y="441731"/>
                  </a:cubicBezTo>
                  <a:cubicBezTo>
                    <a:pt x="17183611" y="639733"/>
                    <a:pt x="17196311" y="4543928"/>
                    <a:pt x="17202661" y="4741930"/>
                  </a:cubicBezTo>
                  <a:cubicBezTo>
                    <a:pt x="17209011" y="5041472"/>
                    <a:pt x="17205202" y="5346090"/>
                    <a:pt x="17205202" y="5645631"/>
                  </a:cubicBezTo>
                  <a:cubicBezTo>
                    <a:pt x="17205202" y="5909635"/>
                    <a:pt x="17206472" y="6153329"/>
                    <a:pt x="17207741" y="6408791"/>
                  </a:cubicBezTo>
                  <a:cubicBezTo>
                    <a:pt x="17207741" y="6430381"/>
                    <a:pt x="17207741" y="6444350"/>
                    <a:pt x="17207741" y="6468481"/>
                  </a:cubicBezTo>
                  <a:cubicBezTo>
                    <a:pt x="17184882" y="6468481"/>
                    <a:pt x="17164561" y="6469750"/>
                    <a:pt x="17093985" y="6468481"/>
                  </a:cubicBezTo>
                  <a:cubicBezTo>
                    <a:pt x="16212709" y="6463400"/>
                    <a:pt x="15317875" y="6469750"/>
                    <a:pt x="14436599" y="6464671"/>
                  </a:cubicBezTo>
                  <a:cubicBezTo>
                    <a:pt x="13907834" y="6460861"/>
                    <a:pt x="13392627" y="6463400"/>
                    <a:pt x="12863861" y="6460861"/>
                  </a:cubicBezTo>
                  <a:cubicBezTo>
                    <a:pt x="12619815" y="6459591"/>
                    <a:pt x="12375770" y="6458321"/>
                    <a:pt x="12131724" y="6457050"/>
                  </a:cubicBezTo>
                  <a:cubicBezTo>
                    <a:pt x="11982586" y="6457050"/>
                    <a:pt x="11847005" y="6458321"/>
                    <a:pt x="11697864" y="6458321"/>
                  </a:cubicBezTo>
                  <a:cubicBezTo>
                    <a:pt x="11318239" y="6457050"/>
                    <a:pt x="10274265" y="6458321"/>
                    <a:pt x="9894640" y="6457050"/>
                  </a:cubicBezTo>
                  <a:cubicBezTo>
                    <a:pt x="9623478" y="6455781"/>
                    <a:pt x="4200243" y="6464671"/>
                    <a:pt x="3929080" y="6463400"/>
                  </a:cubicBezTo>
                  <a:cubicBezTo>
                    <a:pt x="3861290" y="6463400"/>
                    <a:pt x="3779942" y="6464671"/>
                    <a:pt x="3712151" y="6464671"/>
                  </a:cubicBezTo>
                  <a:cubicBezTo>
                    <a:pt x="3549454" y="6464671"/>
                    <a:pt x="3400315" y="6465941"/>
                    <a:pt x="3237618" y="6465941"/>
                  </a:cubicBezTo>
                  <a:cubicBezTo>
                    <a:pt x="2830875" y="6465941"/>
                    <a:pt x="2437691" y="6464671"/>
                    <a:pt x="2030948" y="6463400"/>
                  </a:cubicBezTo>
                  <a:cubicBezTo>
                    <a:pt x="1786903" y="6462131"/>
                    <a:pt x="1542857" y="6460861"/>
                    <a:pt x="1312369" y="6459591"/>
                  </a:cubicBezTo>
                  <a:cubicBezTo>
                    <a:pt x="878511" y="6458321"/>
                    <a:pt x="444652" y="6457050"/>
                    <a:pt x="48260" y="6457050"/>
                  </a:cubicBezTo>
                  <a:cubicBezTo>
                    <a:pt x="38100" y="6457050"/>
                    <a:pt x="29210" y="6457050"/>
                    <a:pt x="19050" y="6455781"/>
                  </a:cubicBezTo>
                  <a:cubicBezTo>
                    <a:pt x="10160" y="6454511"/>
                    <a:pt x="5080" y="6448161"/>
                    <a:pt x="7620" y="6439271"/>
                  </a:cubicBezTo>
                  <a:cubicBezTo>
                    <a:pt x="16510" y="6407178"/>
                    <a:pt x="12700" y="6280254"/>
                    <a:pt x="11430" y="6148252"/>
                  </a:cubicBezTo>
                  <a:cubicBezTo>
                    <a:pt x="10160" y="5879173"/>
                    <a:pt x="6350" y="5615170"/>
                    <a:pt x="7620" y="5346090"/>
                  </a:cubicBezTo>
                  <a:cubicBezTo>
                    <a:pt x="5080" y="5011010"/>
                    <a:pt x="0" y="863120"/>
                    <a:pt x="7620" y="522962"/>
                  </a:cubicBezTo>
                  <a:cubicBezTo>
                    <a:pt x="8890" y="456962"/>
                    <a:pt x="7620" y="385884"/>
                    <a:pt x="8890" y="319883"/>
                  </a:cubicBezTo>
                  <a:cubicBezTo>
                    <a:pt x="10160" y="213267"/>
                    <a:pt x="12700" y="964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05700" y="30480"/>
                    <a:pt x="322629" y="29210"/>
                  </a:cubicBezTo>
                  <a:cubicBezTo>
                    <a:pt x="688698" y="25400"/>
                    <a:pt x="1054766" y="22860"/>
                    <a:pt x="1434392" y="20320"/>
                  </a:cubicBezTo>
                  <a:cubicBezTo>
                    <a:pt x="1691996" y="17780"/>
                    <a:pt x="1949600" y="16510"/>
                    <a:pt x="2193646" y="13970"/>
                  </a:cubicBezTo>
                  <a:cubicBezTo>
                    <a:pt x="2437691" y="11430"/>
                    <a:pt x="2695295" y="8890"/>
                    <a:pt x="2939340" y="8890"/>
                  </a:cubicBezTo>
                  <a:cubicBezTo>
                    <a:pt x="3210502" y="7620"/>
                    <a:pt x="3481664" y="10160"/>
                    <a:pt x="3752826" y="8890"/>
                  </a:cubicBezTo>
                  <a:cubicBezTo>
                    <a:pt x="4091778" y="8890"/>
                    <a:pt x="10233592" y="6350"/>
                    <a:pt x="10572544" y="5080"/>
                  </a:cubicBezTo>
                  <a:cubicBezTo>
                    <a:pt x="10897938" y="3810"/>
                    <a:pt x="11223333" y="2540"/>
                    <a:pt x="11562285" y="2540"/>
                  </a:cubicBezTo>
                  <a:cubicBezTo>
                    <a:pt x="12118167" y="1270"/>
                    <a:pt x="12660490" y="0"/>
                    <a:pt x="13216371" y="0"/>
                  </a:cubicBezTo>
                  <a:cubicBezTo>
                    <a:pt x="13446859" y="0"/>
                    <a:pt x="13690905" y="2540"/>
                    <a:pt x="13921391" y="2540"/>
                  </a:cubicBezTo>
                  <a:cubicBezTo>
                    <a:pt x="14558622" y="3810"/>
                    <a:pt x="15209411" y="5080"/>
                    <a:pt x="15846641" y="7620"/>
                  </a:cubicBezTo>
                  <a:cubicBezTo>
                    <a:pt x="16185593" y="8890"/>
                    <a:pt x="16524546" y="12700"/>
                    <a:pt x="16863497" y="16510"/>
                  </a:cubicBezTo>
                  <a:cubicBezTo>
                    <a:pt x="16944846" y="16510"/>
                    <a:pt x="17026196" y="16510"/>
                    <a:pt x="17093985" y="16510"/>
                  </a:cubicBezTo>
                  <a:cubicBezTo>
                    <a:pt x="17155672" y="17780"/>
                    <a:pt x="17164561" y="20320"/>
                    <a:pt x="17174722" y="21590"/>
                  </a:cubicBezTo>
                  <a:close/>
                  <a:moveTo>
                    <a:pt x="17184882" y="6451971"/>
                  </a:moveTo>
                  <a:cubicBezTo>
                    <a:pt x="17186152" y="6435461"/>
                    <a:pt x="17187422" y="6422761"/>
                    <a:pt x="17187422" y="6410061"/>
                  </a:cubicBezTo>
                  <a:cubicBezTo>
                    <a:pt x="17186152" y="6127945"/>
                    <a:pt x="17184882" y="5858865"/>
                    <a:pt x="17184882" y="5569477"/>
                  </a:cubicBezTo>
                  <a:cubicBezTo>
                    <a:pt x="17184882" y="5437476"/>
                    <a:pt x="17187422" y="5305475"/>
                    <a:pt x="17186152" y="5173473"/>
                  </a:cubicBezTo>
                  <a:cubicBezTo>
                    <a:pt x="17186152" y="5051625"/>
                    <a:pt x="17184882" y="4924701"/>
                    <a:pt x="17183611" y="4802854"/>
                  </a:cubicBezTo>
                  <a:cubicBezTo>
                    <a:pt x="17178532" y="4615006"/>
                    <a:pt x="17167102" y="726041"/>
                    <a:pt x="17167102" y="538193"/>
                  </a:cubicBezTo>
                  <a:cubicBezTo>
                    <a:pt x="17164561" y="380807"/>
                    <a:pt x="17162022" y="218344"/>
                    <a:pt x="17159482" y="63500"/>
                  </a:cubicBezTo>
                  <a:cubicBezTo>
                    <a:pt x="17158211" y="44450"/>
                    <a:pt x="17156941" y="43180"/>
                    <a:pt x="17053310" y="41910"/>
                  </a:cubicBezTo>
                  <a:cubicBezTo>
                    <a:pt x="17012637" y="41910"/>
                    <a:pt x="16985521" y="41910"/>
                    <a:pt x="16944846" y="40640"/>
                  </a:cubicBezTo>
                  <a:cubicBezTo>
                    <a:pt x="16605894" y="36830"/>
                    <a:pt x="16253384" y="31750"/>
                    <a:pt x="15914431" y="30480"/>
                  </a:cubicBezTo>
                  <a:cubicBezTo>
                    <a:pt x="15087389" y="26670"/>
                    <a:pt x="14246787" y="25400"/>
                    <a:pt x="13419743" y="22860"/>
                  </a:cubicBezTo>
                  <a:cubicBezTo>
                    <a:pt x="13297721" y="22860"/>
                    <a:pt x="13162140" y="22860"/>
                    <a:pt x="13040117" y="22860"/>
                  </a:cubicBezTo>
                  <a:cubicBezTo>
                    <a:pt x="12836745" y="22860"/>
                    <a:pt x="12633374" y="22860"/>
                    <a:pt x="12443561" y="22860"/>
                  </a:cubicBezTo>
                  <a:cubicBezTo>
                    <a:pt x="12009702" y="22860"/>
                    <a:pt x="11575842" y="22860"/>
                    <a:pt x="11155542" y="24130"/>
                  </a:cubicBezTo>
                  <a:cubicBezTo>
                    <a:pt x="10789473" y="25400"/>
                    <a:pt x="4620543" y="29210"/>
                    <a:pt x="4254475" y="29210"/>
                  </a:cubicBezTo>
                  <a:cubicBezTo>
                    <a:pt x="3657919" y="29210"/>
                    <a:pt x="3061363" y="26670"/>
                    <a:pt x="2464807" y="33020"/>
                  </a:cubicBezTo>
                  <a:cubicBezTo>
                    <a:pt x="2152971" y="36830"/>
                    <a:pt x="1854693" y="36830"/>
                    <a:pt x="1556415" y="38100"/>
                  </a:cubicBezTo>
                  <a:cubicBezTo>
                    <a:pt x="1041208" y="41910"/>
                    <a:pt x="526000" y="45720"/>
                    <a:pt x="49530" y="50800"/>
                  </a:cubicBezTo>
                  <a:cubicBezTo>
                    <a:pt x="36830" y="50800"/>
                    <a:pt x="34290" y="53340"/>
                    <a:pt x="33020" y="81266"/>
                  </a:cubicBezTo>
                  <a:cubicBezTo>
                    <a:pt x="31750" y="172651"/>
                    <a:pt x="31750" y="264037"/>
                    <a:pt x="30480" y="355422"/>
                  </a:cubicBezTo>
                  <a:cubicBezTo>
                    <a:pt x="29210" y="507732"/>
                    <a:pt x="26670" y="654964"/>
                    <a:pt x="25400" y="807273"/>
                  </a:cubicBezTo>
                  <a:cubicBezTo>
                    <a:pt x="20320" y="969736"/>
                    <a:pt x="26670" y="4939932"/>
                    <a:pt x="29210" y="5102395"/>
                  </a:cubicBezTo>
                  <a:cubicBezTo>
                    <a:pt x="29210" y="5275013"/>
                    <a:pt x="29210" y="5452707"/>
                    <a:pt x="30480" y="5625324"/>
                  </a:cubicBezTo>
                  <a:cubicBezTo>
                    <a:pt x="30480" y="5752248"/>
                    <a:pt x="33020" y="5879173"/>
                    <a:pt x="33020" y="6006097"/>
                  </a:cubicBezTo>
                  <a:cubicBezTo>
                    <a:pt x="33020" y="6143175"/>
                    <a:pt x="33020" y="6280254"/>
                    <a:pt x="31750" y="6410061"/>
                  </a:cubicBezTo>
                  <a:cubicBezTo>
                    <a:pt x="31750" y="6413871"/>
                    <a:pt x="31750" y="6416411"/>
                    <a:pt x="31750" y="6420221"/>
                  </a:cubicBezTo>
                  <a:cubicBezTo>
                    <a:pt x="31750" y="6430381"/>
                    <a:pt x="35560" y="6434191"/>
                    <a:pt x="44450" y="6434191"/>
                  </a:cubicBezTo>
                  <a:cubicBezTo>
                    <a:pt x="132816" y="6434191"/>
                    <a:pt x="322629" y="6435461"/>
                    <a:pt x="498884" y="6435461"/>
                  </a:cubicBezTo>
                  <a:cubicBezTo>
                    <a:pt x="756488" y="6435461"/>
                    <a:pt x="1027650" y="6432921"/>
                    <a:pt x="1285253" y="6435461"/>
                  </a:cubicBezTo>
                  <a:cubicBezTo>
                    <a:pt x="1705554" y="6439271"/>
                    <a:pt x="2125855" y="6441811"/>
                    <a:pt x="2546156" y="6440541"/>
                  </a:cubicBezTo>
                  <a:cubicBezTo>
                    <a:pt x="2817318" y="6439271"/>
                    <a:pt x="3074921" y="6441811"/>
                    <a:pt x="3346083" y="6441811"/>
                  </a:cubicBezTo>
                  <a:cubicBezTo>
                    <a:pt x="3739268" y="6441811"/>
                    <a:pt x="4132452" y="6440541"/>
                    <a:pt x="4525637" y="6441811"/>
                  </a:cubicBezTo>
                  <a:cubicBezTo>
                    <a:pt x="5108634" y="6443081"/>
                    <a:pt x="11508052" y="6432921"/>
                    <a:pt x="12104609" y="6435461"/>
                  </a:cubicBezTo>
                  <a:cubicBezTo>
                    <a:pt x="12362212" y="6436731"/>
                    <a:pt x="12619815" y="6438000"/>
                    <a:pt x="12863861" y="6438000"/>
                  </a:cubicBezTo>
                  <a:cubicBezTo>
                    <a:pt x="13311278" y="6440541"/>
                    <a:pt x="13745137" y="6436731"/>
                    <a:pt x="14192555" y="6440541"/>
                  </a:cubicBezTo>
                  <a:cubicBezTo>
                    <a:pt x="14558622" y="6443081"/>
                    <a:pt x="14924690" y="6443081"/>
                    <a:pt x="15290759" y="6445621"/>
                  </a:cubicBezTo>
                  <a:cubicBezTo>
                    <a:pt x="15833083" y="6449431"/>
                    <a:pt x="16375406" y="6451971"/>
                    <a:pt x="16917730" y="6453241"/>
                  </a:cubicBezTo>
                  <a:cubicBezTo>
                    <a:pt x="17121102" y="6453241"/>
                    <a:pt x="17164561" y="6451971"/>
                    <a:pt x="17184882" y="6451971"/>
                  </a:cubicBezTo>
                  <a:close/>
                </a:path>
              </a:pathLst>
            </a:custGeom>
            <a:solidFill>
              <a:srgbClr val="034D94"/>
            </a:solid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14" name="Freeform 14"/>
          <p:cNvSpPr/>
          <p:nvPr/>
        </p:nvSpPr>
        <p:spPr>
          <a:xfrm flipH="1">
            <a:off x="14640999" y="767085"/>
            <a:ext cx="2857710" cy="2400476"/>
          </a:xfrm>
          <a:custGeom>
            <a:avLst/>
            <a:gdLst/>
            <a:ahLst/>
            <a:cxnLst/>
            <a:rect l="l" t="t" r="r" b="b"/>
            <a:pathLst>
              <a:path w="2857710" h="2400476">
                <a:moveTo>
                  <a:pt x="2857710" y="0"/>
                </a:moveTo>
                <a:lnTo>
                  <a:pt x="0" y="0"/>
                </a:lnTo>
                <a:lnTo>
                  <a:pt x="0" y="2400477"/>
                </a:lnTo>
                <a:lnTo>
                  <a:pt x="2857710" y="2400477"/>
                </a:lnTo>
                <a:lnTo>
                  <a:pt x="285771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5" name="Freeform 15"/>
          <p:cNvSpPr/>
          <p:nvPr/>
        </p:nvSpPr>
        <p:spPr>
          <a:xfrm>
            <a:off x="15216382" y="6540063"/>
            <a:ext cx="2603299" cy="2913057"/>
          </a:xfrm>
          <a:custGeom>
            <a:avLst/>
            <a:gdLst/>
            <a:ahLst/>
            <a:cxnLst/>
            <a:rect l="l" t="t" r="r" b="b"/>
            <a:pathLst>
              <a:path w="4552241" h="4766744">
                <a:moveTo>
                  <a:pt x="0" y="0"/>
                </a:moveTo>
                <a:lnTo>
                  <a:pt x="4552241" y="0"/>
                </a:lnTo>
                <a:lnTo>
                  <a:pt x="4552241" y="4766744"/>
                </a:lnTo>
                <a:lnTo>
                  <a:pt x="0" y="47667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 rot="-10800000">
            <a:off x="749178" y="7498051"/>
            <a:ext cx="2715308" cy="2770071"/>
          </a:xfrm>
          <a:custGeom>
            <a:avLst/>
            <a:gdLst/>
            <a:ahLst/>
            <a:cxnLst/>
            <a:rect l="l" t="t" r="r" b="b"/>
            <a:pathLst>
              <a:path w="5468823" h="5872562">
                <a:moveTo>
                  <a:pt x="0" y="0"/>
                </a:moveTo>
                <a:lnTo>
                  <a:pt x="5468824" y="0"/>
                </a:lnTo>
                <a:lnTo>
                  <a:pt x="5468824" y="5872562"/>
                </a:lnTo>
                <a:lnTo>
                  <a:pt x="0" y="58725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7" name="Freeform 17"/>
          <p:cNvSpPr/>
          <p:nvPr/>
        </p:nvSpPr>
        <p:spPr>
          <a:xfrm rot="-2328725">
            <a:off x="201805" y="5638750"/>
            <a:ext cx="2484674" cy="2442909"/>
          </a:xfrm>
          <a:custGeom>
            <a:avLst/>
            <a:gdLst/>
            <a:ahLst/>
            <a:cxnLst/>
            <a:rect l="l" t="t" r="r" b="b"/>
            <a:pathLst>
              <a:path w="3986212" h="4114800">
                <a:moveTo>
                  <a:pt x="0" y="0"/>
                </a:moveTo>
                <a:lnTo>
                  <a:pt x="3986212" y="0"/>
                </a:lnTo>
                <a:lnTo>
                  <a:pt x="39862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E88A5507-F83B-6872-8FAB-4A9770D64BC6}"/>
              </a:ext>
            </a:extLst>
          </p:cNvPr>
          <p:cNvSpPr/>
          <p:nvPr/>
        </p:nvSpPr>
        <p:spPr>
          <a:xfrm>
            <a:off x="3962596" y="2857500"/>
            <a:ext cx="1635912" cy="3425993"/>
          </a:xfrm>
          <a:custGeom>
            <a:avLst/>
            <a:gdLst/>
            <a:ahLst/>
            <a:cxnLst/>
            <a:rect l="l" t="t" r="r" b="b"/>
            <a:pathLst>
              <a:path w="1635912" h="3425993">
                <a:moveTo>
                  <a:pt x="0" y="0"/>
                </a:moveTo>
                <a:lnTo>
                  <a:pt x="1635912" y="0"/>
                </a:lnTo>
                <a:lnTo>
                  <a:pt x="1635912" y="3425993"/>
                </a:lnTo>
                <a:lnTo>
                  <a:pt x="0" y="34259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BC03EA72-336B-2570-9CF2-15A22A9ECBBD}"/>
              </a:ext>
            </a:extLst>
          </p:cNvPr>
          <p:cNvSpPr/>
          <p:nvPr/>
        </p:nvSpPr>
        <p:spPr>
          <a:xfrm>
            <a:off x="5957685" y="2857500"/>
            <a:ext cx="2483845" cy="3425993"/>
          </a:xfrm>
          <a:custGeom>
            <a:avLst/>
            <a:gdLst/>
            <a:ahLst/>
            <a:cxnLst/>
            <a:rect l="l" t="t" r="r" b="b"/>
            <a:pathLst>
              <a:path w="2483845" h="3425993">
                <a:moveTo>
                  <a:pt x="0" y="0"/>
                </a:moveTo>
                <a:lnTo>
                  <a:pt x="2483845" y="0"/>
                </a:lnTo>
                <a:lnTo>
                  <a:pt x="2483845" y="3425993"/>
                </a:lnTo>
                <a:lnTo>
                  <a:pt x="0" y="34259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25B9150C-C6FD-27B7-8C8C-F7CCB31BEE37}"/>
              </a:ext>
            </a:extLst>
          </p:cNvPr>
          <p:cNvSpPr/>
          <p:nvPr/>
        </p:nvSpPr>
        <p:spPr>
          <a:xfrm>
            <a:off x="9838429" y="2857500"/>
            <a:ext cx="1635912" cy="3425993"/>
          </a:xfrm>
          <a:custGeom>
            <a:avLst/>
            <a:gdLst/>
            <a:ahLst/>
            <a:cxnLst/>
            <a:rect l="l" t="t" r="r" b="b"/>
            <a:pathLst>
              <a:path w="1635912" h="3425993">
                <a:moveTo>
                  <a:pt x="0" y="0"/>
                </a:moveTo>
                <a:lnTo>
                  <a:pt x="1635912" y="0"/>
                </a:lnTo>
                <a:lnTo>
                  <a:pt x="1635912" y="3425993"/>
                </a:lnTo>
                <a:lnTo>
                  <a:pt x="0" y="34259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30747BAB-81AF-3ABF-CAAC-830160278F94}"/>
              </a:ext>
            </a:extLst>
          </p:cNvPr>
          <p:cNvSpPr/>
          <p:nvPr/>
        </p:nvSpPr>
        <p:spPr>
          <a:xfrm>
            <a:off x="11833518" y="2857500"/>
            <a:ext cx="2483845" cy="3425993"/>
          </a:xfrm>
          <a:custGeom>
            <a:avLst/>
            <a:gdLst/>
            <a:ahLst/>
            <a:cxnLst/>
            <a:rect l="l" t="t" r="r" b="b"/>
            <a:pathLst>
              <a:path w="2483845" h="3425993">
                <a:moveTo>
                  <a:pt x="0" y="0"/>
                </a:moveTo>
                <a:lnTo>
                  <a:pt x="2483845" y="0"/>
                </a:lnTo>
                <a:lnTo>
                  <a:pt x="2483845" y="3425993"/>
                </a:lnTo>
                <a:lnTo>
                  <a:pt x="0" y="34259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6554014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0" y="-15279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18377605-C31C-B133-D030-5413417E8AE8}"/>
              </a:ext>
            </a:extLst>
          </p:cNvPr>
          <p:cNvSpPr/>
          <p:nvPr/>
        </p:nvSpPr>
        <p:spPr>
          <a:xfrm>
            <a:off x="994411" y="1062657"/>
            <a:ext cx="16299177" cy="8228409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9222" b="-9222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4448544" y="117123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747" t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4" name="Freeform 14"/>
          <p:cNvSpPr/>
          <p:nvPr/>
        </p:nvSpPr>
        <p:spPr>
          <a:xfrm>
            <a:off x="463204" y="2381724"/>
            <a:ext cx="2857710" cy="2400476"/>
          </a:xfrm>
          <a:custGeom>
            <a:avLst/>
            <a:gdLst/>
            <a:ahLst/>
            <a:cxnLst/>
            <a:rect l="l" t="t" r="r" b="b"/>
            <a:pathLst>
              <a:path w="2857710" h="2400476">
                <a:moveTo>
                  <a:pt x="0" y="0"/>
                </a:moveTo>
                <a:lnTo>
                  <a:pt x="2857710" y="0"/>
                </a:lnTo>
                <a:lnTo>
                  <a:pt x="2857710" y="2400476"/>
                </a:lnTo>
                <a:lnTo>
                  <a:pt x="0" y="24004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>
            <a:off x="15443930" y="5108944"/>
            <a:ext cx="2965396" cy="5165929"/>
          </a:xfrm>
          <a:custGeom>
            <a:avLst/>
            <a:gdLst/>
            <a:ahLst/>
            <a:cxnLst/>
            <a:rect l="l" t="t" r="r" b="b"/>
            <a:pathLst>
              <a:path w="4794196" h="8961114">
                <a:moveTo>
                  <a:pt x="0" y="0"/>
                </a:moveTo>
                <a:lnTo>
                  <a:pt x="4794196" y="0"/>
                </a:lnTo>
                <a:lnTo>
                  <a:pt x="4794196" y="8961114"/>
                </a:lnTo>
                <a:lnTo>
                  <a:pt x="0" y="89611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07787CCA-3E93-69C0-88E2-9AC968158137}"/>
              </a:ext>
            </a:extLst>
          </p:cNvPr>
          <p:cNvSpPr/>
          <p:nvPr/>
        </p:nvSpPr>
        <p:spPr>
          <a:xfrm>
            <a:off x="5560300" y="2381724"/>
            <a:ext cx="6813994" cy="6396227"/>
          </a:xfrm>
          <a:custGeom>
            <a:avLst/>
            <a:gdLst/>
            <a:ahLst/>
            <a:cxnLst/>
            <a:rect l="l" t="t" r="r" b="b"/>
            <a:pathLst>
              <a:path w="8115300" h="8197273">
                <a:moveTo>
                  <a:pt x="0" y="0"/>
                </a:moveTo>
                <a:lnTo>
                  <a:pt x="8115300" y="0"/>
                </a:lnTo>
                <a:lnTo>
                  <a:pt x="8115300" y="8197273"/>
                </a:lnTo>
                <a:lnTo>
                  <a:pt x="0" y="81972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E134FBC6-51AA-7C2F-6292-525B7E86F86C}"/>
              </a:ext>
            </a:extLst>
          </p:cNvPr>
          <p:cNvSpPr txBox="1"/>
          <p:nvPr/>
        </p:nvSpPr>
        <p:spPr>
          <a:xfrm>
            <a:off x="5026651" y="3062284"/>
            <a:ext cx="6816436" cy="5162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0"/>
              </a:lnSpc>
            </a:pPr>
            <a:r>
              <a:rPr lang="en-US" sz="30000" b="1" dirty="0">
                <a:solidFill>
                  <a:srgbClr val="000000"/>
                </a:solidFill>
                <a:ea typeface="Glacial Indifference Bold"/>
                <a:cs typeface="Glacial Indifference Bold"/>
                <a:sym typeface="Glacial Indifference Bold"/>
              </a:rPr>
              <a:t>19</a:t>
            </a:r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7F98A6DA-B9CB-11DA-0C61-894F969062D3}"/>
              </a:ext>
            </a:extLst>
          </p:cNvPr>
          <p:cNvSpPr/>
          <p:nvPr/>
        </p:nvSpPr>
        <p:spPr>
          <a:xfrm>
            <a:off x="833716" y="6014808"/>
            <a:ext cx="3614828" cy="3730449"/>
          </a:xfrm>
          <a:custGeom>
            <a:avLst/>
            <a:gdLst/>
            <a:ahLst/>
            <a:cxnLst/>
            <a:rect l="l" t="t" r="r" b="b"/>
            <a:pathLst>
              <a:path w="10811254" h="10513945">
                <a:moveTo>
                  <a:pt x="0" y="0"/>
                </a:moveTo>
                <a:lnTo>
                  <a:pt x="10811254" y="0"/>
                </a:lnTo>
                <a:lnTo>
                  <a:pt x="10811254" y="10513945"/>
                </a:lnTo>
                <a:lnTo>
                  <a:pt x="0" y="105139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5" name="p_1290883_976" descr="p_1290883_976">
            <a:hlinkClick r:id="" action="ppaction://media"/>
            <a:extLst>
              <a:ext uri="{FF2B5EF4-FFF2-40B4-BE49-F238E27FC236}">
                <a16:creationId xmlns:a16="http://schemas.microsoft.com/office/drawing/2014/main" id="{D72B5C7C-FB6E-A050-6D37-C78FCF2561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353865" y="-22896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6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679472" y="-87309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18377605-C31C-B133-D030-5413417E8AE8}"/>
              </a:ext>
            </a:extLst>
          </p:cNvPr>
          <p:cNvSpPr/>
          <p:nvPr/>
        </p:nvSpPr>
        <p:spPr>
          <a:xfrm>
            <a:off x="526875" y="664261"/>
            <a:ext cx="17124445" cy="885818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9222" b="-9222"/>
            </a:stretch>
          </a:blipFill>
        </p:spPr>
        <p:txBody>
          <a:bodyPr/>
          <a:lstStyle/>
          <a:p>
            <a:endParaRPr lang="ar-AE" dirty="0"/>
          </a:p>
        </p:txBody>
      </p:sp>
      <p:sp>
        <p:nvSpPr>
          <p:cNvPr id="14" name="Freeform 14"/>
          <p:cNvSpPr/>
          <p:nvPr/>
        </p:nvSpPr>
        <p:spPr>
          <a:xfrm>
            <a:off x="201634" y="824121"/>
            <a:ext cx="2857710" cy="2400476"/>
          </a:xfrm>
          <a:custGeom>
            <a:avLst/>
            <a:gdLst/>
            <a:ahLst/>
            <a:cxnLst/>
            <a:rect l="l" t="t" r="r" b="b"/>
            <a:pathLst>
              <a:path w="2857710" h="2400476">
                <a:moveTo>
                  <a:pt x="0" y="0"/>
                </a:moveTo>
                <a:lnTo>
                  <a:pt x="2857710" y="0"/>
                </a:lnTo>
                <a:lnTo>
                  <a:pt x="2857710" y="2400476"/>
                </a:lnTo>
                <a:lnTo>
                  <a:pt x="0" y="24004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>
            <a:off x="16463747" y="477438"/>
            <a:ext cx="1297378" cy="2106377"/>
          </a:xfrm>
          <a:custGeom>
            <a:avLst/>
            <a:gdLst/>
            <a:ahLst/>
            <a:cxnLst/>
            <a:rect l="l" t="t" r="r" b="b"/>
            <a:pathLst>
              <a:path w="4794196" h="8961114">
                <a:moveTo>
                  <a:pt x="0" y="0"/>
                </a:moveTo>
                <a:lnTo>
                  <a:pt x="4794196" y="0"/>
                </a:lnTo>
                <a:lnTo>
                  <a:pt x="4794196" y="8961114"/>
                </a:lnTo>
                <a:lnTo>
                  <a:pt x="0" y="89611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7F98A6DA-B9CB-11DA-0C61-894F969062D3}"/>
              </a:ext>
            </a:extLst>
          </p:cNvPr>
          <p:cNvSpPr/>
          <p:nvPr/>
        </p:nvSpPr>
        <p:spPr>
          <a:xfrm>
            <a:off x="923746" y="7095297"/>
            <a:ext cx="2002567" cy="2609149"/>
          </a:xfrm>
          <a:custGeom>
            <a:avLst/>
            <a:gdLst/>
            <a:ahLst/>
            <a:cxnLst/>
            <a:rect l="l" t="t" r="r" b="b"/>
            <a:pathLst>
              <a:path w="10811254" h="10513945">
                <a:moveTo>
                  <a:pt x="0" y="0"/>
                </a:moveTo>
                <a:lnTo>
                  <a:pt x="10811254" y="0"/>
                </a:lnTo>
                <a:lnTo>
                  <a:pt x="10811254" y="10513945"/>
                </a:lnTo>
                <a:lnTo>
                  <a:pt x="0" y="105139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03B4F969-75ED-B1C7-EBDA-D065540C49DE}"/>
              </a:ext>
            </a:extLst>
          </p:cNvPr>
          <p:cNvSpPr/>
          <p:nvPr/>
        </p:nvSpPr>
        <p:spPr>
          <a:xfrm>
            <a:off x="5520691" y="959558"/>
            <a:ext cx="7769435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rtl="1"/>
            <a:r>
              <a:rPr lang="ar-AE" sz="8100" dirty="0">
                <a:ln w="0"/>
                <a:solidFill>
                  <a:schemeClr val="bg1"/>
                </a:solidFill>
                <a:latin typeface="Janna LT" panose="01000000000000000000" pitchFamily="2" charset="-78"/>
              </a:rPr>
              <a:t>كل شيء عن الرقم </a:t>
            </a:r>
            <a:r>
              <a:rPr lang="en-GB" sz="8100" dirty="0">
                <a:ln w="0"/>
                <a:solidFill>
                  <a:schemeClr val="bg1"/>
                </a:solidFill>
                <a:cs typeface="Janna LT" panose="01000000000000000000" pitchFamily="2" charset="-78"/>
              </a:rPr>
              <a:t>19</a:t>
            </a:r>
            <a:endParaRPr lang="en-US" sz="8100" dirty="0">
              <a:ln w="0"/>
              <a:solidFill>
                <a:schemeClr val="bg1"/>
              </a:solidFill>
              <a:cs typeface="Janna LT" panose="01000000000000000000" pitchFamily="2" charset="-78"/>
            </a:endParaRPr>
          </a:p>
        </p:txBody>
      </p:sp>
      <p:sp>
        <p:nvSpPr>
          <p:cNvPr id="6" name="TextBox 36">
            <a:extLst>
              <a:ext uri="{FF2B5EF4-FFF2-40B4-BE49-F238E27FC236}">
                <a16:creationId xmlns:a16="http://schemas.microsoft.com/office/drawing/2014/main" id="{AC2CB37D-FD67-5513-E93A-CAB7B4CC1EE2}"/>
              </a:ext>
            </a:extLst>
          </p:cNvPr>
          <p:cNvSpPr txBox="1"/>
          <p:nvPr/>
        </p:nvSpPr>
        <p:spPr>
          <a:xfrm>
            <a:off x="7214191" y="3945729"/>
            <a:ext cx="1436644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  <a:endParaRPr lang="ar-AE" sz="36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Freeform: Shape 41">
            <a:extLst>
              <a:ext uri="{FF2B5EF4-FFF2-40B4-BE49-F238E27FC236}">
                <a16:creationId xmlns:a16="http://schemas.microsoft.com/office/drawing/2014/main" id="{6D3A0DAA-D728-4E00-5E7B-70B54257D843}"/>
              </a:ext>
            </a:extLst>
          </p:cNvPr>
          <p:cNvSpPr/>
          <p:nvPr/>
        </p:nvSpPr>
        <p:spPr>
          <a:xfrm rot="16458302">
            <a:off x="7153315" y="3821552"/>
            <a:ext cx="1172790" cy="1298047"/>
          </a:xfrm>
          <a:custGeom>
            <a:avLst/>
            <a:gdLst>
              <a:gd name="connsiteX0" fmla="*/ 1681843 w 2155372"/>
              <a:gd name="connsiteY0" fmla="*/ 261257 h 2008414"/>
              <a:gd name="connsiteX1" fmla="*/ 1518557 w 2155372"/>
              <a:gd name="connsiteY1" fmla="*/ 244928 h 2008414"/>
              <a:gd name="connsiteX2" fmla="*/ 1453243 w 2155372"/>
              <a:gd name="connsiteY2" fmla="*/ 212271 h 2008414"/>
              <a:gd name="connsiteX3" fmla="*/ 1355272 w 2155372"/>
              <a:gd name="connsiteY3" fmla="*/ 179614 h 2008414"/>
              <a:gd name="connsiteX4" fmla="*/ 1208314 w 2155372"/>
              <a:gd name="connsiteY4" fmla="*/ 130628 h 2008414"/>
              <a:gd name="connsiteX5" fmla="*/ 1012372 w 2155372"/>
              <a:gd name="connsiteY5" fmla="*/ 65314 h 2008414"/>
              <a:gd name="connsiteX6" fmla="*/ 963386 w 2155372"/>
              <a:gd name="connsiteY6" fmla="*/ 48986 h 2008414"/>
              <a:gd name="connsiteX7" fmla="*/ 832757 w 2155372"/>
              <a:gd name="connsiteY7" fmla="*/ 16328 h 2008414"/>
              <a:gd name="connsiteX8" fmla="*/ 669472 w 2155372"/>
              <a:gd name="connsiteY8" fmla="*/ 0 h 2008414"/>
              <a:gd name="connsiteX9" fmla="*/ 261257 w 2155372"/>
              <a:gd name="connsiteY9" fmla="*/ 16328 h 2008414"/>
              <a:gd name="connsiteX10" fmla="*/ 163286 w 2155372"/>
              <a:gd name="connsiteY10" fmla="*/ 114300 h 2008414"/>
              <a:gd name="connsiteX11" fmla="*/ 114300 w 2155372"/>
              <a:gd name="connsiteY11" fmla="*/ 212271 h 2008414"/>
              <a:gd name="connsiteX12" fmla="*/ 65314 w 2155372"/>
              <a:gd name="connsiteY12" fmla="*/ 310243 h 2008414"/>
              <a:gd name="connsiteX13" fmla="*/ 16329 w 2155372"/>
              <a:gd name="connsiteY13" fmla="*/ 457200 h 2008414"/>
              <a:gd name="connsiteX14" fmla="*/ 0 w 2155372"/>
              <a:gd name="connsiteY14" fmla="*/ 506186 h 2008414"/>
              <a:gd name="connsiteX15" fmla="*/ 16329 w 2155372"/>
              <a:gd name="connsiteY15" fmla="*/ 1518557 h 2008414"/>
              <a:gd name="connsiteX16" fmla="*/ 114300 w 2155372"/>
              <a:gd name="connsiteY16" fmla="*/ 1714500 h 2008414"/>
              <a:gd name="connsiteX17" fmla="*/ 277586 w 2155372"/>
              <a:gd name="connsiteY17" fmla="*/ 1845128 h 2008414"/>
              <a:gd name="connsiteX18" fmla="*/ 375557 w 2155372"/>
              <a:gd name="connsiteY18" fmla="*/ 1910443 h 2008414"/>
              <a:gd name="connsiteX19" fmla="*/ 506186 w 2155372"/>
              <a:gd name="connsiteY19" fmla="*/ 1943100 h 2008414"/>
              <a:gd name="connsiteX20" fmla="*/ 571500 w 2155372"/>
              <a:gd name="connsiteY20" fmla="*/ 1959428 h 2008414"/>
              <a:gd name="connsiteX21" fmla="*/ 620486 w 2155372"/>
              <a:gd name="connsiteY21" fmla="*/ 1975757 h 2008414"/>
              <a:gd name="connsiteX22" fmla="*/ 734786 w 2155372"/>
              <a:gd name="connsiteY22" fmla="*/ 2008414 h 2008414"/>
              <a:gd name="connsiteX23" fmla="*/ 1289957 w 2155372"/>
              <a:gd name="connsiteY23" fmla="*/ 1992086 h 2008414"/>
              <a:gd name="connsiteX24" fmla="*/ 1338943 w 2155372"/>
              <a:gd name="connsiteY24" fmla="*/ 1975757 h 2008414"/>
              <a:gd name="connsiteX25" fmla="*/ 1404257 w 2155372"/>
              <a:gd name="connsiteY25" fmla="*/ 1959428 h 2008414"/>
              <a:gd name="connsiteX26" fmla="*/ 1502229 w 2155372"/>
              <a:gd name="connsiteY26" fmla="*/ 1894114 h 2008414"/>
              <a:gd name="connsiteX27" fmla="*/ 1583872 w 2155372"/>
              <a:gd name="connsiteY27" fmla="*/ 1828800 h 2008414"/>
              <a:gd name="connsiteX28" fmla="*/ 1665514 w 2155372"/>
              <a:gd name="connsiteY28" fmla="*/ 1714500 h 2008414"/>
              <a:gd name="connsiteX29" fmla="*/ 1714500 w 2155372"/>
              <a:gd name="connsiteY29" fmla="*/ 1681843 h 2008414"/>
              <a:gd name="connsiteX30" fmla="*/ 1763486 w 2155372"/>
              <a:gd name="connsiteY30" fmla="*/ 1616528 h 2008414"/>
              <a:gd name="connsiteX31" fmla="*/ 1861457 w 2155372"/>
              <a:gd name="connsiteY31" fmla="*/ 1518557 h 2008414"/>
              <a:gd name="connsiteX32" fmla="*/ 1910443 w 2155372"/>
              <a:gd name="connsiteY32" fmla="*/ 1453243 h 2008414"/>
              <a:gd name="connsiteX33" fmla="*/ 1959429 w 2155372"/>
              <a:gd name="connsiteY33" fmla="*/ 1404257 h 2008414"/>
              <a:gd name="connsiteX34" fmla="*/ 1992086 w 2155372"/>
              <a:gd name="connsiteY34" fmla="*/ 1355271 h 2008414"/>
              <a:gd name="connsiteX35" fmla="*/ 2024743 w 2155372"/>
              <a:gd name="connsiteY35" fmla="*/ 1289957 h 2008414"/>
              <a:gd name="connsiteX36" fmla="*/ 2073729 w 2155372"/>
              <a:gd name="connsiteY36" fmla="*/ 1257300 h 2008414"/>
              <a:gd name="connsiteX37" fmla="*/ 2122714 w 2155372"/>
              <a:gd name="connsiteY37" fmla="*/ 1110343 h 2008414"/>
              <a:gd name="connsiteX38" fmla="*/ 2139043 w 2155372"/>
              <a:gd name="connsiteY38" fmla="*/ 1061357 h 2008414"/>
              <a:gd name="connsiteX39" fmla="*/ 2155372 w 2155372"/>
              <a:gd name="connsiteY39" fmla="*/ 1012371 h 2008414"/>
              <a:gd name="connsiteX40" fmla="*/ 2139043 w 2155372"/>
              <a:gd name="connsiteY40" fmla="*/ 653143 h 2008414"/>
              <a:gd name="connsiteX41" fmla="*/ 2073729 w 2155372"/>
              <a:gd name="connsiteY41" fmla="*/ 555171 h 2008414"/>
              <a:gd name="connsiteX42" fmla="*/ 2008414 w 2155372"/>
              <a:gd name="connsiteY42" fmla="*/ 473528 h 2008414"/>
              <a:gd name="connsiteX43" fmla="*/ 1910443 w 2155372"/>
              <a:gd name="connsiteY43" fmla="*/ 408214 h 2008414"/>
              <a:gd name="connsiteX44" fmla="*/ 1861457 w 2155372"/>
              <a:gd name="connsiteY44" fmla="*/ 375557 h 2008414"/>
              <a:gd name="connsiteX45" fmla="*/ 1812472 w 2155372"/>
              <a:gd name="connsiteY45" fmla="*/ 359228 h 2008414"/>
              <a:gd name="connsiteX46" fmla="*/ 1763486 w 2155372"/>
              <a:gd name="connsiteY46" fmla="*/ 326571 h 2008414"/>
              <a:gd name="connsiteX47" fmla="*/ 1665514 w 2155372"/>
              <a:gd name="connsiteY47" fmla="*/ 293914 h 2008414"/>
              <a:gd name="connsiteX48" fmla="*/ 1616529 w 2155372"/>
              <a:gd name="connsiteY48" fmla="*/ 277586 h 2008414"/>
              <a:gd name="connsiteX49" fmla="*/ 1534886 w 2155372"/>
              <a:gd name="connsiteY49" fmla="*/ 277586 h 200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155372" h="2008414">
                <a:moveTo>
                  <a:pt x="1681843" y="261257"/>
                </a:moveTo>
                <a:cubicBezTo>
                  <a:pt x="1627414" y="255814"/>
                  <a:pt x="1572043" y="256389"/>
                  <a:pt x="1518557" y="244928"/>
                </a:cubicBezTo>
                <a:cubicBezTo>
                  <a:pt x="1494756" y="239828"/>
                  <a:pt x="1475843" y="221311"/>
                  <a:pt x="1453243" y="212271"/>
                </a:cubicBezTo>
                <a:cubicBezTo>
                  <a:pt x="1421282" y="199486"/>
                  <a:pt x="1387233" y="192398"/>
                  <a:pt x="1355272" y="179614"/>
                </a:cubicBezTo>
                <a:cubicBezTo>
                  <a:pt x="1220065" y="125532"/>
                  <a:pt x="1365211" y="162008"/>
                  <a:pt x="1208314" y="130628"/>
                </a:cubicBezTo>
                <a:cubicBezTo>
                  <a:pt x="1051181" y="52062"/>
                  <a:pt x="1173152" y="101043"/>
                  <a:pt x="1012372" y="65314"/>
                </a:cubicBezTo>
                <a:cubicBezTo>
                  <a:pt x="995570" y="61580"/>
                  <a:pt x="979991" y="53515"/>
                  <a:pt x="963386" y="48986"/>
                </a:cubicBezTo>
                <a:cubicBezTo>
                  <a:pt x="920084" y="37176"/>
                  <a:pt x="877029" y="23707"/>
                  <a:pt x="832757" y="16328"/>
                </a:cubicBezTo>
                <a:cubicBezTo>
                  <a:pt x="778801" y="7335"/>
                  <a:pt x="723900" y="5443"/>
                  <a:pt x="669472" y="0"/>
                </a:cubicBezTo>
                <a:lnTo>
                  <a:pt x="261257" y="16328"/>
                </a:lnTo>
                <a:cubicBezTo>
                  <a:pt x="216207" y="26501"/>
                  <a:pt x="163286" y="114300"/>
                  <a:pt x="163286" y="114300"/>
                </a:cubicBezTo>
                <a:cubicBezTo>
                  <a:pt x="122240" y="237435"/>
                  <a:pt x="177610" y="85650"/>
                  <a:pt x="114300" y="212271"/>
                </a:cubicBezTo>
                <a:cubicBezTo>
                  <a:pt x="46699" y="347474"/>
                  <a:pt x="158905" y="169860"/>
                  <a:pt x="65314" y="310243"/>
                </a:cubicBezTo>
                <a:lnTo>
                  <a:pt x="16329" y="457200"/>
                </a:lnTo>
                <a:lnTo>
                  <a:pt x="0" y="506186"/>
                </a:lnTo>
                <a:cubicBezTo>
                  <a:pt x="5443" y="843643"/>
                  <a:pt x="1454" y="1181384"/>
                  <a:pt x="16329" y="1518557"/>
                </a:cubicBezTo>
                <a:cubicBezTo>
                  <a:pt x="18781" y="1574130"/>
                  <a:pt x="78483" y="1678683"/>
                  <a:pt x="114300" y="1714500"/>
                </a:cubicBezTo>
                <a:cubicBezTo>
                  <a:pt x="207369" y="1807569"/>
                  <a:pt x="153993" y="1762733"/>
                  <a:pt x="277586" y="1845128"/>
                </a:cubicBezTo>
                <a:lnTo>
                  <a:pt x="375557" y="1910443"/>
                </a:lnTo>
                <a:lnTo>
                  <a:pt x="506186" y="1943100"/>
                </a:lnTo>
                <a:cubicBezTo>
                  <a:pt x="527957" y="1948543"/>
                  <a:pt x="550210" y="1952331"/>
                  <a:pt x="571500" y="1959428"/>
                </a:cubicBezTo>
                <a:cubicBezTo>
                  <a:pt x="587829" y="1964871"/>
                  <a:pt x="603936" y="1971028"/>
                  <a:pt x="620486" y="1975757"/>
                </a:cubicBezTo>
                <a:cubicBezTo>
                  <a:pt x="764034" y="2016772"/>
                  <a:pt x="617314" y="1969258"/>
                  <a:pt x="734786" y="2008414"/>
                </a:cubicBezTo>
                <a:cubicBezTo>
                  <a:pt x="919843" y="2002971"/>
                  <a:pt x="1105090" y="2002079"/>
                  <a:pt x="1289957" y="1992086"/>
                </a:cubicBezTo>
                <a:cubicBezTo>
                  <a:pt x="1307144" y="1991157"/>
                  <a:pt x="1322393" y="1980486"/>
                  <a:pt x="1338943" y="1975757"/>
                </a:cubicBezTo>
                <a:cubicBezTo>
                  <a:pt x="1360521" y="1969592"/>
                  <a:pt x="1382486" y="1964871"/>
                  <a:pt x="1404257" y="1959428"/>
                </a:cubicBezTo>
                <a:lnTo>
                  <a:pt x="1502229" y="1894114"/>
                </a:lnTo>
                <a:cubicBezTo>
                  <a:pt x="1538598" y="1869868"/>
                  <a:pt x="1557283" y="1862036"/>
                  <a:pt x="1583872" y="1828800"/>
                </a:cubicBezTo>
                <a:cubicBezTo>
                  <a:pt x="1620959" y="1782441"/>
                  <a:pt x="1619544" y="1760470"/>
                  <a:pt x="1665514" y="1714500"/>
                </a:cubicBezTo>
                <a:cubicBezTo>
                  <a:pt x="1679391" y="1700623"/>
                  <a:pt x="1698171" y="1692729"/>
                  <a:pt x="1714500" y="1681843"/>
                </a:cubicBezTo>
                <a:cubicBezTo>
                  <a:pt x="1730829" y="1660071"/>
                  <a:pt x="1745280" y="1636756"/>
                  <a:pt x="1763486" y="1616528"/>
                </a:cubicBezTo>
                <a:cubicBezTo>
                  <a:pt x="1794381" y="1582200"/>
                  <a:pt x="1833746" y="1555504"/>
                  <a:pt x="1861457" y="1518557"/>
                </a:cubicBezTo>
                <a:cubicBezTo>
                  <a:pt x="1877786" y="1496786"/>
                  <a:pt x="1892732" y="1473906"/>
                  <a:pt x="1910443" y="1453243"/>
                </a:cubicBezTo>
                <a:cubicBezTo>
                  <a:pt x="1925471" y="1435710"/>
                  <a:pt x="1944646" y="1421997"/>
                  <a:pt x="1959429" y="1404257"/>
                </a:cubicBezTo>
                <a:cubicBezTo>
                  <a:pt x="1971992" y="1389181"/>
                  <a:pt x="1982350" y="1372310"/>
                  <a:pt x="1992086" y="1355271"/>
                </a:cubicBezTo>
                <a:cubicBezTo>
                  <a:pt x="2004163" y="1334137"/>
                  <a:pt x="2009160" y="1308656"/>
                  <a:pt x="2024743" y="1289957"/>
                </a:cubicBezTo>
                <a:cubicBezTo>
                  <a:pt x="2037306" y="1274881"/>
                  <a:pt x="2057400" y="1268186"/>
                  <a:pt x="2073729" y="1257300"/>
                </a:cubicBezTo>
                <a:lnTo>
                  <a:pt x="2122714" y="1110343"/>
                </a:lnTo>
                <a:lnTo>
                  <a:pt x="2139043" y="1061357"/>
                </a:lnTo>
                <a:lnTo>
                  <a:pt x="2155372" y="1012371"/>
                </a:lnTo>
                <a:cubicBezTo>
                  <a:pt x="2149929" y="892628"/>
                  <a:pt x="2160114" y="771143"/>
                  <a:pt x="2139043" y="653143"/>
                </a:cubicBezTo>
                <a:cubicBezTo>
                  <a:pt x="2132143" y="614505"/>
                  <a:pt x="2095500" y="587828"/>
                  <a:pt x="2073729" y="555171"/>
                </a:cubicBezTo>
                <a:cubicBezTo>
                  <a:pt x="2052306" y="523036"/>
                  <a:pt x="2039436" y="496795"/>
                  <a:pt x="2008414" y="473528"/>
                </a:cubicBezTo>
                <a:cubicBezTo>
                  <a:pt x="1977015" y="449979"/>
                  <a:pt x="1943100" y="429985"/>
                  <a:pt x="1910443" y="408214"/>
                </a:cubicBezTo>
                <a:cubicBezTo>
                  <a:pt x="1894114" y="397328"/>
                  <a:pt x="1880074" y="381763"/>
                  <a:pt x="1861457" y="375557"/>
                </a:cubicBezTo>
                <a:cubicBezTo>
                  <a:pt x="1845129" y="370114"/>
                  <a:pt x="1827867" y="366925"/>
                  <a:pt x="1812472" y="359228"/>
                </a:cubicBezTo>
                <a:cubicBezTo>
                  <a:pt x="1794919" y="350452"/>
                  <a:pt x="1781419" y="334541"/>
                  <a:pt x="1763486" y="326571"/>
                </a:cubicBezTo>
                <a:cubicBezTo>
                  <a:pt x="1732029" y="312590"/>
                  <a:pt x="1698171" y="304800"/>
                  <a:pt x="1665514" y="293914"/>
                </a:cubicBezTo>
                <a:cubicBezTo>
                  <a:pt x="1649186" y="288471"/>
                  <a:pt x="1633741" y="277586"/>
                  <a:pt x="1616529" y="277586"/>
                </a:cubicBezTo>
                <a:lnTo>
                  <a:pt x="1534886" y="27758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700">
              <a:solidFill>
                <a:schemeClr val="bg1"/>
              </a:solidFill>
            </a:endParaRPr>
          </a:p>
        </p:txBody>
      </p:sp>
      <p:sp>
        <p:nvSpPr>
          <p:cNvPr id="8" name="TextBox 43">
            <a:extLst>
              <a:ext uri="{FF2B5EF4-FFF2-40B4-BE49-F238E27FC236}">
                <a16:creationId xmlns:a16="http://schemas.microsoft.com/office/drawing/2014/main" id="{6FCFFE10-6E49-2F6D-3A02-20AB6383F3BC}"/>
              </a:ext>
            </a:extLst>
          </p:cNvPr>
          <p:cNvSpPr txBox="1"/>
          <p:nvPr/>
        </p:nvSpPr>
        <p:spPr>
          <a:xfrm>
            <a:off x="10190789" y="4045472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  <a:endParaRPr lang="ar-AE" sz="4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Freeform: Shape 44">
            <a:extLst>
              <a:ext uri="{FF2B5EF4-FFF2-40B4-BE49-F238E27FC236}">
                <a16:creationId xmlns:a16="http://schemas.microsoft.com/office/drawing/2014/main" id="{A09B1C55-C4F4-2385-F442-AF1824A3293D}"/>
              </a:ext>
            </a:extLst>
          </p:cNvPr>
          <p:cNvSpPr/>
          <p:nvPr/>
        </p:nvSpPr>
        <p:spPr>
          <a:xfrm rot="16458302">
            <a:off x="10105411" y="3895926"/>
            <a:ext cx="1044579" cy="1260217"/>
          </a:xfrm>
          <a:custGeom>
            <a:avLst/>
            <a:gdLst>
              <a:gd name="connsiteX0" fmla="*/ 1681843 w 2155372"/>
              <a:gd name="connsiteY0" fmla="*/ 261257 h 2008414"/>
              <a:gd name="connsiteX1" fmla="*/ 1518557 w 2155372"/>
              <a:gd name="connsiteY1" fmla="*/ 244928 h 2008414"/>
              <a:gd name="connsiteX2" fmla="*/ 1453243 w 2155372"/>
              <a:gd name="connsiteY2" fmla="*/ 212271 h 2008414"/>
              <a:gd name="connsiteX3" fmla="*/ 1355272 w 2155372"/>
              <a:gd name="connsiteY3" fmla="*/ 179614 h 2008414"/>
              <a:gd name="connsiteX4" fmla="*/ 1208314 w 2155372"/>
              <a:gd name="connsiteY4" fmla="*/ 130628 h 2008414"/>
              <a:gd name="connsiteX5" fmla="*/ 1012372 w 2155372"/>
              <a:gd name="connsiteY5" fmla="*/ 65314 h 2008414"/>
              <a:gd name="connsiteX6" fmla="*/ 963386 w 2155372"/>
              <a:gd name="connsiteY6" fmla="*/ 48986 h 2008414"/>
              <a:gd name="connsiteX7" fmla="*/ 832757 w 2155372"/>
              <a:gd name="connsiteY7" fmla="*/ 16328 h 2008414"/>
              <a:gd name="connsiteX8" fmla="*/ 669472 w 2155372"/>
              <a:gd name="connsiteY8" fmla="*/ 0 h 2008414"/>
              <a:gd name="connsiteX9" fmla="*/ 261257 w 2155372"/>
              <a:gd name="connsiteY9" fmla="*/ 16328 h 2008414"/>
              <a:gd name="connsiteX10" fmla="*/ 163286 w 2155372"/>
              <a:gd name="connsiteY10" fmla="*/ 114300 h 2008414"/>
              <a:gd name="connsiteX11" fmla="*/ 114300 w 2155372"/>
              <a:gd name="connsiteY11" fmla="*/ 212271 h 2008414"/>
              <a:gd name="connsiteX12" fmla="*/ 65314 w 2155372"/>
              <a:gd name="connsiteY12" fmla="*/ 310243 h 2008414"/>
              <a:gd name="connsiteX13" fmla="*/ 16329 w 2155372"/>
              <a:gd name="connsiteY13" fmla="*/ 457200 h 2008414"/>
              <a:gd name="connsiteX14" fmla="*/ 0 w 2155372"/>
              <a:gd name="connsiteY14" fmla="*/ 506186 h 2008414"/>
              <a:gd name="connsiteX15" fmla="*/ 16329 w 2155372"/>
              <a:gd name="connsiteY15" fmla="*/ 1518557 h 2008414"/>
              <a:gd name="connsiteX16" fmla="*/ 114300 w 2155372"/>
              <a:gd name="connsiteY16" fmla="*/ 1714500 h 2008414"/>
              <a:gd name="connsiteX17" fmla="*/ 277586 w 2155372"/>
              <a:gd name="connsiteY17" fmla="*/ 1845128 h 2008414"/>
              <a:gd name="connsiteX18" fmla="*/ 375557 w 2155372"/>
              <a:gd name="connsiteY18" fmla="*/ 1910443 h 2008414"/>
              <a:gd name="connsiteX19" fmla="*/ 506186 w 2155372"/>
              <a:gd name="connsiteY19" fmla="*/ 1943100 h 2008414"/>
              <a:gd name="connsiteX20" fmla="*/ 571500 w 2155372"/>
              <a:gd name="connsiteY20" fmla="*/ 1959428 h 2008414"/>
              <a:gd name="connsiteX21" fmla="*/ 620486 w 2155372"/>
              <a:gd name="connsiteY21" fmla="*/ 1975757 h 2008414"/>
              <a:gd name="connsiteX22" fmla="*/ 734786 w 2155372"/>
              <a:gd name="connsiteY22" fmla="*/ 2008414 h 2008414"/>
              <a:gd name="connsiteX23" fmla="*/ 1289957 w 2155372"/>
              <a:gd name="connsiteY23" fmla="*/ 1992086 h 2008414"/>
              <a:gd name="connsiteX24" fmla="*/ 1338943 w 2155372"/>
              <a:gd name="connsiteY24" fmla="*/ 1975757 h 2008414"/>
              <a:gd name="connsiteX25" fmla="*/ 1404257 w 2155372"/>
              <a:gd name="connsiteY25" fmla="*/ 1959428 h 2008414"/>
              <a:gd name="connsiteX26" fmla="*/ 1502229 w 2155372"/>
              <a:gd name="connsiteY26" fmla="*/ 1894114 h 2008414"/>
              <a:gd name="connsiteX27" fmla="*/ 1583872 w 2155372"/>
              <a:gd name="connsiteY27" fmla="*/ 1828800 h 2008414"/>
              <a:gd name="connsiteX28" fmla="*/ 1665514 w 2155372"/>
              <a:gd name="connsiteY28" fmla="*/ 1714500 h 2008414"/>
              <a:gd name="connsiteX29" fmla="*/ 1714500 w 2155372"/>
              <a:gd name="connsiteY29" fmla="*/ 1681843 h 2008414"/>
              <a:gd name="connsiteX30" fmla="*/ 1763486 w 2155372"/>
              <a:gd name="connsiteY30" fmla="*/ 1616528 h 2008414"/>
              <a:gd name="connsiteX31" fmla="*/ 1861457 w 2155372"/>
              <a:gd name="connsiteY31" fmla="*/ 1518557 h 2008414"/>
              <a:gd name="connsiteX32" fmla="*/ 1910443 w 2155372"/>
              <a:gd name="connsiteY32" fmla="*/ 1453243 h 2008414"/>
              <a:gd name="connsiteX33" fmla="*/ 1959429 w 2155372"/>
              <a:gd name="connsiteY33" fmla="*/ 1404257 h 2008414"/>
              <a:gd name="connsiteX34" fmla="*/ 1992086 w 2155372"/>
              <a:gd name="connsiteY34" fmla="*/ 1355271 h 2008414"/>
              <a:gd name="connsiteX35" fmla="*/ 2024743 w 2155372"/>
              <a:gd name="connsiteY35" fmla="*/ 1289957 h 2008414"/>
              <a:gd name="connsiteX36" fmla="*/ 2073729 w 2155372"/>
              <a:gd name="connsiteY36" fmla="*/ 1257300 h 2008414"/>
              <a:gd name="connsiteX37" fmla="*/ 2122714 w 2155372"/>
              <a:gd name="connsiteY37" fmla="*/ 1110343 h 2008414"/>
              <a:gd name="connsiteX38" fmla="*/ 2139043 w 2155372"/>
              <a:gd name="connsiteY38" fmla="*/ 1061357 h 2008414"/>
              <a:gd name="connsiteX39" fmla="*/ 2155372 w 2155372"/>
              <a:gd name="connsiteY39" fmla="*/ 1012371 h 2008414"/>
              <a:gd name="connsiteX40" fmla="*/ 2139043 w 2155372"/>
              <a:gd name="connsiteY40" fmla="*/ 653143 h 2008414"/>
              <a:gd name="connsiteX41" fmla="*/ 2073729 w 2155372"/>
              <a:gd name="connsiteY41" fmla="*/ 555171 h 2008414"/>
              <a:gd name="connsiteX42" fmla="*/ 2008414 w 2155372"/>
              <a:gd name="connsiteY42" fmla="*/ 473528 h 2008414"/>
              <a:gd name="connsiteX43" fmla="*/ 1910443 w 2155372"/>
              <a:gd name="connsiteY43" fmla="*/ 408214 h 2008414"/>
              <a:gd name="connsiteX44" fmla="*/ 1861457 w 2155372"/>
              <a:gd name="connsiteY44" fmla="*/ 375557 h 2008414"/>
              <a:gd name="connsiteX45" fmla="*/ 1812472 w 2155372"/>
              <a:gd name="connsiteY45" fmla="*/ 359228 h 2008414"/>
              <a:gd name="connsiteX46" fmla="*/ 1763486 w 2155372"/>
              <a:gd name="connsiteY46" fmla="*/ 326571 h 2008414"/>
              <a:gd name="connsiteX47" fmla="*/ 1665514 w 2155372"/>
              <a:gd name="connsiteY47" fmla="*/ 293914 h 2008414"/>
              <a:gd name="connsiteX48" fmla="*/ 1616529 w 2155372"/>
              <a:gd name="connsiteY48" fmla="*/ 277586 h 2008414"/>
              <a:gd name="connsiteX49" fmla="*/ 1534886 w 2155372"/>
              <a:gd name="connsiteY49" fmla="*/ 277586 h 200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155372" h="2008414">
                <a:moveTo>
                  <a:pt x="1681843" y="261257"/>
                </a:moveTo>
                <a:cubicBezTo>
                  <a:pt x="1627414" y="255814"/>
                  <a:pt x="1572043" y="256389"/>
                  <a:pt x="1518557" y="244928"/>
                </a:cubicBezTo>
                <a:cubicBezTo>
                  <a:pt x="1494756" y="239828"/>
                  <a:pt x="1475843" y="221311"/>
                  <a:pt x="1453243" y="212271"/>
                </a:cubicBezTo>
                <a:cubicBezTo>
                  <a:pt x="1421282" y="199486"/>
                  <a:pt x="1387233" y="192398"/>
                  <a:pt x="1355272" y="179614"/>
                </a:cubicBezTo>
                <a:cubicBezTo>
                  <a:pt x="1220065" y="125532"/>
                  <a:pt x="1365211" y="162008"/>
                  <a:pt x="1208314" y="130628"/>
                </a:cubicBezTo>
                <a:cubicBezTo>
                  <a:pt x="1051181" y="52062"/>
                  <a:pt x="1173152" y="101043"/>
                  <a:pt x="1012372" y="65314"/>
                </a:cubicBezTo>
                <a:cubicBezTo>
                  <a:pt x="995570" y="61580"/>
                  <a:pt x="979991" y="53515"/>
                  <a:pt x="963386" y="48986"/>
                </a:cubicBezTo>
                <a:cubicBezTo>
                  <a:pt x="920084" y="37176"/>
                  <a:pt x="877029" y="23707"/>
                  <a:pt x="832757" y="16328"/>
                </a:cubicBezTo>
                <a:cubicBezTo>
                  <a:pt x="778801" y="7335"/>
                  <a:pt x="723900" y="5443"/>
                  <a:pt x="669472" y="0"/>
                </a:cubicBezTo>
                <a:lnTo>
                  <a:pt x="261257" y="16328"/>
                </a:lnTo>
                <a:cubicBezTo>
                  <a:pt x="216207" y="26501"/>
                  <a:pt x="163286" y="114300"/>
                  <a:pt x="163286" y="114300"/>
                </a:cubicBezTo>
                <a:cubicBezTo>
                  <a:pt x="122240" y="237435"/>
                  <a:pt x="177610" y="85650"/>
                  <a:pt x="114300" y="212271"/>
                </a:cubicBezTo>
                <a:cubicBezTo>
                  <a:pt x="46699" y="347474"/>
                  <a:pt x="158905" y="169860"/>
                  <a:pt x="65314" y="310243"/>
                </a:cubicBezTo>
                <a:lnTo>
                  <a:pt x="16329" y="457200"/>
                </a:lnTo>
                <a:lnTo>
                  <a:pt x="0" y="506186"/>
                </a:lnTo>
                <a:cubicBezTo>
                  <a:pt x="5443" y="843643"/>
                  <a:pt x="1454" y="1181384"/>
                  <a:pt x="16329" y="1518557"/>
                </a:cubicBezTo>
                <a:cubicBezTo>
                  <a:pt x="18781" y="1574130"/>
                  <a:pt x="78483" y="1678683"/>
                  <a:pt x="114300" y="1714500"/>
                </a:cubicBezTo>
                <a:cubicBezTo>
                  <a:pt x="207369" y="1807569"/>
                  <a:pt x="153993" y="1762733"/>
                  <a:pt x="277586" y="1845128"/>
                </a:cubicBezTo>
                <a:lnTo>
                  <a:pt x="375557" y="1910443"/>
                </a:lnTo>
                <a:lnTo>
                  <a:pt x="506186" y="1943100"/>
                </a:lnTo>
                <a:cubicBezTo>
                  <a:pt x="527957" y="1948543"/>
                  <a:pt x="550210" y="1952331"/>
                  <a:pt x="571500" y="1959428"/>
                </a:cubicBezTo>
                <a:cubicBezTo>
                  <a:pt x="587829" y="1964871"/>
                  <a:pt x="603936" y="1971028"/>
                  <a:pt x="620486" y="1975757"/>
                </a:cubicBezTo>
                <a:cubicBezTo>
                  <a:pt x="764034" y="2016772"/>
                  <a:pt x="617314" y="1969258"/>
                  <a:pt x="734786" y="2008414"/>
                </a:cubicBezTo>
                <a:cubicBezTo>
                  <a:pt x="919843" y="2002971"/>
                  <a:pt x="1105090" y="2002079"/>
                  <a:pt x="1289957" y="1992086"/>
                </a:cubicBezTo>
                <a:cubicBezTo>
                  <a:pt x="1307144" y="1991157"/>
                  <a:pt x="1322393" y="1980486"/>
                  <a:pt x="1338943" y="1975757"/>
                </a:cubicBezTo>
                <a:cubicBezTo>
                  <a:pt x="1360521" y="1969592"/>
                  <a:pt x="1382486" y="1964871"/>
                  <a:pt x="1404257" y="1959428"/>
                </a:cubicBezTo>
                <a:lnTo>
                  <a:pt x="1502229" y="1894114"/>
                </a:lnTo>
                <a:cubicBezTo>
                  <a:pt x="1538598" y="1869868"/>
                  <a:pt x="1557283" y="1862036"/>
                  <a:pt x="1583872" y="1828800"/>
                </a:cubicBezTo>
                <a:cubicBezTo>
                  <a:pt x="1620959" y="1782441"/>
                  <a:pt x="1619544" y="1760470"/>
                  <a:pt x="1665514" y="1714500"/>
                </a:cubicBezTo>
                <a:cubicBezTo>
                  <a:pt x="1679391" y="1700623"/>
                  <a:pt x="1698171" y="1692729"/>
                  <a:pt x="1714500" y="1681843"/>
                </a:cubicBezTo>
                <a:cubicBezTo>
                  <a:pt x="1730829" y="1660071"/>
                  <a:pt x="1745280" y="1636756"/>
                  <a:pt x="1763486" y="1616528"/>
                </a:cubicBezTo>
                <a:cubicBezTo>
                  <a:pt x="1794381" y="1582200"/>
                  <a:pt x="1833746" y="1555504"/>
                  <a:pt x="1861457" y="1518557"/>
                </a:cubicBezTo>
                <a:cubicBezTo>
                  <a:pt x="1877786" y="1496786"/>
                  <a:pt x="1892732" y="1473906"/>
                  <a:pt x="1910443" y="1453243"/>
                </a:cubicBezTo>
                <a:cubicBezTo>
                  <a:pt x="1925471" y="1435710"/>
                  <a:pt x="1944646" y="1421997"/>
                  <a:pt x="1959429" y="1404257"/>
                </a:cubicBezTo>
                <a:cubicBezTo>
                  <a:pt x="1971992" y="1389181"/>
                  <a:pt x="1982350" y="1372310"/>
                  <a:pt x="1992086" y="1355271"/>
                </a:cubicBezTo>
                <a:cubicBezTo>
                  <a:pt x="2004163" y="1334137"/>
                  <a:pt x="2009160" y="1308656"/>
                  <a:pt x="2024743" y="1289957"/>
                </a:cubicBezTo>
                <a:cubicBezTo>
                  <a:pt x="2037306" y="1274881"/>
                  <a:pt x="2057400" y="1268186"/>
                  <a:pt x="2073729" y="1257300"/>
                </a:cubicBezTo>
                <a:lnTo>
                  <a:pt x="2122714" y="1110343"/>
                </a:lnTo>
                <a:lnTo>
                  <a:pt x="2139043" y="1061357"/>
                </a:lnTo>
                <a:lnTo>
                  <a:pt x="2155372" y="1012371"/>
                </a:lnTo>
                <a:cubicBezTo>
                  <a:pt x="2149929" y="892628"/>
                  <a:pt x="2160114" y="771143"/>
                  <a:pt x="2139043" y="653143"/>
                </a:cubicBezTo>
                <a:cubicBezTo>
                  <a:pt x="2132143" y="614505"/>
                  <a:pt x="2095500" y="587828"/>
                  <a:pt x="2073729" y="555171"/>
                </a:cubicBezTo>
                <a:cubicBezTo>
                  <a:pt x="2052306" y="523036"/>
                  <a:pt x="2039436" y="496795"/>
                  <a:pt x="2008414" y="473528"/>
                </a:cubicBezTo>
                <a:cubicBezTo>
                  <a:pt x="1977015" y="449979"/>
                  <a:pt x="1943100" y="429985"/>
                  <a:pt x="1910443" y="408214"/>
                </a:cubicBezTo>
                <a:cubicBezTo>
                  <a:pt x="1894114" y="397328"/>
                  <a:pt x="1880074" y="381763"/>
                  <a:pt x="1861457" y="375557"/>
                </a:cubicBezTo>
                <a:cubicBezTo>
                  <a:pt x="1845129" y="370114"/>
                  <a:pt x="1827867" y="366925"/>
                  <a:pt x="1812472" y="359228"/>
                </a:cubicBezTo>
                <a:cubicBezTo>
                  <a:pt x="1794919" y="350452"/>
                  <a:pt x="1781419" y="334541"/>
                  <a:pt x="1763486" y="326571"/>
                </a:cubicBezTo>
                <a:cubicBezTo>
                  <a:pt x="1732029" y="312590"/>
                  <a:pt x="1698171" y="304800"/>
                  <a:pt x="1665514" y="293914"/>
                </a:cubicBezTo>
                <a:cubicBezTo>
                  <a:pt x="1649186" y="288471"/>
                  <a:pt x="1633741" y="277586"/>
                  <a:pt x="1616529" y="277586"/>
                </a:cubicBezTo>
                <a:lnTo>
                  <a:pt x="1534886" y="27758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700">
              <a:solidFill>
                <a:schemeClr val="bg1"/>
              </a:solidFill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C4C212AA-7758-8030-BE20-1247AA57FE8F}"/>
              </a:ext>
            </a:extLst>
          </p:cNvPr>
          <p:cNvSpPr txBox="1"/>
          <p:nvPr/>
        </p:nvSpPr>
        <p:spPr>
          <a:xfrm>
            <a:off x="8597998" y="5415219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  <a:endParaRPr lang="ar-AE" sz="4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reeform: Shape 46">
            <a:extLst>
              <a:ext uri="{FF2B5EF4-FFF2-40B4-BE49-F238E27FC236}">
                <a16:creationId xmlns:a16="http://schemas.microsoft.com/office/drawing/2014/main" id="{252569EE-9FF9-23DF-2D1F-529EC065209D}"/>
              </a:ext>
            </a:extLst>
          </p:cNvPr>
          <p:cNvSpPr/>
          <p:nvPr/>
        </p:nvSpPr>
        <p:spPr>
          <a:xfrm rot="16458302">
            <a:off x="8566414" y="5300852"/>
            <a:ext cx="1170380" cy="1228530"/>
          </a:xfrm>
          <a:custGeom>
            <a:avLst/>
            <a:gdLst>
              <a:gd name="connsiteX0" fmla="*/ 1681843 w 2155372"/>
              <a:gd name="connsiteY0" fmla="*/ 261257 h 2008414"/>
              <a:gd name="connsiteX1" fmla="*/ 1518557 w 2155372"/>
              <a:gd name="connsiteY1" fmla="*/ 244928 h 2008414"/>
              <a:gd name="connsiteX2" fmla="*/ 1453243 w 2155372"/>
              <a:gd name="connsiteY2" fmla="*/ 212271 h 2008414"/>
              <a:gd name="connsiteX3" fmla="*/ 1355272 w 2155372"/>
              <a:gd name="connsiteY3" fmla="*/ 179614 h 2008414"/>
              <a:gd name="connsiteX4" fmla="*/ 1208314 w 2155372"/>
              <a:gd name="connsiteY4" fmla="*/ 130628 h 2008414"/>
              <a:gd name="connsiteX5" fmla="*/ 1012372 w 2155372"/>
              <a:gd name="connsiteY5" fmla="*/ 65314 h 2008414"/>
              <a:gd name="connsiteX6" fmla="*/ 963386 w 2155372"/>
              <a:gd name="connsiteY6" fmla="*/ 48986 h 2008414"/>
              <a:gd name="connsiteX7" fmla="*/ 832757 w 2155372"/>
              <a:gd name="connsiteY7" fmla="*/ 16328 h 2008414"/>
              <a:gd name="connsiteX8" fmla="*/ 669472 w 2155372"/>
              <a:gd name="connsiteY8" fmla="*/ 0 h 2008414"/>
              <a:gd name="connsiteX9" fmla="*/ 261257 w 2155372"/>
              <a:gd name="connsiteY9" fmla="*/ 16328 h 2008414"/>
              <a:gd name="connsiteX10" fmla="*/ 163286 w 2155372"/>
              <a:gd name="connsiteY10" fmla="*/ 114300 h 2008414"/>
              <a:gd name="connsiteX11" fmla="*/ 114300 w 2155372"/>
              <a:gd name="connsiteY11" fmla="*/ 212271 h 2008414"/>
              <a:gd name="connsiteX12" fmla="*/ 65314 w 2155372"/>
              <a:gd name="connsiteY12" fmla="*/ 310243 h 2008414"/>
              <a:gd name="connsiteX13" fmla="*/ 16329 w 2155372"/>
              <a:gd name="connsiteY13" fmla="*/ 457200 h 2008414"/>
              <a:gd name="connsiteX14" fmla="*/ 0 w 2155372"/>
              <a:gd name="connsiteY14" fmla="*/ 506186 h 2008414"/>
              <a:gd name="connsiteX15" fmla="*/ 16329 w 2155372"/>
              <a:gd name="connsiteY15" fmla="*/ 1518557 h 2008414"/>
              <a:gd name="connsiteX16" fmla="*/ 114300 w 2155372"/>
              <a:gd name="connsiteY16" fmla="*/ 1714500 h 2008414"/>
              <a:gd name="connsiteX17" fmla="*/ 277586 w 2155372"/>
              <a:gd name="connsiteY17" fmla="*/ 1845128 h 2008414"/>
              <a:gd name="connsiteX18" fmla="*/ 375557 w 2155372"/>
              <a:gd name="connsiteY18" fmla="*/ 1910443 h 2008414"/>
              <a:gd name="connsiteX19" fmla="*/ 506186 w 2155372"/>
              <a:gd name="connsiteY19" fmla="*/ 1943100 h 2008414"/>
              <a:gd name="connsiteX20" fmla="*/ 571500 w 2155372"/>
              <a:gd name="connsiteY20" fmla="*/ 1959428 h 2008414"/>
              <a:gd name="connsiteX21" fmla="*/ 620486 w 2155372"/>
              <a:gd name="connsiteY21" fmla="*/ 1975757 h 2008414"/>
              <a:gd name="connsiteX22" fmla="*/ 734786 w 2155372"/>
              <a:gd name="connsiteY22" fmla="*/ 2008414 h 2008414"/>
              <a:gd name="connsiteX23" fmla="*/ 1289957 w 2155372"/>
              <a:gd name="connsiteY23" fmla="*/ 1992086 h 2008414"/>
              <a:gd name="connsiteX24" fmla="*/ 1338943 w 2155372"/>
              <a:gd name="connsiteY24" fmla="*/ 1975757 h 2008414"/>
              <a:gd name="connsiteX25" fmla="*/ 1404257 w 2155372"/>
              <a:gd name="connsiteY25" fmla="*/ 1959428 h 2008414"/>
              <a:gd name="connsiteX26" fmla="*/ 1502229 w 2155372"/>
              <a:gd name="connsiteY26" fmla="*/ 1894114 h 2008414"/>
              <a:gd name="connsiteX27" fmla="*/ 1583872 w 2155372"/>
              <a:gd name="connsiteY27" fmla="*/ 1828800 h 2008414"/>
              <a:gd name="connsiteX28" fmla="*/ 1665514 w 2155372"/>
              <a:gd name="connsiteY28" fmla="*/ 1714500 h 2008414"/>
              <a:gd name="connsiteX29" fmla="*/ 1714500 w 2155372"/>
              <a:gd name="connsiteY29" fmla="*/ 1681843 h 2008414"/>
              <a:gd name="connsiteX30" fmla="*/ 1763486 w 2155372"/>
              <a:gd name="connsiteY30" fmla="*/ 1616528 h 2008414"/>
              <a:gd name="connsiteX31" fmla="*/ 1861457 w 2155372"/>
              <a:gd name="connsiteY31" fmla="*/ 1518557 h 2008414"/>
              <a:gd name="connsiteX32" fmla="*/ 1910443 w 2155372"/>
              <a:gd name="connsiteY32" fmla="*/ 1453243 h 2008414"/>
              <a:gd name="connsiteX33" fmla="*/ 1959429 w 2155372"/>
              <a:gd name="connsiteY33" fmla="*/ 1404257 h 2008414"/>
              <a:gd name="connsiteX34" fmla="*/ 1992086 w 2155372"/>
              <a:gd name="connsiteY34" fmla="*/ 1355271 h 2008414"/>
              <a:gd name="connsiteX35" fmla="*/ 2024743 w 2155372"/>
              <a:gd name="connsiteY35" fmla="*/ 1289957 h 2008414"/>
              <a:gd name="connsiteX36" fmla="*/ 2073729 w 2155372"/>
              <a:gd name="connsiteY36" fmla="*/ 1257300 h 2008414"/>
              <a:gd name="connsiteX37" fmla="*/ 2122714 w 2155372"/>
              <a:gd name="connsiteY37" fmla="*/ 1110343 h 2008414"/>
              <a:gd name="connsiteX38" fmla="*/ 2139043 w 2155372"/>
              <a:gd name="connsiteY38" fmla="*/ 1061357 h 2008414"/>
              <a:gd name="connsiteX39" fmla="*/ 2155372 w 2155372"/>
              <a:gd name="connsiteY39" fmla="*/ 1012371 h 2008414"/>
              <a:gd name="connsiteX40" fmla="*/ 2139043 w 2155372"/>
              <a:gd name="connsiteY40" fmla="*/ 653143 h 2008414"/>
              <a:gd name="connsiteX41" fmla="*/ 2073729 w 2155372"/>
              <a:gd name="connsiteY41" fmla="*/ 555171 h 2008414"/>
              <a:gd name="connsiteX42" fmla="*/ 2008414 w 2155372"/>
              <a:gd name="connsiteY42" fmla="*/ 473528 h 2008414"/>
              <a:gd name="connsiteX43" fmla="*/ 1910443 w 2155372"/>
              <a:gd name="connsiteY43" fmla="*/ 408214 h 2008414"/>
              <a:gd name="connsiteX44" fmla="*/ 1861457 w 2155372"/>
              <a:gd name="connsiteY44" fmla="*/ 375557 h 2008414"/>
              <a:gd name="connsiteX45" fmla="*/ 1812472 w 2155372"/>
              <a:gd name="connsiteY45" fmla="*/ 359228 h 2008414"/>
              <a:gd name="connsiteX46" fmla="*/ 1763486 w 2155372"/>
              <a:gd name="connsiteY46" fmla="*/ 326571 h 2008414"/>
              <a:gd name="connsiteX47" fmla="*/ 1665514 w 2155372"/>
              <a:gd name="connsiteY47" fmla="*/ 293914 h 2008414"/>
              <a:gd name="connsiteX48" fmla="*/ 1616529 w 2155372"/>
              <a:gd name="connsiteY48" fmla="*/ 277586 h 2008414"/>
              <a:gd name="connsiteX49" fmla="*/ 1534886 w 2155372"/>
              <a:gd name="connsiteY49" fmla="*/ 277586 h 200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155372" h="2008414">
                <a:moveTo>
                  <a:pt x="1681843" y="261257"/>
                </a:moveTo>
                <a:cubicBezTo>
                  <a:pt x="1627414" y="255814"/>
                  <a:pt x="1572043" y="256389"/>
                  <a:pt x="1518557" y="244928"/>
                </a:cubicBezTo>
                <a:cubicBezTo>
                  <a:pt x="1494756" y="239828"/>
                  <a:pt x="1475843" y="221311"/>
                  <a:pt x="1453243" y="212271"/>
                </a:cubicBezTo>
                <a:cubicBezTo>
                  <a:pt x="1421282" y="199486"/>
                  <a:pt x="1387233" y="192398"/>
                  <a:pt x="1355272" y="179614"/>
                </a:cubicBezTo>
                <a:cubicBezTo>
                  <a:pt x="1220065" y="125532"/>
                  <a:pt x="1365211" y="162008"/>
                  <a:pt x="1208314" y="130628"/>
                </a:cubicBezTo>
                <a:cubicBezTo>
                  <a:pt x="1051181" y="52062"/>
                  <a:pt x="1173152" y="101043"/>
                  <a:pt x="1012372" y="65314"/>
                </a:cubicBezTo>
                <a:cubicBezTo>
                  <a:pt x="995570" y="61580"/>
                  <a:pt x="979991" y="53515"/>
                  <a:pt x="963386" y="48986"/>
                </a:cubicBezTo>
                <a:cubicBezTo>
                  <a:pt x="920084" y="37176"/>
                  <a:pt x="877029" y="23707"/>
                  <a:pt x="832757" y="16328"/>
                </a:cubicBezTo>
                <a:cubicBezTo>
                  <a:pt x="778801" y="7335"/>
                  <a:pt x="723900" y="5443"/>
                  <a:pt x="669472" y="0"/>
                </a:cubicBezTo>
                <a:lnTo>
                  <a:pt x="261257" y="16328"/>
                </a:lnTo>
                <a:cubicBezTo>
                  <a:pt x="216207" y="26501"/>
                  <a:pt x="163286" y="114300"/>
                  <a:pt x="163286" y="114300"/>
                </a:cubicBezTo>
                <a:cubicBezTo>
                  <a:pt x="122240" y="237435"/>
                  <a:pt x="177610" y="85650"/>
                  <a:pt x="114300" y="212271"/>
                </a:cubicBezTo>
                <a:cubicBezTo>
                  <a:pt x="46699" y="347474"/>
                  <a:pt x="158905" y="169860"/>
                  <a:pt x="65314" y="310243"/>
                </a:cubicBezTo>
                <a:lnTo>
                  <a:pt x="16329" y="457200"/>
                </a:lnTo>
                <a:lnTo>
                  <a:pt x="0" y="506186"/>
                </a:lnTo>
                <a:cubicBezTo>
                  <a:pt x="5443" y="843643"/>
                  <a:pt x="1454" y="1181384"/>
                  <a:pt x="16329" y="1518557"/>
                </a:cubicBezTo>
                <a:cubicBezTo>
                  <a:pt x="18781" y="1574130"/>
                  <a:pt x="78483" y="1678683"/>
                  <a:pt x="114300" y="1714500"/>
                </a:cubicBezTo>
                <a:cubicBezTo>
                  <a:pt x="207369" y="1807569"/>
                  <a:pt x="153993" y="1762733"/>
                  <a:pt x="277586" y="1845128"/>
                </a:cubicBezTo>
                <a:lnTo>
                  <a:pt x="375557" y="1910443"/>
                </a:lnTo>
                <a:lnTo>
                  <a:pt x="506186" y="1943100"/>
                </a:lnTo>
                <a:cubicBezTo>
                  <a:pt x="527957" y="1948543"/>
                  <a:pt x="550210" y="1952331"/>
                  <a:pt x="571500" y="1959428"/>
                </a:cubicBezTo>
                <a:cubicBezTo>
                  <a:pt x="587829" y="1964871"/>
                  <a:pt x="603936" y="1971028"/>
                  <a:pt x="620486" y="1975757"/>
                </a:cubicBezTo>
                <a:cubicBezTo>
                  <a:pt x="764034" y="2016772"/>
                  <a:pt x="617314" y="1969258"/>
                  <a:pt x="734786" y="2008414"/>
                </a:cubicBezTo>
                <a:cubicBezTo>
                  <a:pt x="919843" y="2002971"/>
                  <a:pt x="1105090" y="2002079"/>
                  <a:pt x="1289957" y="1992086"/>
                </a:cubicBezTo>
                <a:cubicBezTo>
                  <a:pt x="1307144" y="1991157"/>
                  <a:pt x="1322393" y="1980486"/>
                  <a:pt x="1338943" y="1975757"/>
                </a:cubicBezTo>
                <a:cubicBezTo>
                  <a:pt x="1360521" y="1969592"/>
                  <a:pt x="1382486" y="1964871"/>
                  <a:pt x="1404257" y="1959428"/>
                </a:cubicBezTo>
                <a:lnTo>
                  <a:pt x="1502229" y="1894114"/>
                </a:lnTo>
                <a:cubicBezTo>
                  <a:pt x="1538598" y="1869868"/>
                  <a:pt x="1557283" y="1862036"/>
                  <a:pt x="1583872" y="1828800"/>
                </a:cubicBezTo>
                <a:cubicBezTo>
                  <a:pt x="1620959" y="1782441"/>
                  <a:pt x="1619544" y="1760470"/>
                  <a:pt x="1665514" y="1714500"/>
                </a:cubicBezTo>
                <a:cubicBezTo>
                  <a:pt x="1679391" y="1700623"/>
                  <a:pt x="1698171" y="1692729"/>
                  <a:pt x="1714500" y="1681843"/>
                </a:cubicBezTo>
                <a:cubicBezTo>
                  <a:pt x="1730829" y="1660071"/>
                  <a:pt x="1745280" y="1636756"/>
                  <a:pt x="1763486" y="1616528"/>
                </a:cubicBezTo>
                <a:cubicBezTo>
                  <a:pt x="1794381" y="1582200"/>
                  <a:pt x="1833746" y="1555504"/>
                  <a:pt x="1861457" y="1518557"/>
                </a:cubicBezTo>
                <a:cubicBezTo>
                  <a:pt x="1877786" y="1496786"/>
                  <a:pt x="1892732" y="1473906"/>
                  <a:pt x="1910443" y="1453243"/>
                </a:cubicBezTo>
                <a:cubicBezTo>
                  <a:pt x="1925471" y="1435710"/>
                  <a:pt x="1944646" y="1421997"/>
                  <a:pt x="1959429" y="1404257"/>
                </a:cubicBezTo>
                <a:cubicBezTo>
                  <a:pt x="1971992" y="1389181"/>
                  <a:pt x="1982350" y="1372310"/>
                  <a:pt x="1992086" y="1355271"/>
                </a:cubicBezTo>
                <a:cubicBezTo>
                  <a:pt x="2004163" y="1334137"/>
                  <a:pt x="2009160" y="1308656"/>
                  <a:pt x="2024743" y="1289957"/>
                </a:cubicBezTo>
                <a:cubicBezTo>
                  <a:pt x="2037306" y="1274881"/>
                  <a:pt x="2057400" y="1268186"/>
                  <a:pt x="2073729" y="1257300"/>
                </a:cubicBezTo>
                <a:lnTo>
                  <a:pt x="2122714" y="1110343"/>
                </a:lnTo>
                <a:lnTo>
                  <a:pt x="2139043" y="1061357"/>
                </a:lnTo>
                <a:lnTo>
                  <a:pt x="2155372" y="1012371"/>
                </a:lnTo>
                <a:cubicBezTo>
                  <a:pt x="2149929" y="892628"/>
                  <a:pt x="2160114" y="771143"/>
                  <a:pt x="2139043" y="653143"/>
                </a:cubicBezTo>
                <a:cubicBezTo>
                  <a:pt x="2132143" y="614505"/>
                  <a:pt x="2095500" y="587828"/>
                  <a:pt x="2073729" y="555171"/>
                </a:cubicBezTo>
                <a:cubicBezTo>
                  <a:pt x="2052306" y="523036"/>
                  <a:pt x="2039436" y="496795"/>
                  <a:pt x="2008414" y="473528"/>
                </a:cubicBezTo>
                <a:cubicBezTo>
                  <a:pt x="1977015" y="449979"/>
                  <a:pt x="1943100" y="429985"/>
                  <a:pt x="1910443" y="408214"/>
                </a:cubicBezTo>
                <a:cubicBezTo>
                  <a:pt x="1894114" y="397328"/>
                  <a:pt x="1880074" y="381763"/>
                  <a:pt x="1861457" y="375557"/>
                </a:cubicBezTo>
                <a:cubicBezTo>
                  <a:pt x="1845129" y="370114"/>
                  <a:pt x="1827867" y="366925"/>
                  <a:pt x="1812472" y="359228"/>
                </a:cubicBezTo>
                <a:cubicBezTo>
                  <a:pt x="1794919" y="350452"/>
                  <a:pt x="1781419" y="334541"/>
                  <a:pt x="1763486" y="326571"/>
                </a:cubicBezTo>
                <a:cubicBezTo>
                  <a:pt x="1732029" y="312590"/>
                  <a:pt x="1698171" y="304800"/>
                  <a:pt x="1665514" y="293914"/>
                </a:cubicBezTo>
                <a:cubicBezTo>
                  <a:pt x="1649186" y="288471"/>
                  <a:pt x="1633741" y="277586"/>
                  <a:pt x="1616529" y="277586"/>
                </a:cubicBezTo>
                <a:lnTo>
                  <a:pt x="1534886" y="27758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700">
              <a:solidFill>
                <a:schemeClr val="bg1"/>
              </a:solidFill>
            </a:endParaRPr>
          </a:p>
        </p:txBody>
      </p:sp>
      <p:grpSp>
        <p:nvGrpSpPr>
          <p:cNvPr id="12" name="Group 47">
            <a:extLst>
              <a:ext uri="{FF2B5EF4-FFF2-40B4-BE49-F238E27FC236}">
                <a16:creationId xmlns:a16="http://schemas.microsoft.com/office/drawing/2014/main" id="{297395DB-DD74-C014-C2AF-42564F9025E1}"/>
              </a:ext>
            </a:extLst>
          </p:cNvPr>
          <p:cNvGrpSpPr/>
          <p:nvPr/>
        </p:nvGrpSpPr>
        <p:grpSpPr>
          <a:xfrm>
            <a:off x="10210092" y="5518465"/>
            <a:ext cx="781946" cy="903600"/>
            <a:chOff x="7670599" y="2657443"/>
            <a:chExt cx="1194176" cy="1058649"/>
          </a:xfrm>
        </p:grpSpPr>
        <p:cxnSp>
          <p:nvCxnSpPr>
            <p:cNvPr id="13" name="Straight Connector 48">
              <a:extLst>
                <a:ext uri="{FF2B5EF4-FFF2-40B4-BE49-F238E27FC236}">
                  <a16:creationId xmlns:a16="http://schemas.microsoft.com/office/drawing/2014/main" id="{E125B6F1-FF12-3270-983F-8F51F271A258}"/>
                </a:ext>
              </a:extLst>
            </p:cNvPr>
            <p:cNvCxnSpPr>
              <a:cxnSpLocks/>
            </p:cNvCxnSpPr>
            <p:nvPr/>
          </p:nvCxnSpPr>
          <p:spPr>
            <a:xfrm>
              <a:off x="7670599" y="2694170"/>
              <a:ext cx="1047211" cy="102192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9">
              <a:extLst>
                <a:ext uri="{FF2B5EF4-FFF2-40B4-BE49-F238E27FC236}">
                  <a16:creationId xmlns:a16="http://schemas.microsoft.com/office/drawing/2014/main" id="{1B8BCCD3-28C5-DC7A-7673-1A78E76F7B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4794" y="2657443"/>
              <a:ext cx="1099981" cy="100149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50">
            <a:extLst>
              <a:ext uri="{FF2B5EF4-FFF2-40B4-BE49-F238E27FC236}">
                <a16:creationId xmlns:a16="http://schemas.microsoft.com/office/drawing/2014/main" id="{DC8D4689-88C2-944C-1551-7D67FB8040B8}"/>
              </a:ext>
            </a:extLst>
          </p:cNvPr>
          <p:cNvSpPr txBox="1"/>
          <p:nvPr/>
        </p:nvSpPr>
        <p:spPr>
          <a:xfrm>
            <a:off x="10058243" y="5395630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endParaRPr lang="ar-AE" sz="32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Group 51">
            <a:extLst>
              <a:ext uri="{FF2B5EF4-FFF2-40B4-BE49-F238E27FC236}">
                <a16:creationId xmlns:a16="http://schemas.microsoft.com/office/drawing/2014/main" id="{74A8D449-E843-B04A-F83D-5A78C9163C5E}"/>
              </a:ext>
            </a:extLst>
          </p:cNvPr>
          <p:cNvGrpSpPr/>
          <p:nvPr/>
        </p:nvGrpSpPr>
        <p:grpSpPr>
          <a:xfrm>
            <a:off x="7230177" y="5683934"/>
            <a:ext cx="781946" cy="903600"/>
            <a:chOff x="7670599" y="2657443"/>
            <a:chExt cx="1194176" cy="1058649"/>
          </a:xfrm>
        </p:grpSpPr>
        <p:cxnSp>
          <p:nvCxnSpPr>
            <p:cNvPr id="24" name="Straight Connector 52">
              <a:extLst>
                <a:ext uri="{FF2B5EF4-FFF2-40B4-BE49-F238E27FC236}">
                  <a16:creationId xmlns:a16="http://schemas.microsoft.com/office/drawing/2014/main" id="{4F7F7254-C335-FCF9-1B14-A5ECF11A426A}"/>
                </a:ext>
              </a:extLst>
            </p:cNvPr>
            <p:cNvCxnSpPr>
              <a:cxnSpLocks/>
            </p:cNvCxnSpPr>
            <p:nvPr/>
          </p:nvCxnSpPr>
          <p:spPr>
            <a:xfrm>
              <a:off x="7670599" y="2694170"/>
              <a:ext cx="1047211" cy="102192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3">
              <a:extLst>
                <a:ext uri="{FF2B5EF4-FFF2-40B4-BE49-F238E27FC236}">
                  <a16:creationId xmlns:a16="http://schemas.microsoft.com/office/drawing/2014/main" id="{C251ABB3-A748-6374-7ECB-55281F5FC7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4794" y="2657443"/>
              <a:ext cx="1099981" cy="100149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54">
            <a:extLst>
              <a:ext uri="{FF2B5EF4-FFF2-40B4-BE49-F238E27FC236}">
                <a16:creationId xmlns:a16="http://schemas.microsoft.com/office/drawing/2014/main" id="{C9D86CCD-FFBE-CC56-4DDA-05AB4F1558FD}"/>
              </a:ext>
            </a:extLst>
          </p:cNvPr>
          <p:cNvSpPr txBox="1"/>
          <p:nvPr/>
        </p:nvSpPr>
        <p:spPr>
          <a:xfrm>
            <a:off x="7096854" y="5643576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endParaRPr lang="ar-AE" sz="44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56">
            <a:extLst>
              <a:ext uri="{FF2B5EF4-FFF2-40B4-BE49-F238E27FC236}">
                <a16:creationId xmlns:a16="http://schemas.microsoft.com/office/drawing/2014/main" id="{34BA868A-AE98-03A2-D782-64EFE329E3B6}"/>
              </a:ext>
            </a:extLst>
          </p:cNvPr>
          <p:cNvSpPr txBox="1"/>
          <p:nvPr/>
        </p:nvSpPr>
        <p:spPr>
          <a:xfrm>
            <a:off x="12848953" y="2517540"/>
            <a:ext cx="47913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dirty="0">
                <a:solidFill>
                  <a:schemeClr val="bg1"/>
                </a:solidFill>
                <a:latin typeface="Janna LT" panose="01000000000000000000" pitchFamily="2" charset="-78"/>
                <a:cs typeface="+mj-cs"/>
              </a:rPr>
              <a:t>رقم اليوم هو الرقم</a:t>
            </a:r>
            <a:endParaRPr lang="ar-AE" sz="4000" dirty="0">
              <a:solidFill>
                <a:schemeClr val="bg1"/>
              </a:solidFill>
              <a:latin typeface="Janna LT" panose="01000000000000000000" pitchFamily="2" charset="-78"/>
              <a:cs typeface="+mj-cs"/>
            </a:endParaRPr>
          </a:p>
        </p:txBody>
      </p:sp>
      <p:sp>
        <p:nvSpPr>
          <p:cNvPr id="28" name="TextBox 58">
            <a:extLst>
              <a:ext uri="{FF2B5EF4-FFF2-40B4-BE49-F238E27FC236}">
                <a16:creationId xmlns:a16="http://schemas.microsoft.com/office/drawing/2014/main" id="{BC1C68C7-57CA-8425-8E00-714EB3EF3662}"/>
              </a:ext>
            </a:extLst>
          </p:cNvPr>
          <p:cNvSpPr txBox="1"/>
          <p:nvPr/>
        </p:nvSpPr>
        <p:spPr>
          <a:xfrm>
            <a:off x="6664316" y="3270341"/>
            <a:ext cx="476902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700" dirty="0">
                <a:solidFill>
                  <a:schemeClr val="bg1"/>
                </a:solidFill>
                <a:latin typeface="Janna LT" panose="01000000000000000000" pitchFamily="2" charset="-78"/>
                <a:cs typeface="Janna LT" panose="01000000000000000000" pitchFamily="2" charset="-78"/>
              </a:rPr>
              <a:t>ابحث عن الرقم</a:t>
            </a:r>
            <a:endParaRPr lang="ar-AE" sz="2700" dirty="0">
              <a:solidFill>
                <a:schemeClr val="bg1"/>
              </a:solidFill>
              <a:latin typeface="Janna LT" panose="01000000000000000000" pitchFamily="2" charset="-78"/>
              <a:cs typeface="Janna LT" panose="01000000000000000000" pitchFamily="2" charset="-78"/>
            </a:endParaRPr>
          </a:p>
        </p:txBody>
      </p:sp>
      <p:sp>
        <p:nvSpPr>
          <p:cNvPr id="29" name="TextBox 63">
            <a:extLst>
              <a:ext uri="{FF2B5EF4-FFF2-40B4-BE49-F238E27FC236}">
                <a16:creationId xmlns:a16="http://schemas.microsoft.com/office/drawing/2014/main" id="{037FE17D-6ADA-9138-460F-C533539EBB8A}"/>
              </a:ext>
            </a:extLst>
          </p:cNvPr>
          <p:cNvSpPr txBox="1"/>
          <p:nvPr/>
        </p:nvSpPr>
        <p:spPr>
          <a:xfrm>
            <a:off x="12297505" y="6028154"/>
            <a:ext cx="47913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dirty="0">
                <a:solidFill>
                  <a:schemeClr val="bg1"/>
                </a:solidFill>
                <a:latin typeface="Janna LT" panose="01000000000000000000" pitchFamily="2" charset="-78"/>
                <a:cs typeface="+mj-cs"/>
              </a:rPr>
              <a:t>لون حسب الرقم المطلوب</a:t>
            </a:r>
            <a:endParaRPr lang="ar-AE" sz="4000" dirty="0">
              <a:solidFill>
                <a:schemeClr val="bg1"/>
              </a:solidFill>
              <a:latin typeface="Janna LT" panose="01000000000000000000" pitchFamily="2" charset="-78"/>
              <a:cs typeface="+mj-cs"/>
            </a:endParaRPr>
          </a:p>
        </p:txBody>
      </p:sp>
      <p:sp>
        <p:nvSpPr>
          <p:cNvPr id="32" name="TextBox 69">
            <a:extLst>
              <a:ext uri="{FF2B5EF4-FFF2-40B4-BE49-F238E27FC236}">
                <a16:creationId xmlns:a16="http://schemas.microsoft.com/office/drawing/2014/main" id="{6007B67E-E9C8-73C5-88FC-22228D15A1F3}"/>
              </a:ext>
            </a:extLst>
          </p:cNvPr>
          <p:cNvSpPr txBox="1"/>
          <p:nvPr/>
        </p:nvSpPr>
        <p:spPr>
          <a:xfrm>
            <a:off x="4052720" y="6598190"/>
            <a:ext cx="1590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latin typeface="Janna LT" panose="01000000000000000000" pitchFamily="2" charset="-78"/>
              </a:rPr>
              <a:t>الرقم السابق</a:t>
            </a:r>
            <a:endParaRPr lang="ar-AE" sz="2400" dirty="0">
              <a:solidFill>
                <a:schemeClr val="bg1"/>
              </a:solidFill>
              <a:latin typeface="Janna LT" panose="01000000000000000000" pitchFamily="2" charset="-78"/>
            </a:endParaRPr>
          </a:p>
        </p:txBody>
      </p:sp>
      <p:sp>
        <p:nvSpPr>
          <p:cNvPr id="33" name="TextBox 71">
            <a:extLst>
              <a:ext uri="{FF2B5EF4-FFF2-40B4-BE49-F238E27FC236}">
                <a16:creationId xmlns:a16="http://schemas.microsoft.com/office/drawing/2014/main" id="{02F3F850-FA20-18BB-CDAF-44A04A6D5C82}"/>
              </a:ext>
            </a:extLst>
          </p:cNvPr>
          <p:cNvSpPr txBox="1"/>
          <p:nvPr/>
        </p:nvSpPr>
        <p:spPr>
          <a:xfrm>
            <a:off x="811162" y="6544766"/>
            <a:ext cx="1590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latin typeface="Janna LT" panose="01000000000000000000" pitchFamily="2" charset="-78"/>
              </a:rPr>
              <a:t>الرقم التالي</a:t>
            </a:r>
            <a:endParaRPr lang="ar-AE" sz="2400" dirty="0">
              <a:solidFill>
                <a:schemeClr val="bg1"/>
              </a:solidFill>
              <a:latin typeface="Janna LT" panose="01000000000000000000" pitchFamily="2" charset="-78"/>
            </a:endParaRPr>
          </a:p>
        </p:txBody>
      </p:sp>
      <p:sp>
        <p:nvSpPr>
          <p:cNvPr id="34" name="Rectangle 74">
            <a:extLst>
              <a:ext uri="{FF2B5EF4-FFF2-40B4-BE49-F238E27FC236}">
                <a16:creationId xmlns:a16="http://schemas.microsoft.com/office/drawing/2014/main" id="{212DB974-D0B4-F87A-EB4E-65479735C863}"/>
              </a:ext>
            </a:extLst>
          </p:cNvPr>
          <p:cNvSpPr/>
          <p:nvPr/>
        </p:nvSpPr>
        <p:spPr>
          <a:xfrm>
            <a:off x="4140362" y="5068181"/>
            <a:ext cx="1450892" cy="13261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8100" dirty="0">
                <a:solidFill>
                  <a:schemeClr val="bg1"/>
                </a:solidFill>
              </a:rPr>
              <a:t>18</a:t>
            </a:r>
            <a:endParaRPr lang="ar-AE" sz="8100" dirty="0">
              <a:solidFill>
                <a:schemeClr val="bg1"/>
              </a:solidFill>
            </a:endParaRPr>
          </a:p>
        </p:txBody>
      </p:sp>
      <p:sp>
        <p:nvSpPr>
          <p:cNvPr id="35" name="Rectangle 80">
            <a:extLst>
              <a:ext uri="{FF2B5EF4-FFF2-40B4-BE49-F238E27FC236}">
                <a16:creationId xmlns:a16="http://schemas.microsoft.com/office/drawing/2014/main" id="{15C2BFF2-E7D5-E52B-E64A-ECBF6981A207}"/>
              </a:ext>
            </a:extLst>
          </p:cNvPr>
          <p:cNvSpPr/>
          <p:nvPr/>
        </p:nvSpPr>
        <p:spPr>
          <a:xfrm>
            <a:off x="955806" y="5095936"/>
            <a:ext cx="1450892" cy="13261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8100" dirty="0">
                <a:solidFill>
                  <a:schemeClr val="bg1"/>
                </a:solidFill>
              </a:rPr>
              <a:t>20</a:t>
            </a:r>
            <a:endParaRPr lang="ar-AE" sz="8100" dirty="0">
              <a:solidFill>
                <a:schemeClr val="bg1"/>
              </a:solidFill>
            </a:endParaRPr>
          </a:p>
        </p:txBody>
      </p:sp>
      <p:sp>
        <p:nvSpPr>
          <p:cNvPr id="36" name="Rectangle 81">
            <a:extLst>
              <a:ext uri="{FF2B5EF4-FFF2-40B4-BE49-F238E27FC236}">
                <a16:creationId xmlns:a16="http://schemas.microsoft.com/office/drawing/2014/main" id="{DC90245B-1B80-15C7-8FF6-6FF0DF35369F}"/>
              </a:ext>
            </a:extLst>
          </p:cNvPr>
          <p:cNvSpPr/>
          <p:nvPr/>
        </p:nvSpPr>
        <p:spPr>
          <a:xfrm>
            <a:off x="2456204" y="5118852"/>
            <a:ext cx="1450892" cy="13261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8100" dirty="0">
                <a:solidFill>
                  <a:schemeClr val="bg1"/>
                </a:solidFill>
              </a:rPr>
              <a:t>19</a:t>
            </a:r>
            <a:endParaRPr lang="ar-AE" sz="8100" dirty="0">
              <a:solidFill>
                <a:schemeClr val="bg1"/>
              </a:solidFill>
            </a:endParaRPr>
          </a:p>
        </p:txBody>
      </p:sp>
      <p:sp>
        <p:nvSpPr>
          <p:cNvPr id="73" name="نجمة ذات 5 نقاط 72">
            <a:extLst>
              <a:ext uri="{FF2B5EF4-FFF2-40B4-BE49-F238E27FC236}">
                <a16:creationId xmlns:a16="http://schemas.microsoft.com/office/drawing/2014/main" id="{EC7D5557-F37A-6344-1679-138422BBC17A}"/>
              </a:ext>
            </a:extLst>
          </p:cNvPr>
          <p:cNvSpPr/>
          <p:nvPr/>
        </p:nvSpPr>
        <p:spPr>
          <a:xfrm>
            <a:off x="11463206" y="686363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4" name="نجمة ذات 5 نقاط 73">
            <a:extLst>
              <a:ext uri="{FF2B5EF4-FFF2-40B4-BE49-F238E27FC236}">
                <a16:creationId xmlns:a16="http://schemas.microsoft.com/office/drawing/2014/main" id="{847E12FE-3C61-4FE8-7258-F9D471E2E053}"/>
              </a:ext>
            </a:extLst>
          </p:cNvPr>
          <p:cNvSpPr/>
          <p:nvPr/>
        </p:nvSpPr>
        <p:spPr>
          <a:xfrm>
            <a:off x="12216440" y="687323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5" name="نجمة ذات 5 نقاط 74">
            <a:extLst>
              <a:ext uri="{FF2B5EF4-FFF2-40B4-BE49-F238E27FC236}">
                <a16:creationId xmlns:a16="http://schemas.microsoft.com/office/drawing/2014/main" id="{703B969B-09FF-F02D-3CEA-FE37D4517DC2}"/>
              </a:ext>
            </a:extLst>
          </p:cNvPr>
          <p:cNvSpPr/>
          <p:nvPr/>
        </p:nvSpPr>
        <p:spPr>
          <a:xfrm>
            <a:off x="12977079" y="687323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6" name="نجمة ذات 5 نقاط 75">
            <a:extLst>
              <a:ext uri="{FF2B5EF4-FFF2-40B4-BE49-F238E27FC236}">
                <a16:creationId xmlns:a16="http://schemas.microsoft.com/office/drawing/2014/main" id="{F20A3960-17AE-9F79-64C7-3CF65AD22ABE}"/>
              </a:ext>
            </a:extLst>
          </p:cNvPr>
          <p:cNvSpPr/>
          <p:nvPr/>
        </p:nvSpPr>
        <p:spPr>
          <a:xfrm>
            <a:off x="13753928" y="688656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7" name="نجمة ذات 5 نقاط 76">
            <a:extLst>
              <a:ext uri="{FF2B5EF4-FFF2-40B4-BE49-F238E27FC236}">
                <a16:creationId xmlns:a16="http://schemas.microsoft.com/office/drawing/2014/main" id="{82ADFB3A-1332-E55C-8C53-A747CCF7764B}"/>
              </a:ext>
            </a:extLst>
          </p:cNvPr>
          <p:cNvSpPr/>
          <p:nvPr/>
        </p:nvSpPr>
        <p:spPr>
          <a:xfrm>
            <a:off x="14499881" y="6891424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8" name="نجمة ذات 5 نقاط 77">
            <a:extLst>
              <a:ext uri="{FF2B5EF4-FFF2-40B4-BE49-F238E27FC236}">
                <a16:creationId xmlns:a16="http://schemas.microsoft.com/office/drawing/2014/main" id="{D30E7F96-5357-634B-1401-3F5338F97C32}"/>
              </a:ext>
            </a:extLst>
          </p:cNvPr>
          <p:cNvSpPr/>
          <p:nvPr/>
        </p:nvSpPr>
        <p:spPr>
          <a:xfrm>
            <a:off x="15255014" y="6909027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9" name="نجمة ذات 5 نقاط 78">
            <a:extLst>
              <a:ext uri="{FF2B5EF4-FFF2-40B4-BE49-F238E27FC236}">
                <a16:creationId xmlns:a16="http://schemas.microsoft.com/office/drawing/2014/main" id="{00FE0161-EE22-BE0B-0D4F-583738A5A195}"/>
              </a:ext>
            </a:extLst>
          </p:cNvPr>
          <p:cNvSpPr/>
          <p:nvPr/>
        </p:nvSpPr>
        <p:spPr>
          <a:xfrm>
            <a:off x="15991787" y="691686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0" name="نجمة ذات 5 نقاط 79">
            <a:extLst>
              <a:ext uri="{FF2B5EF4-FFF2-40B4-BE49-F238E27FC236}">
                <a16:creationId xmlns:a16="http://schemas.microsoft.com/office/drawing/2014/main" id="{36E40824-F61E-D014-BB5E-6FAE7E9BC1C3}"/>
              </a:ext>
            </a:extLst>
          </p:cNvPr>
          <p:cNvSpPr/>
          <p:nvPr/>
        </p:nvSpPr>
        <p:spPr>
          <a:xfrm>
            <a:off x="16663155" y="6939092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1" name="نجمة ذات 5 نقاط 80">
            <a:extLst>
              <a:ext uri="{FF2B5EF4-FFF2-40B4-BE49-F238E27FC236}">
                <a16:creationId xmlns:a16="http://schemas.microsoft.com/office/drawing/2014/main" id="{63BEF3A4-63ED-FF6D-48C2-FE42287421DD}"/>
              </a:ext>
            </a:extLst>
          </p:cNvPr>
          <p:cNvSpPr/>
          <p:nvPr/>
        </p:nvSpPr>
        <p:spPr>
          <a:xfrm>
            <a:off x="11455383" y="76122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2" name="نجمة ذات 5 نقاط 81">
            <a:extLst>
              <a:ext uri="{FF2B5EF4-FFF2-40B4-BE49-F238E27FC236}">
                <a16:creationId xmlns:a16="http://schemas.microsoft.com/office/drawing/2014/main" id="{19561E75-85BC-6E2E-833A-0E8996BCD53D}"/>
              </a:ext>
            </a:extLst>
          </p:cNvPr>
          <p:cNvSpPr/>
          <p:nvPr/>
        </p:nvSpPr>
        <p:spPr>
          <a:xfrm>
            <a:off x="12208617" y="76218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3" name="نجمة ذات 5 نقاط 82">
            <a:extLst>
              <a:ext uri="{FF2B5EF4-FFF2-40B4-BE49-F238E27FC236}">
                <a16:creationId xmlns:a16="http://schemas.microsoft.com/office/drawing/2014/main" id="{CE94B9DD-FE7A-6871-D554-2A04F0F5642A}"/>
              </a:ext>
            </a:extLst>
          </p:cNvPr>
          <p:cNvSpPr/>
          <p:nvPr/>
        </p:nvSpPr>
        <p:spPr>
          <a:xfrm>
            <a:off x="12969256" y="76218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4" name="نجمة ذات 5 نقاط 83">
            <a:extLst>
              <a:ext uri="{FF2B5EF4-FFF2-40B4-BE49-F238E27FC236}">
                <a16:creationId xmlns:a16="http://schemas.microsoft.com/office/drawing/2014/main" id="{0B41CF74-38C3-1FA2-FB27-A520B0DECA1D}"/>
              </a:ext>
            </a:extLst>
          </p:cNvPr>
          <p:cNvSpPr/>
          <p:nvPr/>
        </p:nvSpPr>
        <p:spPr>
          <a:xfrm>
            <a:off x="13746105" y="763520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5" name="نجمة ذات 5 نقاط 84">
            <a:extLst>
              <a:ext uri="{FF2B5EF4-FFF2-40B4-BE49-F238E27FC236}">
                <a16:creationId xmlns:a16="http://schemas.microsoft.com/office/drawing/2014/main" id="{60B43F63-2509-13F6-3465-DD473088F6A8}"/>
              </a:ext>
            </a:extLst>
          </p:cNvPr>
          <p:cNvSpPr/>
          <p:nvPr/>
        </p:nvSpPr>
        <p:spPr>
          <a:xfrm>
            <a:off x="14492058" y="7640064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6" name="نجمة ذات 5 نقاط 85">
            <a:extLst>
              <a:ext uri="{FF2B5EF4-FFF2-40B4-BE49-F238E27FC236}">
                <a16:creationId xmlns:a16="http://schemas.microsoft.com/office/drawing/2014/main" id="{615D66B6-9846-CD1E-170F-699CCFE4DF57}"/>
              </a:ext>
            </a:extLst>
          </p:cNvPr>
          <p:cNvSpPr/>
          <p:nvPr/>
        </p:nvSpPr>
        <p:spPr>
          <a:xfrm>
            <a:off x="15314168" y="763520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7" name="نجمة ذات 5 نقاط 86">
            <a:extLst>
              <a:ext uri="{FF2B5EF4-FFF2-40B4-BE49-F238E27FC236}">
                <a16:creationId xmlns:a16="http://schemas.microsoft.com/office/drawing/2014/main" id="{85CA9083-C669-4E35-5488-E474E0499C11}"/>
              </a:ext>
            </a:extLst>
          </p:cNvPr>
          <p:cNvSpPr/>
          <p:nvPr/>
        </p:nvSpPr>
        <p:spPr>
          <a:xfrm>
            <a:off x="16024963" y="766232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8" name="نجمة ذات 5 نقاط 87">
            <a:extLst>
              <a:ext uri="{FF2B5EF4-FFF2-40B4-BE49-F238E27FC236}">
                <a16:creationId xmlns:a16="http://schemas.microsoft.com/office/drawing/2014/main" id="{E86FF5DD-511A-55E2-C342-5DD4DD14CE09}"/>
              </a:ext>
            </a:extLst>
          </p:cNvPr>
          <p:cNvSpPr/>
          <p:nvPr/>
        </p:nvSpPr>
        <p:spPr>
          <a:xfrm>
            <a:off x="16698313" y="7638577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9" name="نجمة ذات 5 نقاط 88">
            <a:extLst>
              <a:ext uri="{FF2B5EF4-FFF2-40B4-BE49-F238E27FC236}">
                <a16:creationId xmlns:a16="http://schemas.microsoft.com/office/drawing/2014/main" id="{DBF7B700-8F5D-EFFD-48B5-DD05BF089A8F}"/>
              </a:ext>
            </a:extLst>
          </p:cNvPr>
          <p:cNvSpPr/>
          <p:nvPr/>
        </p:nvSpPr>
        <p:spPr>
          <a:xfrm>
            <a:off x="11463206" y="8357826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0" name="نجمة ذات 5 نقاط 89">
            <a:extLst>
              <a:ext uri="{FF2B5EF4-FFF2-40B4-BE49-F238E27FC236}">
                <a16:creationId xmlns:a16="http://schemas.microsoft.com/office/drawing/2014/main" id="{C9147049-92D1-8CCC-EF82-DDF32E846AC6}"/>
              </a:ext>
            </a:extLst>
          </p:cNvPr>
          <p:cNvSpPr/>
          <p:nvPr/>
        </p:nvSpPr>
        <p:spPr>
          <a:xfrm>
            <a:off x="12216440" y="8367426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1" name="نجمة ذات 5 نقاط 90">
            <a:extLst>
              <a:ext uri="{FF2B5EF4-FFF2-40B4-BE49-F238E27FC236}">
                <a16:creationId xmlns:a16="http://schemas.microsoft.com/office/drawing/2014/main" id="{B0C8BA61-A682-AC88-BA13-18CBABAACDC3}"/>
              </a:ext>
            </a:extLst>
          </p:cNvPr>
          <p:cNvSpPr/>
          <p:nvPr/>
        </p:nvSpPr>
        <p:spPr>
          <a:xfrm>
            <a:off x="12977079" y="8367426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2" name="نجمة ذات 5 نقاط 91">
            <a:extLst>
              <a:ext uri="{FF2B5EF4-FFF2-40B4-BE49-F238E27FC236}">
                <a16:creationId xmlns:a16="http://schemas.microsoft.com/office/drawing/2014/main" id="{3BCD5550-6879-C916-09E8-B614AD90A315}"/>
              </a:ext>
            </a:extLst>
          </p:cNvPr>
          <p:cNvSpPr/>
          <p:nvPr/>
        </p:nvSpPr>
        <p:spPr>
          <a:xfrm>
            <a:off x="13753928" y="8380752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3" name="نجمة ذات 5 نقاط 92">
            <a:extLst>
              <a:ext uri="{FF2B5EF4-FFF2-40B4-BE49-F238E27FC236}">
                <a16:creationId xmlns:a16="http://schemas.microsoft.com/office/drawing/2014/main" id="{3508FEF0-C83D-C0F0-DAE0-213CA1C0A14C}"/>
              </a:ext>
            </a:extLst>
          </p:cNvPr>
          <p:cNvSpPr/>
          <p:nvPr/>
        </p:nvSpPr>
        <p:spPr>
          <a:xfrm>
            <a:off x="14547956" y="84074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4" name="نجمة ذات 5 نقاط 93">
            <a:extLst>
              <a:ext uri="{FF2B5EF4-FFF2-40B4-BE49-F238E27FC236}">
                <a16:creationId xmlns:a16="http://schemas.microsoft.com/office/drawing/2014/main" id="{31F83003-A9D3-160A-33D9-E1B5DC6FE3AC}"/>
              </a:ext>
            </a:extLst>
          </p:cNvPr>
          <p:cNvSpPr/>
          <p:nvPr/>
        </p:nvSpPr>
        <p:spPr>
          <a:xfrm>
            <a:off x="15341984" y="8443139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5" name="نجمة ذات 5 نقاط 94">
            <a:extLst>
              <a:ext uri="{FF2B5EF4-FFF2-40B4-BE49-F238E27FC236}">
                <a16:creationId xmlns:a16="http://schemas.microsoft.com/office/drawing/2014/main" id="{E66AF97F-2160-D8CA-6C85-566643C4435A}"/>
              </a:ext>
            </a:extLst>
          </p:cNvPr>
          <p:cNvSpPr/>
          <p:nvPr/>
        </p:nvSpPr>
        <p:spPr>
          <a:xfrm>
            <a:off x="16057856" y="844954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6" name="نجمة ذات 5 نقاط 95">
            <a:extLst>
              <a:ext uri="{FF2B5EF4-FFF2-40B4-BE49-F238E27FC236}">
                <a16:creationId xmlns:a16="http://schemas.microsoft.com/office/drawing/2014/main" id="{7F9F3816-7619-10D7-CDEC-EF1C162CBF9D}"/>
              </a:ext>
            </a:extLst>
          </p:cNvPr>
          <p:cNvSpPr/>
          <p:nvPr/>
        </p:nvSpPr>
        <p:spPr>
          <a:xfrm>
            <a:off x="16726129" y="8429209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pic>
        <p:nvPicPr>
          <p:cNvPr id="23" name="Picture 1">
            <a:extLst>
              <a:ext uri="{FF2B5EF4-FFF2-40B4-BE49-F238E27FC236}">
                <a16:creationId xmlns:a16="http://schemas.microsoft.com/office/drawing/2014/main" id="{A7FB6A3B-2B51-D3CF-E86A-6E804C9D796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2831" y="3746375"/>
            <a:ext cx="1034869" cy="1437474"/>
          </a:xfrm>
          <a:prstGeom prst="rect">
            <a:avLst/>
          </a:prstGeom>
        </p:spPr>
      </p:pic>
      <p:pic>
        <p:nvPicPr>
          <p:cNvPr id="30" name="Picture 26">
            <a:extLst>
              <a:ext uri="{FF2B5EF4-FFF2-40B4-BE49-F238E27FC236}">
                <a16:creationId xmlns:a16="http://schemas.microsoft.com/office/drawing/2014/main" id="{0E0A32FD-EF9A-CA07-E005-3F56337A05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56606" y="3769017"/>
            <a:ext cx="1011279" cy="1404709"/>
          </a:xfrm>
          <a:prstGeom prst="rect">
            <a:avLst/>
          </a:prstGeom>
        </p:spPr>
      </p:pic>
      <p:pic>
        <p:nvPicPr>
          <p:cNvPr id="31" name="Picture 60">
            <a:extLst>
              <a:ext uri="{FF2B5EF4-FFF2-40B4-BE49-F238E27FC236}">
                <a16:creationId xmlns:a16="http://schemas.microsoft.com/office/drawing/2014/main" id="{81A656F7-086B-1A98-435E-FE3CA5A886F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0243" y="3797169"/>
            <a:ext cx="818843" cy="1405115"/>
          </a:xfrm>
          <a:prstGeom prst="rect">
            <a:avLst/>
          </a:prstGeom>
        </p:spPr>
      </p:pic>
      <p:pic>
        <p:nvPicPr>
          <p:cNvPr id="38" name="Picture 64">
            <a:extLst>
              <a:ext uri="{FF2B5EF4-FFF2-40B4-BE49-F238E27FC236}">
                <a16:creationId xmlns:a16="http://schemas.microsoft.com/office/drawing/2014/main" id="{8877A8A6-2F01-140A-D5C2-D4F3B84135A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10883" y="3797169"/>
            <a:ext cx="1011279" cy="140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1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2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3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7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679472" y="-87309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" name="Freeform 2"/>
          <p:cNvSpPr/>
          <p:nvPr/>
        </p:nvSpPr>
        <p:spPr>
          <a:xfrm>
            <a:off x="-5490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18377605-C31C-B133-D030-5413417E8AE8}"/>
              </a:ext>
            </a:extLst>
          </p:cNvPr>
          <p:cNvSpPr/>
          <p:nvPr/>
        </p:nvSpPr>
        <p:spPr>
          <a:xfrm>
            <a:off x="526875" y="664261"/>
            <a:ext cx="17124445" cy="885818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222" b="-9222"/>
            </a:stretch>
          </a:blipFill>
        </p:spPr>
        <p:txBody>
          <a:bodyPr/>
          <a:lstStyle/>
          <a:p>
            <a:pPr marL="0" algn="l" defTabSz="914400" rtl="0" eaLnBrk="1" latinLnBrk="0" hangingPunct="1"/>
            <a:endParaRPr lang="ar-AE" dirty="0"/>
          </a:p>
        </p:txBody>
      </p:sp>
      <p:sp>
        <p:nvSpPr>
          <p:cNvPr id="16" name="Freeform 16"/>
          <p:cNvSpPr/>
          <p:nvPr/>
        </p:nvSpPr>
        <p:spPr>
          <a:xfrm>
            <a:off x="16463747" y="477438"/>
            <a:ext cx="1297378" cy="2106377"/>
          </a:xfrm>
          <a:custGeom>
            <a:avLst/>
            <a:gdLst/>
            <a:ahLst/>
            <a:cxnLst/>
            <a:rect l="l" t="t" r="r" b="b"/>
            <a:pathLst>
              <a:path w="4794196" h="8961114">
                <a:moveTo>
                  <a:pt x="0" y="0"/>
                </a:moveTo>
                <a:lnTo>
                  <a:pt x="4794196" y="0"/>
                </a:lnTo>
                <a:lnTo>
                  <a:pt x="4794196" y="8961114"/>
                </a:lnTo>
                <a:lnTo>
                  <a:pt x="0" y="89611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19" name="13">
            <a:extLst>
              <a:ext uri="{FF2B5EF4-FFF2-40B4-BE49-F238E27FC236}">
                <a16:creationId xmlns:a16="http://schemas.microsoft.com/office/drawing/2014/main" id="{70BF174E-93F1-C86F-626C-D5F23DD8E981}"/>
              </a:ext>
            </a:extLst>
          </p:cNvPr>
          <p:cNvGrpSpPr/>
          <p:nvPr/>
        </p:nvGrpSpPr>
        <p:grpSpPr>
          <a:xfrm>
            <a:off x="7429022" y="6332591"/>
            <a:ext cx="2665377" cy="2110788"/>
            <a:chOff x="0" y="0"/>
            <a:chExt cx="1026355" cy="812800"/>
          </a:xfrm>
        </p:grpSpPr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E11F4021-4A75-A60A-3BFD-2DB405059C87}"/>
                </a:ext>
              </a:extLst>
            </p:cNvPr>
            <p:cNvSpPr/>
            <p:nvPr/>
          </p:nvSpPr>
          <p:spPr>
            <a:xfrm>
              <a:off x="0" y="0"/>
              <a:ext cx="1026355" cy="812800"/>
            </a:xfrm>
            <a:custGeom>
              <a:avLst/>
              <a:gdLst/>
              <a:ahLst/>
              <a:cxnLst/>
              <a:rect l="l" t="t" r="r" b="b"/>
              <a:pathLst>
                <a:path w="1026355" h="812800">
                  <a:moveTo>
                    <a:pt x="513178" y="0"/>
                  </a:moveTo>
                  <a:cubicBezTo>
                    <a:pt x="229757" y="0"/>
                    <a:pt x="0" y="181951"/>
                    <a:pt x="0" y="406400"/>
                  </a:cubicBezTo>
                  <a:cubicBezTo>
                    <a:pt x="0" y="630849"/>
                    <a:pt x="229757" y="812800"/>
                    <a:pt x="513178" y="812800"/>
                  </a:cubicBezTo>
                  <a:cubicBezTo>
                    <a:pt x="796598" y="812800"/>
                    <a:pt x="1026355" y="630849"/>
                    <a:pt x="1026355" y="406400"/>
                  </a:cubicBezTo>
                  <a:cubicBezTo>
                    <a:pt x="1026355" y="181951"/>
                    <a:pt x="796598" y="0"/>
                    <a:pt x="513178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13617D"/>
              </a:solidFill>
              <a:prstDash val="solid"/>
              <a:miter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2420AE9E-55F5-E341-B420-71DA14B0BC1C}"/>
                </a:ext>
              </a:extLst>
            </p:cNvPr>
            <p:cNvSpPr txBox="1"/>
            <p:nvPr/>
          </p:nvSpPr>
          <p:spPr>
            <a:xfrm>
              <a:off x="96221" y="38100"/>
              <a:ext cx="8339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11">
            <a:extLst>
              <a:ext uri="{FF2B5EF4-FFF2-40B4-BE49-F238E27FC236}">
                <a16:creationId xmlns:a16="http://schemas.microsoft.com/office/drawing/2014/main" id="{BFEC2E56-178A-DBF3-59ED-529177D6A692}"/>
              </a:ext>
            </a:extLst>
          </p:cNvPr>
          <p:cNvGrpSpPr/>
          <p:nvPr/>
        </p:nvGrpSpPr>
        <p:grpSpPr>
          <a:xfrm>
            <a:off x="1752884" y="6310617"/>
            <a:ext cx="2665377" cy="2110788"/>
            <a:chOff x="0" y="0"/>
            <a:chExt cx="1026355" cy="812800"/>
          </a:xfrm>
        </p:grpSpPr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39C21108-C9A5-7EB8-9168-018E0F158216}"/>
                </a:ext>
              </a:extLst>
            </p:cNvPr>
            <p:cNvSpPr/>
            <p:nvPr/>
          </p:nvSpPr>
          <p:spPr>
            <a:xfrm>
              <a:off x="0" y="0"/>
              <a:ext cx="1026355" cy="812800"/>
            </a:xfrm>
            <a:custGeom>
              <a:avLst/>
              <a:gdLst/>
              <a:ahLst/>
              <a:cxnLst/>
              <a:rect l="l" t="t" r="r" b="b"/>
              <a:pathLst>
                <a:path w="1026355" h="812800">
                  <a:moveTo>
                    <a:pt x="513178" y="0"/>
                  </a:moveTo>
                  <a:cubicBezTo>
                    <a:pt x="229757" y="0"/>
                    <a:pt x="0" y="181951"/>
                    <a:pt x="0" y="406400"/>
                  </a:cubicBezTo>
                  <a:cubicBezTo>
                    <a:pt x="0" y="630849"/>
                    <a:pt x="229757" y="812800"/>
                    <a:pt x="513178" y="812800"/>
                  </a:cubicBezTo>
                  <a:cubicBezTo>
                    <a:pt x="796598" y="812800"/>
                    <a:pt x="1026355" y="630849"/>
                    <a:pt x="1026355" y="406400"/>
                  </a:cubicBezTo>
                  <a:cubicBezTo>
                    <a:pt x="1026355" y="181951"/>
                    <a:pt x="796598" y="0"/>
                    <a:pt x="513178" y="0"/>
                  </a:cubicBezTo>
                  <a:close/>
                </a:path>
              </a:pathLst>
            </a:custGeom>
            <a:solidFill>
              <a:schemeClr val="bg1"/>
            </a:solidFill>
            <a:ln w="76200" cap="sq">
              <a:solidFill>
                <a:srgbClr val="13617D"/>
              </a:solidFill>
              <a:prstDash val="solid"/>
              <a:miter/>
            </a:ln>
          </p:spPr>
          <p:txBody>
            <a:bodyPr/>
            <a:lstStyle/>
            <a:p>
              <a:endParaRPr lang="ar-AE" dirty="0"/>
            </a:p>
          </p:txBody>
        </p:sp>
        <p:sp>
          <p:nvSpPr>
            <p:cNvPr id="41" name="TextBox 18">
              <a:extLst>
                <a:ext uri="{FF2B5EF4-FFF2-40B4-BE49-F238E27FC236}">
                  <a16:creationId xmlns:a16="http://schemas.microsoft.com/office/drawing/2014/main" id="{EE22540F-B280-C2E0-F02C-1DA7D91BEB41}"/>
                </a:ext>
              </a:extLst>
            </p:cNvPr>
            <p:cNvSpPr txBox="1"/>
            <p:nvPr/>
          </p:nvSpPr>
          <p:spPr>
            <a:xfrm>
              <a:off x="96221" y="38100"/>
              <a:ext cx="8339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2" name="TextBox 22">
            <a:extLst>
              <a:ext uri="{FF2B5EF4-FFF2-40B4-BE49-F238E27FC236}">
                <a16:creationId xmlns:a16="http://schemas.microsoft.com/office/drawing/2014/main" id="{247F5A17-F999-9ED1-AE65-D484E6ECCF0F}"/>
              </a:ext>
            </a:extLst>
          </p:cNvPr>
          <p:cNvSpPr txBox="1"/>
          <p:nvPr/>
        </p:nvSpPr>
        <p:spPr>
          <a:xfrm>
            <a:off x="7425747" y="6751909"/>
            <a:ext cx="2421092" cy="16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03"/>
              </a:lnSpc>
            </a:pPr>
            <a:r>
              <a:rPr lang="en-US" sz="13232" b="1" spc="224" dirty="0">
                <a:solidFill>
                  <a:srgbClr val="13617D"/>
                </a:solidFill>
                <a:latin typeface="+mj-lt"/>
                <a:ea typeface="Margin"/>
                <a:sym typeface="Margin"/>
              </a:rPr>
              <a:t>18</a:t>
            </a:r>
          </a:p>
        </p:txBody>
      </p:sp>
      <p:grpSp>
        <p:nvGrpSpPr>
          <p:cNvPr id="30" name="12">
            <a:extLst>
              <a:ext uri="{FF2B5EF4-FFF2-40B4-BE49-F238E27FC236}">
                <a16:creationId xmlns:a16="http://schemas.microsoft.com/office/drawing/2014/main" id="{CADA0D02-9FDB-5499-1D8C-43CA50A3BFA1}"/>
              </a:ext>
            </a:extLst>
          </p:cNvPr>
          <p:cNvGrpSpPr/>
          <p:nvPr/>
        </p:nvGrpSpPr>
        <p:grpSpPr>
          <a:xfrm>
            <a:off x="12982246" y="6409560"/>
            <a:ext cx="2665377" cy="2110788"/>
            <a:chOff x="0" y="0"/>
            <a:chExt cx="1026355" cy="812800"/>
          </a:xfrm>
        </p:grpSpPr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899CE14A-AE9C-FEAD-D850-73A3E4A2EF03}"/>
                </a:ext>
              </a:extLst>
            </p:cNvPr>
            <p:cNvSpPr/>
            <p:nvPr/>
          </p:nvSpPr>
          <p:spPr>
            <a:xfrm>
              <a:off x="0" y="0"/>
              <a:ext cx="1026355" cy="812800"/>
            </a:xfrm>
            <a:custGeom>
              <a:avLst/>
              <a:gdLst/>
              <a:ahLst/>
              <a:cxnLst/>
              <a:rect l="l" t="t" r="r" b="b"/>
              <a:pathLst>
                <a:path w="1026355" h="812800">
                  <a:moveTo>
                    <a:pt x="513178" y="0"/>
                  </a:moveTo>
                  <a:cubicBezTo>
                    <a:pt x="229757" y="0"/>
                    <a:pt x="0" y="181951"/>
                    <a:pt x="0" y="406400"/>
                  </a:cubicBezTo>
                  <a:cubicBezTo>
                    <a:pt x="0" y="630849"/>
                    <a:pt x="229757" y="812800"/>
                    <a:pt x="513178" y="812800"/>
                  </a:cubicBezTo>
                  <a:cubicBezTo>
                    <a:pt x="796598" y="812800"/>
                    <a:pt x="1026355" y="630849"/>
                    <a:pt x="1026355" y="406400"/>
                  </a:cubicBezTo>
                  <a:cubicBezTo>
                    <a:pt x="1026355" y="181951"/>
                    <a:pt x="796598" y="0"/>
                    <a:pt x="513178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13617D"/>
              </a:solidFill>
              <a:prstDash val="solid"/>
              <a:miter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id="{5774A3E0-9C63-F6EB-39FE-50F0038E72F7}"/>
                </a:ext>
              </a:extLst>
            </p:cNvPr>
            <p:cNvSpPr txBox="1"/>
            <p:nvPr/>
          </p:nvSpPr>
          <p:spPr>
            <a:xfrm>
              <a:off x="96221" y="38100"/>
              <a:ext cx="8339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3" name="ر ١٢">
            <a:extLst>
              <a:ext uri="{FF2B5EF4-FFF2-40B4-BE49-F238E27FC236}">
                <a16:creationId xmlns:a16="http://schemas.microsoft.com/office/drawing/2014/main" id="{73856C8B-D8D0-7D19-AC2B-F25C330060BC}"/>
              </a:ext>
            </a:extLst>
          </p:cNvPr>
          <p:cNvSpPr txBox="1"/>
          <p:nvPr/>
        </p:nvSpPr>
        <p:spPr>
          <a:xfrm>
            <a:off x="12993716" y="6768867"/>
            <a:ext cx="2421092" cy="16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03"/>
              </a:lnSpc>
            </a:pPr>
            <a:r>
              <a:rPr lang="en-US" sz="13232" b="1" spc="224" dirty="0">
                <a:solidFill>
                  <a:srgbClr val="13617D"/>
                </a:solidFill>
                <a:latin typeface="+mj-lt"/>
                <a:ea typeface="Margin"/>
                <a:sym typeface="Margin"/>
              </a:rPr>
              <a:t>20</a:t>
            </a:r>
          </a:p>
        </p:txBody>
      </p:sp>
      <p:sp>
        <p:nvSpPr>
          <p:cNvPr id="44" name="n 11">
            <a:extLst>
              <a:ext uri="{FF2B5EF4-FFF2-40B4-BE49-F238E27FC236}">
                <a16:creationId xmlns:a16="http://schemas.microsoft.com/office/drawing/2014/main" id="{FCB28278-E743-A43E-3F98-CB635A3912AB}"/>
              </a:ext>
            </a:extLst>
          </p:cNvPr>
          <p:cNvSpPr txBox="1"/>
          <p:nvPr/>
        </p:nvSpPr>
        <p:spPr>
          <a:xfrm>
            <a:off x="1889601" y="6632126"/>
            <a:ext cx="2421092" cy="16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03"/>
              </a:lnSpc>
            </a:pPr>
            <a:r>
              <a:rPr lang="en-US" sz="13232" b="1" spc="224" dirty="0">
                <a:solidFill>
                  <a:srgbClr val="13617D"/>
                </a:solidFill>
                <a:latin typeface="+mj-lt"/>
                <a:ea typeface="Margin"/>
                <a:sym typeface="Margin"/>
              </a:rPr>
              <a:t>19</a:t>
            </a:r>
          </a:p>
        </p:txBody>
      </p:sp>
      <p:pic>
        <p:nvPicPr>
          <p:cNvPr id="4" name="Picture 72">
            <a:extLst>
              <a:ext uri="{FF2B5EF4-FFF2-40B4-BE49-F238E27FC236}">
                <a16:creationId xmlns:a16="http://schemas.microsoft.com/office/drawing/2014/main" id="{BB4F2417-1C7C-0AA5-411C-69228CBB712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860874" y="910826"/>
            <a:ext cx="1152801" cy="1239600"/>
          </a:xfrm>
          <a:prstGeom prst="rect">
            <a:avLst/>
          </a:prstGeom>
        </p:spPr>
      </p:pic>
      <p:pic>
        <p:nvPicPr>
          <p:cNvPr id="14" name="Picture 72">
            <a:extLst>
              <a:ext uri="{FF2B5EF4-FFF2-40B4-BE49-F238E27FC236}">
                <a16:creationId xmlns:a16="http://schemas.microsoft.com/office/drawing/2014/main" id="{26FF405A-A0A2-89D5-9729-2196E6BB6BB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860873" y="2308672"/>
            <a:ext cx="1152801" cy="1239600"/>
          </a:xfrm>
          <a:prstGeom prst="rect">
            <a:avLst/>
          </a:prstGeom>
        </p:spPr>
      </p:pic>
      <p:pic>
        <p:nvPicPr>
          <p:cNvPr id="15" name="Picture 72">
            <a:extLst>
              <a:ext uri="{FF2B5EF4-FFF2-40B4-BE49-F238E27FC236}">
                <a16:creationId xmlns:a16="http://schemas.microsoft.com/office/drawing/2014/main" id="{1A402A29-0CF3-4D8F-4D33-9F32FB691DB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1752885" y="1621699"/>
            <a:ext cx="1152801" cy="1239600"/>
          </a:xfrm>
          <a:prstGeom prst="rect">
            <a:avLst/>
          </a:prstGeom>
        </p:spPr>
      </p:pic>
      <p:pic>
        <p:nvPicPr>
          <p:cNvPr id="17" name="Picture 72">
            <a:extLst>
              <a:ext uri="{FF2B5EF4-FFF2-40B4-BE49-F238E27FC236}">
                <a16:creationId xmlns:a16="http://schemas.microsoft.com/office/drawing/2014/main" id="{3AD047AA-4A2E-A259-5953-06A7DF19DB8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2644896" y="885997"/>
            <a:ext cx="1152801" cy="1239600"/>
          </a:xfrm>
          <a:prstGeom prst="rect">
            <a:avLst/>
          </a:prstGeom>
        </p:spPr>
      </p:pic>
      <p:pic>
        <p:nvPicPr>
          <p:cNvPr id="18" name="Picture 72">
            <a:extLst>
              <a:ext uri="{FF2B5EF4-FFF2-40B4-BE49-F238E27FC236}">
                <a16:creationId xmlns:a16="http://schemas.microsoft.com/office/drawing/2014/main" id="{5613E043-0A57-BBCD-76CF-A2B6FFAC083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2620174" y="2150426"/>
            <a:ext cx="1152801" cy="1239600"/>
          </a:xfrm>
          <a:prstGeom prst="rect">
            <a:avLst/>
          </a:prstGeom>
        </p:spPr>
      </p:pic>
      <p:pic>
        <p:nvPicPr>
          <p:cNvPr id="22" name="Picture 72">
            <a:extLst>
              <a:ext uri="{FF2B5EF4-FFF2-40B4-BE49-F238E27FC236}">
                <a16:creationId xmlns:a16="http://schemas.microsoft.com/office/drawing/2014/main" id="{1432F303-A65E-5F7B-C36E-7FCA1363A9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4963870" y="1973057"/>
            <a:ext cx="1152801" cy="1239600"/>
          </a:xfrm>
          <a:prstGeom prst="rect">
            <a:avLst/>
          </a:prstGeom>
        </p:spPr>
      </p:pic>
      <p:pic>
        <p:nvPicPr>
          <p:cNvPr id="24" name="Picture 72">
            <a:extLst>
              <a:ext uri="{FF2B5EF4-FFF2-40B4-BE49-F238E27FC236}">
                <a16:creationId xmlns:a16="http://schemas.microsoft.com/office/drawing/2014/main" id="{41E1F401-7CF5-DB43-10A5-2E1E1E31A0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4963869" y="3370903"/>
            <a:ext cx="1152801" cy="1239600"/>
          </a:xfrm>
          <a:prstGeom prst="rect">
            <a:avLst/>
          </a:prstGeom>
        </p:spPr>
      </p:pic>
      <p:pic>
        <p:nvPicPr>
          <p:cNvPr id="25" name="Picture 72">
            <a:extLst>
              <a:ext uri="{FF2B5EF4-FFF2-40B4-BE49-F238E27FC236}">
                <a16:creationId xmlns:a16="http://schemas.microsoft.com/office/drawing/2014/main" id="{8121369C-F7BC-87D5-7BD6-63E12984433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5855881" y="2683930"/>
            <a:ext cx="1152801" cy="1239600"/>
          </a:xfrm>
          <a:prstGeom prst="rect">
            <a:avLst/>
          </a:prstGeom>
        </p:spPr>
      </p:pic>
      <p:pic>
        <p:nvPicPr>
          <p:cNvPr id="26" name="Picture 72">
            <a:extLst>
              <a:ext uri="{FF2B5EF4-FFF2-40B4-BE49-F238E27FC236}">
                <a16:creationId xmlns:a16="http://schemas.microsoft.com/office/drawing/2014/main" id="{457A8BCD-3B17-EFF3-5684-33867A7636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6747892" y="1948228"/>
            <a:ext cx="1152801" cy="1239600"/>
          </a:xfrm>
          <a:prstGeom prst="rect">
            <a:avLst/>
          </a:prstGeom>
        </p:spPr>
      </p:pic>
      <p:pic>
        <p:nvPicPr>
          <p:cNvPr id="27" name="Picture 72">
            <a:extLst>
              <a:ext uri="{FF2B5EF4-FFF2-40B4-BE49-F238E27FC236}">
                <a16:creationId xmlns:a16="http://schemas.microsoft.com/office/drawing/2014/main" id="{D676B0BC-5614-F0A1-8C21-9FB04108A3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6723170" y="3212657"/>
            <a:ext cx="1152801" cy="1239600"/>
          </a:xfrm>
          <a:prstGeom prst="rect">
            <a:avLst/>
          </a:prstGeom>
        </p:spPr>
      </p:pic>
      <p:pic>
        <p:nvPicPr>
          <p:cNvPr id="28" name="Picture 72">
            <a:extLst>
              <a:ext uri="{FF2B5EF4-FFF2-40B4-BE49-F238E27FC236}">
                <a16:creationId xmlns:a16="http://schemas.microsoft.com/office/drawing/2014/main" id="{BE84CFC1-DCBA-DB5B-28AB-BA4ECD0DF9C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8856961" y="988670"/>
            <a:ext cx="1152801" cy="1239600"/>
          </a:xfrm>
          <a:prstGeom prst="rect">
            <a:avLst/>
          </a:prstGeom>
        </p:spPr>
      </p:pic>
      <p:pic>
        <p:nvPicPr>
          <p:cNvPr id="29" name="Picture 72">
            <a:extLst>
              <a:ext uri="{FF2B5EF4-FFF2-40B4-BE49-F238E27FC236}">
                <a16:creationId xmlns:a16="http://schemas.microsoft.com/office/drawing/2014/main" id="{F335E65A-3B49-B1B5-DB45-BFA5710F1A2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8856960" y="2386516"/>
            <a:ext cx="1152801" cy="1239600"/>
          </a:xfrm>
          <a:prstGeom prst="rect">
            <a:avLst/>
          </a:prstGeom>
        </p:spPr>
      </p:pic>
      <p:pic>
        <p:nvPicPr>
          <p:cNvPr id="32" name="Picture 72">
            <a:extLst>
              <a:ext uri="{FF2B5EF4-FFF2-40B4-BE49-F238E27FC236}">
                <a16:creationId xmlns:a16="http://schemas.microsoft.com/office/drawing/2014/main" id="{F0441AFC-1277-5109-FD92-B9F55A1CE8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9748972" y="1699543"/>
            <a:ext cx="1152801" cy="1239600"/>
          </a:xfrm>
          <a:prstGeom prst="rect">
            <a:avLst/>
          </a:prstGeom>
        </p:spPr>
      </p:pic>
      <p:pic>
        <p:nvPicPr>
          <p:cNvPr id="33" name="Picture 72">
            <a:extLst>
              <a:ext uri="{FF2B5EF4-FFF2-40B4-BE49-F238E27FC236}">
                <a16:creationId xmlns:a16="http://schemas.microsoft.com/office/drawing/2014/main" id="{B873ACB6-29B0-164A-A49F-0CC78820798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10640983" y="963841"/>
            <a:ext cx="1152801" cy="1239600"/>
          </a:xfrm>
          <a:prstGeom prst="rect">
            <a:avLst/>
          </a:prstGeom>
        </p:spPr>
      </p:pic>
      <p:pic>
        <p:nvPicPr>
          <p:cNvPr id="34" name="Picture 72">
            <a:extLst>
              <a:ext uri="{FF2B5EF4-FFF2-40B4-BE49-F238E27FC236}">
                <a16:creationId xmlns:a16="http://schemas.microsoft.com/office/drawing/2014/main" id="{74EDE52B-12DC-F973-A148-AAEC3855C67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10616261" y="2228270"/>
            <a:ext cx="1152801" cy="1239600"/>
          </a:xfrm>
          <a:prstGeom prst="rect">
            <a:avLst/>
          </a:prstGeom>
        </p:spPr>
      </p:pic>
      <p:pic>
        <p:nvPicPr>
          <p:cNvPr id="35" name="Picture 72">
            <a:extLst>
              <a:ext uri="{FF2B5EF4-FFF2-40B4-BE49-F238E27FC236}">
                <a16:creationId xmlns:a16="http://schemas.microsoft.com/office/drawing/2014/main" id="{869745C6-C249-9F51-0812-EB88738E09F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12530913" y="1851526"/>
            <a:ext cx="1152801" cy="1239600"/>
          </a:xfrm>
          <a:prstGeom prst="rect">
            <a:avLst/>
          </a:prstGeom>
        </p:spPr>
      </p:pic>
      <p:pic>
        <p:nvPicPr>
          <p:cNvPr id="47" name="Picture 72">
            <a:extLst>
              <a:ext uri="{FF2B5EF4-FFF2-40B4-BE49-F238E27FC236}">
                <a16:creationId xmlns:a16="http://schemas.microsoft.com/office/drawing/2014/main" id="{9E8B70D9-3870-7F99-2449-703D04DB72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12530912" y="3249372"/>
            <a:ext cx="1152801" cy="1239600"/>
          </a:xfrm>
          <a:prstGeom prst="rect">
            <a:avLst/>
          </a:prstGeom>
        </p:spPr>
      </p:pic>
      <p:pic>
        <p:nvPicPr>
          <p:cNvPr id="49" name="Picture 72">
            <a:extLst>
              <a:ext uri="{FF2B5EF4-FFF2-40B4-BE49-F238E27FC236}">
                <a16:creationId xmlns:a16="http://schemas.microsoft.com/office/drawing/2014/main" id="{3985A3AF-0C8E-6A45-16DB-59771697133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13422924" y="2562399"/>
            <a:ext cx="1152801" cy="1239600"/>
          </a:xfrm>
          <a:prstGeom prst="rect">
            <a:avLst/>
          </a:prstGeom>
        </p:spPr>
      </p:pic>
      <p:pic>
        <p:nvPicPr>
          <p:cNvPr id="50" name="Picture 72">
            <a:extLst>
              <a:ext uri="{FF2B5EF4-FFF2-40B4-BE49-F238E27FC236}">
                <a16:creationId xmlns:a16="http://schemas.microsoft.com/office/drawing/2014/main" id="{4595C74F-9AB7-16F0-B64B-9DC6C27E182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14314935" y="1826697"/>
            <a:ext cx="1152801" cy="123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2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-ringing-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8%A7%D8%AC%D8%A7%D8%A8%D8%A9 %D8%B5%D8%AD%D9%8A%D8%AD%D8%A9 %D8%A7%D8%AD%D8%B3%D9%86%D8%AA %D8%A7%D8%AD%D8%B3%D9%86%D8%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0" y="-15279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4448544" y="117123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747" t="-14524"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11" name="Group 11"/>
          <p:cNvGrpSpPr/>
          <p:nvPr/>
        </p:nvGrpSpPr>
        <p:grpSpPr>
          <a:xfrm>
            <a:off x="1245036" y="748208"/>
            <a:ext cx="15961854" cy="8359289"/>
            <a:chOff x="0" y="0"/>
            <a:chExt cx="17202662" cy="6471021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17179802" cy="6443081"/>
            </a:xfrm>
            <a:custGeom>
              <a:avLst/>
              <a:gdLst/>
              <a:ahLst/>
              <a:cxnLst/>
              <a:rect l="l" t="t" r="r" b="b"/>
              <a:pathLst>
                <a:path w="17179802" h="6443081">
                  <a:moveTo>
                    <a:pt x="17179802" y="6443081"/>
                  </a:moveTo>
                  <a:lnTo>
                    <a:pt x="0" y="6435461"/>
                  </a:lnTo>
                  <a:lnTo>
                    <a:pt x="0" y="2247855"/>
                  </a:lnTo>
                  <a:lnTo>
                    <a:pt x="17780" y="19050"/>
                  </a:lnTo>
                  <a:lnTo>
                    <a:pt x="8565535" y="0"/>
                  </a:lnTo>
                  <a:lnTo>
                    <a:pt x="17160752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r>
                <a:rPr lang="en-US" dirty="0"/>
                <a:t>11</a:t>
              </a:r>
              <a:endParaRPr lang="ar-AE" dirty="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-3810" y="0"/>
              <a:ext cx="17209011" cy="6469750"/>
            </a:xfrm>
            <a:custGeom>
              <a:avLst/>
              <a:gdLst/>
              <a:ahLst/>
              <a:cxnLst/>
              <a:rect l="l" t="t" r="r" b="b"/>
              <a:pathLst>
                <a:path w="17209011" h="6469750">
                  <a:moveTo>
                    <a:pt x="17174722" y="21590"/>
                  </a:moveTo>
                  <a:cubicBezTo>
                    <a:pt x="17175991" y="34290"/>
                    <a:pt x="17175991" y="44450"/>
                    <a:pt x="17177261" y="54610"/>
                  </a:cubicBezTo>
                  <a:cubicBezTo>
                    <a:pt x="17179802" y="162497"/>
                    <a:pt x="17181072" y="304653"/>
                    <a:pt x="17183611" y="441731"/>
                  </a:cubicBezTo>
                  <a:cubicBezTo>
                    <a:pt x="17183611" y="639733"/>
                    <a:pt x="17196311" y="4543928"/>
                    <a:pt x="17202661" y="4741930"/>
                  </a:cubicBezTo>
                  <a:cubicBezTo>
                    <a:pt x="17209011" y="5041472"/>
                    <a:pt x="17205202" y="5346090"/>
                    <a:pt x="17205202" y="5645631"/>
                  </a:cubicBezTo>
                  <a:cubicBezTo>
                    <a:pt x="17205202" y="5909635"/>
                    <a:pt x="17206472" y="6153329"/>
                    <a:pt x="17207741" y="6408791"/>
                  </a:cubicBezTo>
                  <a:cubicBezTo>
                    <a:pt x="17207741" y="6430381"/>
                    <a:pt x="17207741" y="6444350"/>
                    <a:pt x="17207741" y="6468481"/>
                  </a:cubicBezTo>
                  <a:cubicBezTo>
                    <a:pt x="17184882" y="6468481"/>
                    <a:pt x="17164561" y="6469750"/>
                    <a:pt x="17093985" y="6468481"/>
                  </a:cubicBezTo>
                  <a:cubicBezTo>
                    <a:pt x="16212709" y="6463400"/>
                    <a:pt x="15317875" y="6469750"/>
                    <a:pt x="14436599" y="6464671"/>
                  </a:cubicBezTo>
                  <a:cubicBezTo>
                    <a:pt x="13907834" y="6460861"/>
                    <a:pt x="13392627" y="6463400"/>
                    <a:pt x="12863861" y="6460861"/>
                  </a:cubicBezTo>
                  <a:cubicBezTo>
                    <a:pt x="12619815" y="6459591"/>
                    <a:pt x="12375770" y="6458321"/>
                    <a:pt x="12131724" y="6457050"/>
                  </a:cubicBezTo>
                  <a:cubicBezTo>
                    <a:pt x="11982586" y="6457050"/>
                    <a:pt x="11847005" y="6458321"/>
                    <a:pt x="11697864" y="6458321"/>
                  </a:cubicBezTo>
                  <a:cubicBezTo>
                    <a:pt x="11318239" y="6457050"/>
                    <a:pt x="10274265" y="6458321"/>
                    <a:pt x="9894640" y="6457050"/>
                  </a:cubicBezTo>
                  <a:cubicBezTo>
                    <a:pt x="9623478" y="6455781"/>
                    <a:pt x="4200243" y="6464671"/>
                    <a:pt x="3929080" y="6463400"/>
                  </a:cubicBezTo>
                  <a:cubicBezTo>
                    <a:pt x="3861290" y="6463400"/>
                    <a:pt x="3779942" y="6464671"/>
                    <a:pt x="3712151" y="6464671"/>
                  </a:cubicBezTo>
                  <a:cubicBezTo>
                    <a:pt x="3549454" y="6464671"/>
                    <a:pt x="3400315" y="6465941"/>
                    <a:pt x="3237618" y="6465941"/>
                  </a:cubicBezTo>
                  <a:cubicBezTo>
                    <a:pt x="2830875" y="6465941"/>
                    <a:pt x="2437691" y="6464671"/>
                    <a:pt x="2030948" y="6463400"/>
                  </a:cubicBezTo>
                  <a:cubicBezTo>
                    <a:pt x="1786903" y="6462131"/>
                    <a:pt x="1542857" y="6460861"/>
                    <a:pt x="1312369" y="6459591"/>
                  </a:cubicBezTo>
                  <a:cubicBezTo>
                    <a:pt x="878511" y="6458321"/>
                    <a:pt x="444652" y="6457050"/>
                    <a:pt x="48260" y="6457050"/>
                  </a:cubicBezTo>
                  <a:cubicBezTo>
                    <a:pt x="38100" y="6457050"/>
                    <a:pt x="29210" y="6457050"/>
                    <a:pt x="19050" y="6455781"/>
                  </a:cubicBezTo>
                  <a:cubicBezTo>
                    <a:pt x="10160" y="6454511"/>
                    <a:pt x="5080" y="6448161"/>
                    <a:pt x="7620" y="6439271"/>
                  </a:cubicBezTo>
                  <a:cubicBezTo>
                    <a:pt x="16510" y="6407178"/>
                    <a:pt x="12700" y="6280254"/>
                    <a:pt x="11430" y="6148252"/>
                  </a:cubicBezTo>
                  <a:cubicBezTo>
                    <a:pt x="10160" y="5879173"/>
                    <a:pt x="6350" y="5615170"/>
                    <a:pt x="7620" y="5346090"/>
                  </a:cubicBezTo>
                  <a:cubicBezTo>
                    <a:pt x="5080" y="5011010"/>
                    <a:pt x="0" y="863120"/>
                    <a:pt x="7620" y="522962"/>
                  </a:cubicBezTo>
                  <a:cubicBezTo>
                    <a:pt x="8890" y="456962"/>
                    <a:pt x="7620" y="385884"/>
                    <a:pt x="8890" y="319883"/>
                  </a:cubicBezTo>
                  <a:cubicBezTo>
                    <a:pt x="10160" y="213267"/>
                    <a:pt x="12700" y="964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05700" y="30480"/>
                    <a:pt x="322629" y="29210"/>
                  </a:cubicBezTo>
                  <a:cubicBezTo>
                    <a:pt x="688698" y="25400"/>
                    <a:pt x="1054766" y="22860"/>
                    <a:pt x="1434392" y="20320"/>
                  </a:cubicBezTo>
                  <a:cubicBezTo>
                    <a:pt x="1691996" y="17780"/>
                    <a:pt x="1949600" y="16510"/>
                    <a:pt x="2193646" y="13970"/>
                  </a:cubicBezTo>
                  <a:cubicBezTo>
                    <a:pt x="2437691" y="11430"/>
                    <a:pt x="2695295" y="8890"/>
                    <a:pt x="2939340" y="8890"/>
                  </a:cubicBezTo>
                  <a:cubicBezTo>
                    <a:pt x="3210502" y="7620"/>
                    <a:pt x="3481664" y="10160"/>
                    <a:pt x="3752826" y="8890"/>
                  </a:cubicBezTo>
                  <a:cubicBezTo>
                    <a:pt x="4091778" y="8890"/>
                    <a:pt x="10233592" y="6350"/>
                    <a:pt x="10572544" y="5080"/>
                  </a:cubicBezTo>
                  <a:cubicBezTo>
                    <a:pt x="10897938" y="3810"/>
                    <a:pt x="11223333" y="2540"/>
                    <a:pt x="11562285" y="2540"/>
                  </a:cubicBezTo>
                  <a:cubicBezTo>
                    <a:pt x="12118167" y="1270"/>
                    <a:pt x="12660490" y="0"/>
                    <a:pt x="13216371" y="0"/>
                  </a:cubicBezTo>
                  <a:cubicBezTo>
                    <a:pt x="13446859" y="0"/>
                    <a:pt x="13690905" y="2540"/>
                    <a:pt x="13921391" y="2540"/>
                  </a:cubicBezTo>
                  <a:cubicBezTo>
                    <a:pt x="14558622" y="3810"/>
                    <a:pt x="15209411" y="5080"/>
                    <a:pt x="15846641" y="7620"/>
                  </a:cubicBezTo>
                  <a:cubicBezTo>
                    <a:pt x="16185593" y="8890"/>
                    <a:pt x="16524546" y="12700"/>
                    <a:pt x="16863497" y="16510"/>
                  </a:cubicBezTo>
                  <a:cubicBezTo>
                    <a:pt x="16944846" y="16510"/>
                    <a:pt x="17026196" y="16510"/>
                    <a:pt x="17093985" y="16510"/>
                  </a:cubicBezTo>
                  <a:cubicBezTo>
                    <a:pt x="17155672" y="17780"/>
                    <a:pt x="17164561" y="20320"/>
                    <a:pt x="17174722" y="21590"/>
                  </a:cubicBezTo>
                  <a:close/>
                  <a:moveTo>
                    <a:pt x="17184882" y="6451971"/>
                  </a:moveTo>
                  <a:cubicBezTo>
                    <a:pt x="17186152" y="6435461"/>
                    <a:pt x="17187422" y="6422761"/>
                    <a:pt x="17187422" y="6410061"/>
                  </a:cubicBezTo>
                  <a:cubicBezTo>
                    <a:pt x="17186152" y="6127945"/>
                    <a:pt x="17184882" y="5858865"/>
                    <a:pt x="17184882" y="5569477"/>
                  </a:cubicBezTo>
                  <a:cubicBezTo>
                    <a:pt x="17184882" y="5437476"/>
                    <a:pt x="17187422" y="5305475"/>
                    <a:pt x="17186152" y="5173473"/>
                  </a:cubicBezTo>
                  <a:cubicBezTo>
                    <a:pt x="17186152" y="5051625"/>
                    <a:pt x="17184882" y="4924701"/>
                    <a:pt x="17183611" y="4802854"/>
                  </a:cubicBezTo>
                  <a:cubicBezTo>
                    <a:pt x="17178532" y="4615006"/>
                    <a:pt x="17167102" y="726041"/>
                    <a:pt x="17167102" y="538193"/>
                  </a:cubicBezTo>
                  <a:cubicBezTo>
                    <a:pt x="17164561" y="380807"/>
                    <a:pt x="17162022" y="218344"/>
                    <a:pt x="17159482" y="63500"/>
                  </a:cubicBezTo>
                  <a:cubicBezTo>
                    <a:pt x="17158211" y="44450"/>
                    <a:pt x="17156941" y="43180"/>
                    <a:pt x="17053310" y="41910"/>
                  </a:cubicBezTo>
                  <a:cubicBezTo>
                    <a:pt x="17012637" y="41910"/>
                    <a:pt x="16985521" y="41910"/>
                    <a:pt x="16944846" y="40640"/>
                  </a:cubicBezTo>
                  <a:cubicBezTo>
                    <a:pt x="16605894" y="36830"/>
                    <a:pt x="16253384" y="31750"/>
                    <a:pt x="15914431" y="30480"/>
                  </a:cubicBezTo>
                  <a:cubicBezTo>
                    <a:pt x="15087389" y="26670"/>
                    <a:pt x="14246787" y="25400"/>
                    <a:pt x="13419743" y="22860"/>
                  </a:cubicBezTo>
                  <a:cubicBezTo>
                    <a:pt x="13297721" y="22860"/>
                    <a:pt x="13162140" y="22860"/>
                    <a:pt x="13040117" y="22860"/>
                  </a:cubicBezTo>
                  <a:cubicBezTo>
                    <a:pt x="12836745" y="22860"/>
                    <a:pt x="12633374" y="22860"/>
                    <a:pt x="12443561" y="22860"/>
                  </a:cubicBezTo>
                  <a:cubicBezTo>
                    <a:pt x="12009702" y="22860"/>
                    <a:pt x="11575842" y="22860"/>
                    <a:pt x="11155542" y="24130"/>
                  </a:cubicBezTo>
                  <a:cubicBezTo>
                    <a:pt x="10789473" y="25400"/>
                    <a:pt x="4620543" y="29210"/>
                    <a:pt x="4254475" y="29210"/>
                  </a:cubicBezTo>
                  <a:cubicBezTo>
                    <a:pt x="3657919" y="29210"/>
                    <a:pt x="3061363" y="26670"/>
                    <a:pt x="2464807" y="33020"/>
                  </a:cubicBezTo>
                  <a:cubicBezTo>
                    <a:pt x="2152971" y="36830"/>
                    <a:pt x="1854693" y="36830"/>
                    <a:pt x="1556415" y="38100"/>
                  </a:cubicBezTo>
                  <a:cubicBezTo>
                    <a:pt x="1041208" y="41910"/>
                    <a:pt x="526000" y="45720"/>
                    <a:pt x="49530" y="50800"/>
                  </a:cubicBezTo>
                  <a:cubicBezTo>
                    <a:pt x="36830" y="50800"/>
                    <a:pt x="34290" y="53340"/>
                    <a:pt x="33020" y="81266"/>
                  </a:cubicBezTo>
                  <a:cubicBezTo>
                    <a:pt x="31750" y="172651"/>
                    <a:pt x="31750" y="264037"/>
                    <a:pt x="30480" y="355422"/>
                  </a:cubicBezTo>
                  <a:cubicBezTo>
                    <a:pt x="29210" y="507732"/>
                    <a:pt x="26670" y="654964"/>
                    <a:pt x="25400" y="807273"/>
                  </a:cubicBezTo>
                  <a:cubicBezTo>
                    <a:pt x="20320" y="969736"/>
                    <a:pt x="26670" y="4939932"/>
                    <a:pt x="29210" y="5102395"/>
                  </a:cubicBezTo>
                  <a:cubicBezTo>
                    <a:pt x="29210" y="5275013"/>
                    <a:pt x="29210" y="5452707"/>
                    <a:pt x="30480" y="5625324"/>
                  </a:cubicBezTo>
                  <a:cubicBezTo>
                    <a:pt x="30480" y="5752248"/>
                    <a:pt x="33020" y="5879173"/>
                    <a:pt x="33020" y="6006097"/>
                  </a:cubicBezTo>
                  <a:cubicBezTo>
                    <a:pt x="33020" y="6143175"/>
                    <a:pt x="33020" y="6280254"/>
                    <a:pt x="31750" y="6410061"/>
                  </a:cubicBezTo>
                  <a:cubicBezTo>
                    <a:pt x="31750" y="6413871"/>
                    <a:pt x="31750" y="6416411"/>
                    <a:pt x="31750" y="6420221"/>
                  </a:cubicBezTo>
                  <a:cubicBezTo>
                    <a:pt x="31750" y="6430381"/>
                    <a:pt x="35560" y="6434191"/>
                    <a:pt x="44450" y="6434191"/>
                  </a:cubicBezTo>
                  <a:cubicBezTo>
                    <a:pt x="132816" y="6434191"/>
                    <a:pt x="322629" y="6435461"/>
                    <a:pt x="498884" y="6435461"/>
                  </a:cubicBezTo>
                  <a:cubicBezTo>
                    <a:pt x="756488" y="6435461"/>
                    <a:pt x="1027650" y="6432921"/>
                    <a:pt x="1285253" y="6435461"/>
                  </a:cubicBezTo>
                  <a:cubicBezTo>
                    <a:pt x="1705554" y="6439271"/>
                    <a:pt x="2125855" y="6441811"/>
                    <a:pt x="2546156" y="6440541"/>
                  </a:cubicBezTo>
                  <a:cubicBezTo>
                    <a:pt x="2817318" y="6439271"/>
                    <a:pt x="3074921" y="6441811"/>
                    <a:pt x="3346083" y="6441811"/>
                  </a:cubicBezTo>
                  <a:cubicBezTo>
                    <a:pt x="3739268" y="6441811"/>
                    <a:pt x="4132452" y="6440541"/>
                    <a:pt x="4525637" y="6441811"/>
                  </a:cubicBezTo>
                  <a:cubicBezTo>
                    <a:pt x="5108634" y="6443081"/>
                    <a:pt x="11508052" y="6432921"/>
                    <a:pt x="12104609" y="6435461"/>
                  </a:cubicBezTo>
                  <a:cubicBezTo>
                    <a:pt x="12362212" y="6436731"/>
                    <a:pt x="12619815" y="6438000"/>
                    <a:pt x="12863861" y="6438000"/>
                  </a:cubicBezTo>
                  <a:cubicBezTo>
                    <a:pt x="13311278" y="6440541"/>
                    <a:pt x="13745137" y="6436731"/>
                    <a:pt x="14192555" y="6440541"/>
                  </a:cubicBezTo>
                  <a:cubicBezTo>
                    <a:pt x="14558622" y="6443081"/>
                    <a:pt x="14924690" y="6443081"/>
                    <a:pt x="15290759" y="6445621"/>
                  </a:cubicBezTo>
                  <a:cubicBezTo>
                    <a:pt x="15833083" y="6449431"/>
                    <a:pt x="16375406" y="6451971"/>
                    <a:pt x="16917730" y="6453241"/>
                  </a:cubicBezTo>
                  <a:cubicBezTo>
                    <a:pt x="17121102" y="6453241"/>
                    <a:pt x="17164561" y="6451971"/>
                    <a:pt x="17184882" y="6451971"/>
                  </a:cubicBezTo>
                  <a:close/>
                </a:path>
              </a:pathLst>
            </a:custGeom>
            <a:solidFill>
              <a:srgbClr val="034D94"/>
            </a:solid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14" name="Freeform 14"/>
          <p:cNvSpPr/>
          <p:nvPr/>
        </p:nvSpPr>
        <p:spPr>
          <a:xfrm flipH="1">
            <a:off x="14640999" y="767085"/>
            <a:ext cx="2857710" cy="2400476"/>
          </a:xfrm>
          <a:custGeom>
            <a:avLst/>
            <a:gdLst/>
            <a:ahLst/>
            <a:cxnLst/>
            <a:rect l="l" t="t" r="r" b="b"/>
            <a:pathLst>
              <a:path w="2857710" h="2400476">
                <a:moveTo>
                  <a:pt x="2857710" y="0"/>
                </a:moveTo>
                <a:lnTo>
                  <a:pt x="0" y="0"/>
                </a:lnTo>
                <a:lnTo>
                  <a:pt x="0" y="2400477"/>
                </a:lnTo>
                <a:lnTo>
                  <a:pt x="2857710" y="2400477"/>
                </a:lnTo>
                <a:lnTo>
                  <a:pt x="285771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5" name="Freeform 15"/>
          <p:cNvSpPr/>
          <p:nvPr/>
        </p:nvSpPr>
        <p:spPr>
          <a:xfrm>
            <a:off x="15216382" y="6540063"/>
            <a:ext cx="2603299" cy="2913057"/>
          </a:xfrm>
          <a:custGeom>
            <a:avLst/>
            <a:gdLst/>
            <a:ahLst/>
            <a:cxnLst/>
            <a:rect l="l" t="t" r="r" b="b"/>
            <a:pathLst>
              <a:path w="4552241" h="4766744">
                <a:moveTo>
                  <a:pt x="0" y="0"/>
                </a:moveTo>
                <a:lnTo>
                  <a:pt x="4552241" y="0"/>
                </a:lnTo>
                <a:lnTo>
                  <a:pt x="4552241" y="4766744"/>
                </a:lnTo>
                <a:lnTo>
                  <a:pt x="0" y="47667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 rot="-10800000">
            <a:off x="749178" y="7498051"/>
            <a:ext cx="2715308" cy="2770071"/>
          </a:xfrm>
          <a:custGeom>
            <a:avLst/>
            <a:gdLst/>
            <a:ahLst/>
            <a:cxnLst/>
            <a:rect l="l" t="t" r="r" b="b"/>
            <a:pathLst>
              <a:path w="5468823" h="5872562">
                <a:moveTo>
                  <a:pt x="0" y="0"/>
                </a:moveTo>
                <a:lnTo>
                  <a:pt x="5468824" y="0"/>
                </a:lnTo>
                <a:lnTo>
                  <a:pt x="5468824" y="5872562"/>
                </a:lnTo>
                <a:lnTo>
                  <a:pt x="0" y="58725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7" name="Freeform 17"/>
          <p:cNvSpPr/>
          <p:nvPr/>
        </p:nvSpPr>
        <p:spPr>
          <a:xfrm rot="-2328725">
            <a:off x="201805" y="5638750"/>
            <a:ext cx="2484674" cy="2442909"/>
          </a:xfrm>
          <a:custGeom>
            <a:avLst/>
            <a:gdLst/>
            <a:ahLst/>
            <a:cxnLst/>
            <a:rect l="l" t="t" r="r" b="b"/>
            <a:pathLst>
              <a:path w="3986212" h="4114800">
                <a:moveTo>
                  <a:pt x="0" y="0"/>
                </a:moveTo>
                <a:lnTo>
                  <a:pt x="3986212" y="0"/>
                </a:lnTo>
                <a:lnTo>
                  <a:pt x="39862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Freeform 17">
            <a:extLst>
              <a:ext uri="{FF2B5EF4-FFF2-40B4-BE49-F238E27FC236}">
                <a16:creationId xmlns:a16="http://schemas.microsoft.com/office/drawing/2014/main" id="{7C41DB26-C880-AF2E-F2B4-58233E85285F}"/>
              </a:ext>
            </a:extLst>
          </p:cNvPr>
          <p:cNvSpPr/>
          <p:nvPr/>
        </p:nvSpPr>
        <p:spPr>
          <a:xfrm>
            <a:off x="4147045" y="3090386"/>
            <a:ext cx="1635912" cy="3425993"/>
          </a:xfrm>
          <a:custGeom>
            <a:avLst/>
            <a:gdLst/>
            <a:ahLst/>
            <a:cxnLst/>
            <a:rect l="l" t="t" r="r" b="b"/>
            <a:pathLst>
              <a:path w="1635912" h="3425993">
                <a:moveTo>
                  <a:pt x="0" y="0"/>
                </a:moveTo>
                <a:lnTo>
                  <a:pt x="1635912" y="0"/>
                </a:lnTo>
                <a:lnTo>
                  <a:pt x="1635912" y="3425993"/>
                </a:lnTo>
                <a:lnTo>
                  <a:pt x="0" y="34259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Freeform 18">
            <a:extLst>
              <a:ext uri="{FF2B5EF4-FFF2-40B4-BE49-F238E27FC236}">
                <a16:creationId xmlns:a16="http://schemas.microsoft.com/office/drawing/2014/main" id="{D39DE8CC-C34C-3E3D-84CF-A66F2D0D5AC2}"/>
              </a:ext>
            </a:extLst>
          </p:cNvPr>
          <p:cNvSpPr/>
          <p:nvPr/>
        </p:nvSpPr>
        <p:spPr>
          <a:xfrm>
            <a:off x="6175449" y="3090386"/>
            <a:ext cx="2595190" cy="3425993"/>
          </a:xfrm>
          <a:custGeom>
            <a:avLst/>
            <a:gdLst/>
            <a:ahLst/>
            <a:cxnLst/>
            <a:rect l="l" t="t" r="r" b="b"/>
            <a:pathLst>
              <a:path w="2595190" h="3425993">
                <a:moveTo>
                  <a:pt x="0" y="0"/>
                </a:moveTo>
                <a:lnTo>
                  <a:pt x="2595190" y="0"/>
                </a:lnTo>
                <a:lnTo>
                  <a:pt x="2595190" y="3425993"/>
                </a:lnTo>
                <a:lnTo>
                  <a:pt x="0" y="34259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42774F12-C272-C1DB-09C6-71E177E09336}"/>
              </a:ext>
            </a:extLst>
          </p:cNvPr>
          <p:cNvSpPr/>
          <p:nvPr/>
        </p:nvSpPr>
        <p:spPr>
          <a:xfrm>
            <a:off x="9950549" y="3090386"/>
            <a:ext cx="1635912" cy="3425993"/>
          </a:xfrm>
          <a:custGeom>
            <a:avLst/>
            <a:gdLst/>
            <a:ahLst/>
            <a:cxnLst/>
            <a:rect l="l" t="t" r="r" b="b"/>
            <a:pathLst>
              <a:path w="1635912" h="3425993">
                <a:moveTo>
                  <a:pt x="0" y="0"/>
                </a:moveTo>
                <a:lnTo>
                  <a:pt x="1635912" y="0"/>
                </a:lnTo>
                <a:lnTo>
                  <a:pt x="1635912" y="3425993"/>
                </a:lnTo>
                <a:lnTo>
                  <a:pt x="0" y="34259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9" name="Freeform 20">
            <a:extLst>
              <a:ext uri="{FF2B5EF4-FFF2-40B4-BE49-F238E27FC236}">
                <a16:creationId xmlns:a16="http://schemas.microsoft.com/office/drawing/2014/main" id="{8A6DDD0E-6166-EC1A-4129-10EE6D0BD45A}"/>
              </a:ext>
            </a:extLst>
          </p:cNvPr>
          <p:cNvSpPr/>
          <p:nvPr/>
        </p:nvSpPr>
        <p:spPr>
          <a:xfrm>
            <a:off x="11978952" y="3090386"/>
            <a:ext cx="2595190" cy="3425993"/>
          </a:xfrm>
          <a:custGeom>
            <a:avLst/>
            <a:gdLst/>
            <a:ahLst/>
            <a:cxnLst/>
            <a:rect l="l" t="t" r="r" b="b"/>
            <a:pathLst>
              <a:path w="2595190" h="3425993">
                <a:moveTo>
                  <a:pt x="0" y="0"/>
                </a:moveTo>
                <a:lnTo>
                  <a:pt x="2595190" y="0"/>
                </a:lnTo>
                <a:lnTo>
                  <a:pt x="2595190" y="3425993"/>
                </a:lnTo>
                <a:lnTo>
                  <a:pt x="0" y="34259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4833340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0" y="-15279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18377605-C31C-B133-D030-5413417E8AE8}"/>
              </a:ext>
            </a:extLst>
          </p:cNvPr>
          <p:cNvSpPr/>
          <p:nvPr/>
        </p:nvSpPr>
        <p:spPr>
          <a:xfrm>
            <a:off x="994411" y="1062657"/>
            <a:ext cx="16299177" cy="8228409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9222" b="-9222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4448544" y="117123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747" t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4" name="Freeform 14"/>
          <p:cNvSpPr/>
          <p:nvPr/>
        </p:nvSpPr>
        <p:spPr>
          <a:xfrm>
            <a:off x="463204" y="2381724"/>
            <a:ext cx="2857710" cy="2400476"/>
          </a:xfrm>
          <a:custGeom>
            <a:avLst/>
            <a:gdLst/>
            <a:ahLst/>
            <a:cxnLst/>
            <a:rect l="l" t="t" r="r" b="b"/>
            <a:pathLst>
              <a:path w="2857710" h="2400476">
                <a:moveTo>
                  <a:pt x="0" y="0"/>
                </a:moveTo>
                <a:lnTo>
                  <a:pt x="2857710" y="0"/>
                </a:lnTo>
                <a:lnTo>
                  <a:pt x="2857710" y="2400476"/>
                </a:lnTo>
                <a:lnTo>
                  <a:pt x="0" y="24004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>
            <a:off x="15443930" y="5108944"/>
            <a:ext cx="2965396" cy="5165929"/>
          </a:xfrm>
          <a:custGeom>
            <a:avLst/>
            <a:gdLst/>
            <a:ahLst/>
            <a:cxnLst/>
            <a:rect l="l" t="t" r="r" b="b"/>
            <a:pathLst>
              <a:path w="4794196" h="8961114">
                <a:moveTo>
                  <a:pt x="0" y="0"/>
                </a:moveTo>
                <a:lnTo>
                  <a:pt x="4794196" y="0"/>
                </a:lnTo>
                <a:lnTo>
                  <a:pt x="4794196" y="8961114"/>
                </a:lnTo>
                <a:lnTo>
                  <a:pt x="0" y="89611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07787CCA-3E93-69C0-88E2-9AC968158137}"/>
              </a:ext>
            </a:extLst>
          </p:cNvPr>
          <p:cNvSpPr/>
          <p:nvPr/>
        </p:nvSpPr>
        <p:spPr>
          <a:xfrm>
            <a:off x="5442955" y="2374516"/>
            <a:ext cx="6860894" cy="6396227"/>
          </a:xfrm>
          <a:custGeom>
            <a:avLst/>
            <a:gdLst/>
            <a:ahLst/>
            <a:cxnLst/>
            <a:rect l="l" t="t" r="r" b="b"/>
            <a:pathLst>
              <a:path w="8115300" h="8197273">
                <a:moveTo>
                  <a:pt x="0" y="0"/>
                </a:moveTo>
                <a:lnTo>
                  <a:pt x="8115300" y="0"/>
                </a:lnTo>
                <a:lnTo>
                  <a:pt x="8115300" y="8197273"/>
                </a:lnTo>
                <a:lnTo>
                  <a:pt x="0" y="81972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E134FBC6-51AA-7C2F-6292-525B7E86F86C}"/>
              </a:ext>
            </a:extLst>
          </p:cNvPr>
          <p:cNvSpPr txBox="1"/>
          <p:nvPr/>
        </p:nvSpPr>
        <p:spPr>
          <a:xfrm>
            <a:off x="5410389" y="2529358"/>
            <a:ext cx="6816436" cy="5162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0"/>
              </a:lnSpc>
            </a:pPr>
            <a:r>
              <a:rPr lang="en-US" sz="30000" b="1" dirty="0">
                <a:solidFill>
                  <a:srgbClr val="000000"/>
                </a:solidFill>
                <a:ea typeface="Glacial Indifference Bold"/>
                <a:cs typeface="Glacial Indifference Bold"/>
                <a:sym typeface="Glacial Indifference Bold"/>
              </a:rPr>
              <a:t>20</a:t>
            </a:r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7F98A6DA-B9CB-11DA-0C61-894F969062D3}"/>
              </a:ext>
            </a:extLst>
          </p:cNvPr>
          <p:cNvSpPr/>
          <p:nvPr/>
        </p:nvSpPr>
        <p:spPr>
          <a:xfrm>
            <a:off x="833716" y="6014808"/>
            <a:ext cx="3614828" cy="3730449"/>
          </a:xfrm>
          <a:custGeom>
            <a:avLst/>
            <a:gdLst/>
            <a:ahLst/>
            <a:cxnLst/>
            <a:rect l="l" t="t" r="r" b="b"/>
            <a:pathLst>
              <a:path w="10811254" h="10513945">
                <a:moveTo>
                  <a:pt x="0" y="0"/>
                </a:moveTo>
                <a:lnTo>
                  <a:pt x="10811254" y="0"/>
                </a:lnTo>
                <a:lnTo>
                  <a:pt x="10811254" y="10513945"/>
                </a:lnTo>
                <a:lnTo>
                  <a:pt x="0" y="105139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5" name="p_1290845_890" descr="p_1290845_890">
            <a:hlinkClick r:id="" action="ppaction://media"/>
            <a:extLst>
              <a:ext uri="{FF2B5EF4-FFF2-40B4-BE49-F238E27FC236}">
                <a16:creationId xmlns:a16="http://schemas.microsoft.com/office/drawing/2014/main" id="{97821332-B421-51FD-44F2-98E3BFA238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042144" y="-26020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6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679472" y="-87309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" name="Freeform 2"/>
          <p:cNvSpPr/>
          <p:nvPr/>
        </p:nvSpPr>
        <p:spPr>
          <a:xfrm>
            <a:off x="-5490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18377605-C31C-B133-D030-5413417E8AE8}"/>
              </a:ext>
            </a:extLst>
          </p:cNvPr>
          <p:cNvSpPr/>
          <p:nvPr/>
        </p:nvSpPr>
        <p:spPr>
          <a:xfrm>
            <a:off x="526875" y="664261"/>
            <a:ext cx="17124445" cy="885818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9222" b="-9222"/>
            </a:stretch>
          </a:blipFill>
        </p:spPr>
        <p:txBody>
          <a:bodyPr/>
          <a:lstStyle/>
          <a:p>
            <a:endParaRPr lang="ar-AE" dirty="0"/>
          </a:p>
        </p:txBody>
      </p:sp>
      <p:sp>
        <p:nvSpPr>
          <p:cNvPr id="14" name="Freeform 14"/>
          <p:cNvSpPr/>
          <p:nvPr/>
        </p:nvSpPr>
        <p:spPr>
          <a:xfrm>
            <a:off x="201634" y="824121"/>
            <a:ext cx="2857710" cy="2400476"/>
          </a:xfrm>
          <a:custGeom>
            <a:avLst/>
            <a:gdLst/>
            <a:ahLst/>
            <a:cxnLst/>
            <a:rect l="l" t="t" r="r" b="b"/>
            <a:pathLst>
              <a:path w="2857710" h="2400476">
                <a:moveTo>
                  <a:pt x="0" y="0"/>
                </a:moveTo>
                <a:lnTo>
                  <a:pt x="2857710" y="0"/>
                </a:lnTo>
                <a:lnTo>
                  <a:pt x="2857710" y="2400476"/>
                </a:lnTo>
                <a:lnTo>
                  <a:pt x="0" y="24004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>
            <a:off x="16463747" y="477438"/>
            <a:ext cx="1297378" cy="2106377"/>
          </a:xfrm>
          <a:custGeom>
            <a:avLst/>
            <a:gdLst/>
            <a:ahLst/>
            <a:cxnLst/>
            <a:rect l="l" t="t" r="r" b="b"/>
            <a:pathLst>
              <a:path w="4794196" h="8961114">
                <a:moveTo>
                  <a:pt x="0" y="0"/>
                </a:moveTo>
                <a:lnTo>
                  <a:pt x="4794196" y="0"/>
                </a:lnTo>
                <a:lnTo>
                  <a:pt x="4794196" y="8961114"/>
                </a:lnTo>
                <a:lnTo>
                  <a:pt x="0" y="89611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7F98A6DA-B9CB-11DA-0C61-894F969062D3}"/>
              </a:ext>
            </a:extLst>
          </p:cNvPr>
          <p:cNvSpPr/>
          <p:nvPr/>
        </p:nvSpPr>
        <p:spPr>
          <a:xfrm>
            <a:off x="923746" y="7095297"/>
            <a:ext cx="2002567" cy="2609149"/>
          </a:xfrm>
          <a:custGeom>
            <a:avLst/>
            <a:gdLst/>
            <a:ahLst/>
            <a:cxnLst/>
            <a:rect l="l" t="t" r="r" b="b"/>
            <a:pathLst>
              <a:path w="10811254" h="10513945">
                <a:moveTo>
                  <a:pt x="0" y="0"/>
                </a:moveTo>
                <a:lnTo>
                  <a:pt x="10811254" y="0"/>
                </a:lnTo>
                <a:lnTo>
                  <a:pt x="10811254" y="10513945"/>
                </a:lnTo>
                <a:lnTo>
                  <a:pt x="0" y="105139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03B4F969-75ED-B1C7-EBDA-D065540C49DE}"/>
              </a:ext>
            </a:extLst>
          </p:cNvPr>
          <p:cNvSpPr/>
          <p:nvPr/>
        </p:nvSpPr>
        <p:spPr>
          <a:xfrm>
            <a:off x="5571988" y="959558"/>
            <a:ext cx="7666842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rtl="1"/>
            <a:r>
              <a:rPr lang="ar-AE" sz="8100" dirty="0">
                <a:ln w="0"/>
                <a:solidFill>
                  <a:schemeClr val="bg1"/>
                </a:solidFill>
              </a:rPr>
              <a:t>كل شيء عن الرقم </a:t>
            </a:r>
            <a:r>
              <a:rPr lang="en-GB" sz="8100" dirty="0">
                <a:ln w="0"/>
                <a:solidFill>
                  <a:schemeClr val="bg1"/>
                </a:solidFill>
                <a:cs typeface="Janna LT" panose="01000000000000000000" pitchFamily="2" charset="-78"/>
              </a:rPr>
              <a:t>20</a:t>
            </a:r>
            <a:endParaRPr lang="en-US" sz="8100" dirty="0">
              <a:ln w="0"/>
              <a:solidFill>
                <a:schemeClr val="bg1"/>
              </a:solidFill>
              <a:cs typeface="Janna LT" panose="01000000000000000000" pitchFamily="2" charset="-78"/>
            </a:endParaRPr>
          </a:p>
        </p:txBody>
      </p:sp>
      <p:sp>
        <p:nvSpPr>
          <p:cNvPr id="6" name="TextBox 36">
            <a:extLst>
              <a:ext uri="{FF2B5EF4-FFF2-40B4-BE49-F238E27FC236}">
                <a16:creationId xmlns:a16="http://schemas.microsoft.com/office/drawing/2014/main" id="{AC2CB37D-FD67-5513-E93A-CAB7B4CC1EE2}"/>
              </a:ext>
            </a:extLst>
          </p:cNvPr>
          <p:cNvSpPr txBox="1"/>
          <p:nvPr/>
        </p:nvSpPr>
        <p:spPr>
          <a:xfrm>
            <a:off x="7211286" y="3924733"/>
            <a:ext cx="136155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endParaRPr lang="ar-AE" sz="4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Freeform: Shape 41">
            <a:extLst>
              <a:ext uri="{FF2B5EF4-FFF2-40B4-BE49-F238E27FC236}">
                <a16:creationId xmlns:a16="http://schemas.microsoft.com/office/drawing/2014/main" id="{6D3A0DAA-D728-4E00-5E7B-70B54257D843}"/>
              </a:ext>
            </a:extLst>
          </p:cNvPr>
          <p:cNvSpPr/>
          <p:nvPr/>
        </p:nvSpPr>
        <p:spPr>
          <a:xfrm rot="16458302">
            <a:off x="7153315" y="3821552"/>
            <a:ext cx="1172790" cy="1298047"/>
          </a:xfrm>
          <a:custGeom>
            <a:avLst/>
            <a:gdLst>
              <a:gd name="connsiteX0" fmla="*/ 1681843 w 2155372"/>
              <a:gd name="connsiteY0" fmla="*/ 261257 h 2008414"/>
              <a:gd name="connsiteX1" fmla="*/ 1518557 w 2155372"/>
              <a:gd name="connsiteY1" fmla="*/ 244928 h 2008414"/>
              <a:gd name="connsiteX2" fmla="*/ 1453243 w 2155372"/>
              <a:gd name="connsiteY2" fmla="*/ 212271 h 2008414"/>
              <a:gd name="connsiteX3" fmla="*/ 1355272 w 2155372"/>
              <a:gd name="connsiteY3" fmla="*/ 179614 h 2008414"/>
              <a:gd name="connsiteX4" fmla="*/ 1208314 w 2155372"/>
              <a:gd name="connsiteY4" fmla="*/ 130628 h 2008414"/>
              <a:gd name="connsiteX5" fmla="*/ 1012372 w 2155372"/>
              <a:gd name="connsiteY5" fmla="*/ 65314 h 2008414"/>
              <a:gd name="connsiteX6" fmla="*/ 963386 w 2155372"/>
              <a:gd name="connsiteY6" fmla="*/ 48986 h 2008414"/>
              <a:gd name="connsiteX7" fmla="*/ 832757 w 2155372"/>
              <a:gd name="connsiteY7" fmla="*/ 16328 h 2008414"/>
              <a:gd name="connsiteX8" fmla="*/ 669472 w 2155372"/>
              <a:gd name="connsiteY8" fmla="*/ 0 h 2008414"/>
              <a:gd name="connsiteX9" fmla="*/ 261257 w 2155372"/>
              <a:gd name="connsiteY9" fmla="*/ 16328 h 2008414"/>
              <a:gd name="connsiteX10" fmla="*/ 163286 w 2155372"/>
              <a:gd name="connsiteY10" fmla="*/ 114300 h 2008414"/>
              <a:gd name="connsiteX11" fmla="*/ 114300 w 2155372"/>
              <a:gd name="connsiteY11" fmla="*/ 212271 h 2008414"/>
              <a:gd name="connsiteX12" fmla="*/ 65314 w 2155372"/>
              <a:gd name="connsiteY12" fmla="*/ 310243 h 2008414"/>
              <a:gd name="connsiteX13" fmla="*/ 16329 w 2155372"/>
              <a:gd name="connsiteY13" fmla="*/ 457200 h 2008414"/>
              <a:gd name="connsiteX14" fmla="*/ 0 w 2155372"/>
              <a:gd name="connsiteY14" fmla="*/ 506186 h 2008414"/>
              <a:gd name="connsiteX15" fmla="*/ 16329 w 2155372"/>
              <a:gd name="connsiteY15" fmla="*/ 1518557 h 2008414"/>
              <a:gd name="connsiteX16" fmla="*/ 114300 w 2155372"/>
              <a:gd name="connsiteY16" fmla="*/ 1714500 h 2008414"/>
              <a:gd name="connsiteX17" fmla="*/ 277586 w 2155372"/>
              <a:gd name="connsiteY17" fmla="*/ 1845128 h 2008414"/>
              <a:gd name="connsiteX18" fmla="*/ 375557 w 2155372"/>
              <a:gd name="connsiteY18" fmla="*/ 1910443 h 2008414"/>
              <a:gd name="connsiteX19" fmla="*/ 506186 w 2155372"/>
              <a:gd name="connsiteY19" fmla="*/ 1943100 h 2008414"/>
              <a:gd name="connsiteX20" fmla="*/ 571500 w 2155372"/>
              <a:gd name="connsiteY20" fmla="*/ 1959428 h 2008414"/>
              <a:gd name="connsiteX21" fmla="*/ 620486 w 2155372"/>
              <a:gd name="connsiteY21" fmla="*/ 1975757 h 2008414"/>
              <a:gd name="connsiteX22" fmla="*/ 734786 w 2155372"/>
              <a:gd name="connsiteY22" fmla="*/ 2008414 h 2008414"/>
              <a:gd name="connsiteX23" fmla="*/ 1289957 w 2155372"/>
              <a:gd name="connsiteY23" fmla="*/ 1992086 h 2008414"/>
              <a:gd name="connsiteX24" fmla="*/ 1338943 w 2155372"/>
              <a:gd name="connsiteY24" fmla="*/ 1975757 h 2008414"/>
              <a:gd name="connsiteX25" fmla="*/ 1404257 w 2155372"/>
              <a:gd name="connsiteY25" fmla="*/ 1959428 h 2008414"/>
              <a:gd name="connsiteX26" fmla="*/ 1502229 w 2155372"/>
              <a:gd name="connsiteY26" fmla="*/ 1894114 h 2008414"/>
              <a:gd name="connsiteX27" fmla="*/ 1583872 w 2155372"/>
              <a:gd name="connsiteY27" fmla="*/ 1828800 h 2008414"/>
              <a:gd name="connsiteX28" fmla="*/ 1665514 w 2155372"/>
              <a:gd name="connsiteY28" fmla="*/ 1714500 h 2008414"/>
              <a:gd name="connsiteX29" fmla="*/ 1714500 w 2155372"/>
              <a:gd name="connsiteY29" fmla="*/ 1681843 h 2008414"/>
              <a:gd name="connsiteX30" fmla="*/ 1763486 w 2155372"/>
              <a:gd name="connsiteY30" fmla="*/ 1616528 h 2008414"/>
              <a:gd name="connsiteX31" fmla="*/ 1861457 w 2155372"/>
              <a:gd name="connsiteY31" fmla="*/ 1518557 h 2008414"/>
              <a:gd name="connsiteX32" fmla="*/ 1910443 w 2155372"/>
              <a:gd name="connsiteY32" fmla="*/ 1453243 h 2008414"/>
              <a:gd name="connsiteX33" fmla="*/ 1959429 w 2155372"/>
              <a:gd name="connsiteY33" fmla="*/ 1404257 h 2008414"/>
              <a:gd name="connsiteX34" fmla="*/ 1992086 w 2155372"/>
              <a:gd name="connsiteY34" fmla="*/ 1355271 h 2008414"/>
              <a:gd name="connsiteX35" fmla="*/ 2024743 w 2155372"/>
              <a:gd name="connsiteY35" fmla="*/ 1289957 h 2008414"/>
              <a:gd name="connsiteX36" fmla="*/ 2073729 w 2155372"/>
              <a:gd name="connsiteY36" fmla="*/ 1257300 h 2008414"/>
              <a:gd name="connsiteX37" fmla="*/ 2122714 w 2155372"/>
              <a:gd name="connsiteY37" fmla="*/ 1110343 h 2008414"/>
              <a:gd name="connsiteX38" fmla="*/ 2139043 w 2155372"/>
              <a:gd name="connsiteY38" fmla="*/ 1061357 h 2008414"/>
              <a:gd name="connsiteX39" fmla="*/ 2155372 w 2155372"/>
              <a:gd name="connsiteY39" fmla="*/ 1012371 h 2008414"/>
              <a:gd name="connsiteX40" fmla="*/ 2139043 w 2155372"/>
              <a:gd name="connsiteY40" fmla="*/ 653143 h 2008414"/>
              <a:gd name="connsiteX41" fmla="*/ 2073729 w 2155372"/>
              <a:gd name="connsiteY41" fmla="*/ 555171 h 2008414"/>
              <a:gd name="connsiteX42" fmla="*/ 2008414 w 2155372"/>
              <a:gd name="connsiteY42" fmla="*/ 473528 h 2008414"/>
              <a:gd name="connsiteX43" fmla="*/ 1910443 w 2155372"/>
              <a:gd name="connsiteY43" fmla="*/ 408214 h 2008414"/>
              <a:gd name="connsiteX44" fmla="*/ 1861457 w 2155372"/>
              <a:gd name="connsiteY44" fmla="*/ 375557 h 2008414"/>
              <a:gd name="connsiteX45" fmla="*/ 1812472 w 2155372"/>
              <a:gd name="connsiteY45" fmla="*/ 359228 h 2008414"/>
              <a:gd name="connsiteX46" fmla="*/ 1763486 w 2155372"/>
              <a:gd name="connsiteY46" fmla="*/ 326571 h 2008414"/>
              <a:gd name="connsiteX47" fmla="*/ 1665514 w 2155372"/>
              <a:gd name="connsiteY47" fmla="*/ 293914 h 2008414"/>
              <a:gd name="connsiteX48" fmla="*/ 1616529 w 2155372"/>
              <a:gd name="connsiteY48" fmla="*/ 277586 h 2008414"/>
              <a:gd name="connsiteX49" fmla="*/ 1534886 w 2155372"/>
              <a:gd name="connsiteY49" fmla="*/ 277586 h 200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155372" h="2008414">
                <a:moveTo>
                  <a:pt x="1681843" y="261257"/>
                </a:moveTo>
                <a:cubicBezTo>
                  <a:pt x="1627414" y="255814"/>
                  <a:pt x="1572043" y="256389"/>
                  <a:pt x="1518557" y="244928"/>
                </a:cubicBezTo>
                <a:cubicBezTo>
                  <a:pt x="1494756" y="239828"/>
                  <a:pt x="1475843" y="221311"/>
                  <a:pt x="1453243" y="212271"/>
                </a:cubicBezTo>
                <a:cubicBezTo>
                  <a:pt x="1421282" y="199486"/>
                  <a:pt x="1387233" y="192398"/>
                  <a:pt x="1355272" y="179614"/>
                </a:cubicBezTo>
                <a:cubicBezTo>
                  <a:pt x="1220065" y="125532"/>
                  <a:pt x="1365211" y="162008"/>
                  <a:pt x="1208314" y="130628"/>
                </a:cubicBezTo>
                <a:cubicBezTo>
                  <a:pt x="1051181" y="52062"/>
                  <a:pt x="1173152" y="101043"/>
                  <a:pt x="1012372" y="65314"/>
                </a:cubicBezTo>
                <a:cubicBezTo>
                  <a:pt x="995570" y="61580"/>
                  <a:pt x="979991" y="53515"/>
                  <a:pt x="963386" y="48986"/>
                </a:cubicBezTo>
                <a:cubicBezTo>
                  <a:pt x="920084" y="37176"/>
                  <a:pt x="877029" y="23707"/>
                  <a:pt x="832757" y="16328"/>
                </a:cubicBezTo>
                <a:cubicBezTo>
                  <a:pt x="778801" y="7335"/>
                  <a:pt x="723900" y="5443"/>
                  <a:pt x="669472" y="0"/>
                </a:cubicBezTo>
                <a:lnTo>
                  <a:pt x="261257" y="16328"/>
                </a:lnTo>
                <a:cubicBezTo>
                  <a:pt x="216207" y="26501"/>
                  <a:pt x="163286" y="114300"/>
                  <a:pt x="163286" y="114300"/>
                </a:cubicBezTo>
                <a:cubicBezTo>
                  <a:pt x="122240" y="237435"/>
                  <a:pt x="177610" y="85650"/>
                  <a:pt x="114300" y="212271"/>
                </a:cubicBezTo>
                <a:cubicBezTo>
                  <a:pt x="46699" y="347474"/>
                  <a:pt x="158905" y="169860"/>
                  <a:pt x="65314" y="310243"/>
                </a:cubicBezTo>
                <a:lnTo>
                  <a:pt x="16329" y="457200"/>
                </a:lnTo>
                <a:lnTo>
                  <a:pt x="0" y="506186"/>
                </a:lnTo>
                <a:cubicBezTo>
                  <a:pt x="5443" y="843643"/>
                  <a:pt x="1454" y="1181384"/>
                  <a:pt x="16329" y="1518557"/>
                </a:cubicBezTo>
                <a:cubicBezTo>
                  <a:pt x="18781" y="1574130"/>
                  <a:pt x="78483" y="1678683"/>
                  <a:pt x="114300" y="1714500"/>
                </a:cubicBezTo>
                <a:cubicBezTo>
                  <a:pt x="207369" y="1807569"/>
                  <a:pt x="153993" y="1762733"/>
                  <a:pt x="277586" y="1845128"/>
                </a:cubicBezTo>
                <a:lnTo>
                  <a:pt x="375557" y="1910443"/>
                </a:lnTo>
                <a:lnTo>
                  <a:pt x="506186" y="1943100"/>
                </a:lnTo>
                <a:cubicBezTo>
                  <a:pt x="527957" y="1948543"/>
                  <a:pt x="550210" y="1952331"/>
                  <a:pt x="571500" y="1959428"/>
                </a:cubicBezTo>
                <a:cubicBezTo>
                  <a:pt x="587829" y="1964871"/>
                  <a:pt x="603936" y="1971028"/>
                  <a:pt x="620486" y="1975757"/>
                </a:cubicBezTo>
                <a:cubicBezTo>
                  <a:pt x="764034" y="2016772"/>
                  <a:pt x="617314" y="1969258"/>
                  <a:pt x="734786" y="2008414"/>
                </a:cubicBezTo>
                <a:cubicBezTo>
                  <a:pt x="919843" y="2002971"/>
                  <a:pt x="1105090" y="2002079"/>
                  <a:pt x="1289957" y="1992086"/>
                </a:cubicBezTo>
                <a:cubicBezTo>
                  <a:pt x="1307144" y="1991157"/>
                  <a:pt x="1322393" y="1980486"/>
                  <a:pt x="1338943" y="1975757"/>
                </a:cubicBezTo>
                <a:cubicBezTo>
                  <a:pt x="1360521" y="1969592"/>
                  <a:pt x="1382486" y="1964871"/>
                  <a:pt x="1404257" y="1959428"/>
                </a:cubicBezTo>
                <a:lnTo>
                  <a:pt x="1502229" y="1894114"/>
                </a:lnTo>
                <a:cubicBezTo>
                  <a:pt x="1538598" y="1869868"/>
                  <a:pt x="1557283" y="1862036"/>
                  <a:pt x="1583872" y="1828800"/>
                </a:cubicBezTo>
                <a:cubicBezTo>
                  <a:pt x="1620959" y="1782441"/>
                  <a:pt x="1619544" y="1760470"/>
                  <a:pt x="1665514" y="1714500"/>
                </a:cubicBezTo>
                <a:cubicBezTo>
                  <a:pt x="1679391" y="1700623"/>
                  <a:pt x="1698171" y="1692729"/>
                  <a:pt x="1714500" y="1681843"/>
                </a:cubicBezTo>
                <a:cubicBezTo>
                  <a:pt x="1730829" y="1660071"/>
                  <a:pt x="1745280" y="1636756"/>
                  <a:pt x="1763486" y="1616528"/>
                </a:cubicBezTo>
                <a:cubicBezTo>
                  <a:pt x="1794381" y="1582200"/>
                  <a:pt x="1833746" y="1555504"/>
                  <a:pt x="1861457" y="1518557"/>
                </a:cubicBezTo>
                <a:cubicBezTo>
                  <a:pt x="1877786" y="1496786"/>
                  <a:pt x="1892732" y="1473906"/>
                  <a:pt x="1910443" y="1453243"/>
                </a:cubicBezTo>
                <a:cubicBezTo>
                  <a:pt x="1925471" y="1435710"/>
                  <a:pt x="1944646" y="1421997"/>
                  <a:pt x="1959429" y="1404257"/>
                </a:cubicBezTo>
                <a:cubicBezTo>
                  <a:pt x="1971992" y="1389181"/>
                  <a:pt x="1982350" y="1372310"/>
                  <a:pt x="1992086" y="1355271"/>
                </a:cubicBezTo>
                <a:cubicBezTo>
                  <a:pt x="2004163" y="1334137"/>
                  <a:pt x="2009160" y="1308656"/>
                  <a:pt x="2024743" y="1289957"/>
                </a:cubicBezTo>
                <a:cubicBezTo>
                  <a:pt x="2037306" y="1274881"/>
                  <a:pt x="2057400" y="1268186"/>
                  <a:pt x="2073729" y="1257300"/>
                </a:cubicBezTo>
                <a:lnTo>
                  <a:pt x="2122714" y="1110343"/>
                </a:lnTo>
                <a:lnTo>
                  <a:pt x="2139043" y="1061357"/>
                </a:lnTo>
                <a:lnTo>
                  <a:pt x="2155372" y="1012371"/>
                </a:lnTo>
                <a:cubicBezTo>
                  <a:pt x="2149929" y="892628"/>
                  <a:pt x="2160114" y="771143"/>
                  <a:pt x="2139043" y="653143"/>
                </a:cubicBezTo>
                <a:cubicBezTo>
                  <a:pt x="2132143" y="614505"/>
                  <a:pt x="2095500" y="587828"/>
                  <a:pt x="2073729" y="555171"/>
                </a:cubicBezTo>
                <a:cubicBezTo>
                  <a:pt x="2052306" y="523036"/>
                  <a:pt x="2039436" y="496795"/>
                  <a:pt x="2008414" y="473528"/>
                </a:cubicBezTo>
                <a:cubicBezTo>
                  <a:pt x="1977015" y="449979"/>
                  <a:pt x="1943100" y="429985"/>
                  <a:pt x="1910443" y="408214"/>
                </a:cubicBezTo>
                <a:cubicBezTo>
                  <a:pt x="1894114" y="397328"/>
                  <a:pt x="1880074" y="381763"/>
                  <a:pt x="1861457" y="375557"/>
                </a:cubicBezTo>
                <a:cubicBezTo>
                  <a:pt x="1845129" y="370114"/>
                  <a:pt x="1827867" y="366925"/>
                  <a:pt x="1812472" y="359228"/>
                </a:cubicBezTo>
                <a:cubicBezTo>
                  <a:pt x="1794919" y="350452"/>
                  <a:pt x="1781419" y="334541"/>
                  <a:pt x="1763486" y="326571"/>
                </a:cubicBezTo>
                <a:cubicBezTo>
                  <a:pt x="1732029" y="312590"/>
                  <a:pt x="1698171" y="304800"/>
                  <a:pt x="1665514" y="293914"/>
                </a:cubicBezTo>
                <a:cubicBezTo>
                  <a:pt x="1649186" y="288471"/>
                  <a:pt x="1633741" y="277586"/>
                  <a:pt x="1616529" y="277586"/>
                </a:cubicBezTo>
                <a:lnTo>
                  <a:pt x="1534886" y="27758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700">
              <a:solidFill>
                <a:schemeClr val="bg1"/>
              </a:solidFill>
            </a:endParaRPr>
          </a:p>
        </p:txBody>
      </p:sp>
      <p:sp>
        <p:nvSpPr>
          <p:cNvPr id="8" name="TextBox 43">
            <a:extLst>
              <a:ext uri="{FF2B5EF4-FFF2-40B4-BE49-F238E27FC236}">
                <a16:creationId xmlns:a16="http://schemas.microsoft.com/office/drawing/2014/main" id="{6FCFFE10-6E49-2F6D-3A02-20AB6383F3BC}"/>
              </a:ext>
            </a:extLst>
          </p:cNvPr>
          <p:cNvSpPr txBox="1"/>
          <p:nvPr/>
        </p:nvSpPr>
        <p:spPr>
          <a:xfrm>
            <a:off x="10190789" y="4045472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endParaRPr lang="ar-AE" sz="36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Freeform: Shape 44">
            <a:extLst>
              <a:ext uri="{FF2B5EF4-FFF2-40B4-BE49-F238E27FC236}">
                <a16:creationId xmlns:a16="http://schemas.microsoft.com/office/drawing/2014/main" id="{A09B1C55-C4F4-2385-F442-AF1824A3293D}"/>
              </a:ext>
            </a:extLst>
          </p:cNvPr>
          <p:cNvSpPr/>
          <p:nvPr/>
        </p:nvSpPr>
        <p:spPr>
          <a:xfrm rot="16458302">
            <a:off x="10105411" y="3895926"/>
            <a:ext cx="1044579" cy="1260217"/>
          </a:xfrm>
          <a:custGeom>
            <a:avLst/>
            <a:gdLst>
              <a:gd name="connsiteX0" fmla="*/ 1681843 w 2155372"/>
              <a:gd name="connsiteY0" fmla="*/ 261257 h 2008414"/>
              <a:gd name="connsiteX1" fmla="*/ 1518557 w 2155372"/>
              <a:gd name="connsiteY1" fmla="*/ 244928 h 2008414"/>
              <a:gd name="connsiteX2" fmla="*/ 1453243 w 2155372"/>
              <a:gd name="connsiteY2" fmla="*/ 212271 h 2008414"/>
              <a:gd name="connsiteX3" fmla="*/ 1355272 w 2155372"/>
              <a:gd name="connsiteY3" fmla="*/ 179614 h 2008414"/>
              <a:gd name="connsiteX4" fmla="*/ 1208314 w 2155372"/>
              <a:gd name="connsiteY4" fmla="*/ 130628 h 2008414"/>
              <a:gd name="connsiteX5" fmla="*/ 1012372 w 2155372"/>
              <a:gd name="connsiteY5" fmla="*/ 65314 h 2008414"/>
              <a:gd name="connsiteX6" fmla="*/ 963386 w 2155372"/>
              <a:gd name="connsiteY6" fmla="*/ 48986 h 2008414"/>
              <a:gd name="connsiteX7" fmla="*/ 832757 w 2155372"/>
              <a:gd name="connsiteY7" fmla="*/ 16328 h 2008414"/>
              <a:gd name="connsiteX8" fmla="*/ 669472 w 2155372"/>
              <a:gd name="connsiteY8" fmla="*/ 0 h 2008414"/>
              <a:gd name="connsiteX9" fmla="*/ 261257 w 2155372"/>
              <a:gd name="connsiteY9" fmla="*/ 16328 h 2008414"/>
              <a:gd name="connsiteX10" fmla="*/ 163286 w 2155372"/>
              <a:gd name="connsiteY10" fmla="*/ 114300 h 2008414"/>
              <a:gd name="connsiteX11" fmla="*/ 114300 w 2155372"/>
              <a:gd name="connsiteY11" fmla="*/ 212271 h 2008414"/>
              <a:gd name="connsiteX12" fmla="*/ 65314 w 2155372"/>
              <a:gd name="connsiteY12" fmla="*/ 310243 h 2008414"/>
              <a:gd name="connsiteX13" fmla="*/ 16329 w 2155372"/>
              <a:gd name="connsiteY13" fmla="*/ 457200 h 2008414"/>
              <a:gd name="connsiteX14" fmla="*/ 0 w 2155372"/>
              <a:gd name="connsiteY14" fmla="*/ 506186 h 2008414"/>
              <a:gd name="connsiteX15" fmla="*/ 16329 w 2155372"/>
              <a:gd name="connsiteY15" fmla="*/ 1518557 h 2008414"/>
              <a:gd name="connsiteX16" fmla="*/ 114300 w 2155372"/>
              <a:gd name="connsiteY16" fmla="*/ 1714500 h 2008414"/>
              <a:gd name="connsiteX17" fmla="*/ 277586 w 2155372"/>
              <a:gd name="connsiteY17" fmla="*/ 1845128 h 2008414"/>
              <a:gd name="connsiteX18" fmla="*/ 375557 w 2155372"/>
              <a:gd name="connsiteY18" fmla="*/ 1910443 h 2008414"/>
              <a:gd name="connsiteX19" fmla="*/ 506186 w 2155372"/>
              <a:gd name="connsiteY19" fmla="*/ 1943100 h 2008414"/>
              <a:gd name="connsiteX20" fmla="*/ 571500 w 2155372"/>
              <a:gd name="connsiteY20" fmla="*/ 1959428 h 2008414"/>
              <a:gd name="connsiteX21" fmla="*/ 620486 w 2155372"/>
              <a:gd name="connsiteY21" fmla="*/ 1975757 h 2008414"/>
              <a:gd name="connsiteX22" fmla="*/ 734786 w 2155372"/>
              <a:gd name="connsiteY22" fmla="*/ 2008414 h 2008414"/>
              <a:gd name="connsiteX23" fmla="*/ 1289957 w 2155372"/>
              <a:gd name="connsiteY23" fmla="*/ 1992086 h 2008414"/>
              <a:gd name="connsiteX24" fmla="*/ 1338943 w 2155372"/>
              <a:gd name="connsiteY24" fmla="*/ 1975757 h 2008414"/>
              <a:gd name="connsiteX25" fmla="*/ 1404257 w 2155372"/>
              <a:gd name="connsiteY25" fmla="*/ 1959428 h 2008414"/>
              <a:gd name="connsiteX26" fmla="*/ 1502229 w 2155372"/>
              <a:gd name="connsiteY26" fmla="*/ 1894114 h 2008414"/>
              <a:gd name="connsiteX27" fmla="*/ 1583872 w 2155372"/>
              <a:gd name="connsiteY27" fmla="*/ 1828800 h 2008414"/>
              <a:gd name="connsiteX28" fmla="*/ 1665514 w 2155372"/>
              <a:gd name="connsiteY28" fmla="*/ 1714500 h 2008414"/>
              <a:gd name="connsiteX29" fmla="*/ 1714500 w 2155372"/>
              <a:gd name="connsiteY29" fmla="*/ 1681843 h 2008414"/>
              <a:gd name="connsiteX30" fmla="*/ 1763486 w 2155372"/>
              <a:gd name="connsiteY30" fmla="*/ 1616528 h 2008414"/>
              <a:gd name="connsiteX31" fmla="*/ 1861457 w 2155372"/>
              <a:gd name="connsiteY31" fmla="*/ 1518557 h 2008414"/>
              <a:gd name="connsiteX32" fmla="*/ 1910443 w 2155372"/>
              <a:gd name="connsiteY32" fmla="*/ 1453243 h 2008414"/>
              <a:gd name="connsiteX33" fmla="*/ 1959429 w 2155372"/>
              <a:gd name="connsiteY33" fmla="*/ 1404257 h 2008414"/>
              <a:gd name="connsiteX34" fmla="*/ 1992086 w 2155372"/>
              <a:gd name="connsiteY34" fmla="*/ 1355271 h 2008414"/>
              <a:gd name="connsiteX35" fmla="*/ 2024743 w 2155372"/>
              <a:gd name="connsiteY35" fmla="*/ 1289957 h 2008414"/>
              <a:gd name="connsiteX36" fmla="*/ 2073729 w 2155372"/>
              <a:gd name="connsiteY36" fmla="*/ 1257300 h 2008414"/>
              <a:gd name="connsiteX37" fmla="*/ 2122714 w 2155372"/>
              <a:gd name="connsiteY37" fmla="*/ 1110343 h 2008414"/>
              <a:gd name="connsiteX38" fmla="*/ 2139043 w 2155372"/>
              <a:gd name="connsiteY38" fmla="*/ 1061357 h 2008414"/>
              <a:gd name="connsiteX39" fmla="*/ 2155372 w 2155372"/>
              <a:gd name="connsiteY39" fmla="*/ 1012371 h 2008414"/>
              <a:gd name="connsiteX40" fmla="*/ 2139043 w 2155372"/>
              <a:gd name="connsiteY40" fmla="*/ 653143 h 2008414"/>
              <a:gd name="connsiteX41" fmla="*/ 2073729 w 2155372"/>
              <a:gd name="connsiteY41" fmla="*/ 555171 h 2008414"/>
              <a:gd name="connsiteX42" fmla="*/ 2008414 w 2155372"/>
              <a:gd name="connsiteY42" fmla="*/ 473528 h 2008414"/>
              <a:gd name="connsiteX43" fmla="*/ 1910443 w 2155372"/>
              <a:gd name="connsiteY43" fmla="*/ 408214 h 2008414"/>
              <a:gd name="connsiteX44" fmla="*/ 1861457 w 2155372"/>
              <a:gd name="connsiteY44" fmla="*/ 375557 h 2008414"/>
              <a:gd name="connsiteX45" fmla="*/ 1812472 w 2155372"/>
              <a:gd name="connsiteY45" fmla="*/ 359228 h 2008414"/>
              <a:gd name="connsiteX46" fmla="*/ 1763486 w 2155372"/>
              <a:gd name="connsiteY46" fmla="*/ 326571 h 2008414"/>
              <a:gd name="connsiteX47" fmla="*/ 1665514 w 2155372"/>
              <a:gd name="connsiteY47" fmla="*/ 293914 h 2008414"/>
              <a:gd name="connsiteX48" fmla="*/ 1616529 w 2155372"/>
              <a:gd name="connsiteY48" fmla="*/ 277586 h 2008414"/>
              <a:gd name="connsiteX49" fmla="*/ 1534886 w 2155372"/>
              <a:gd name="connsiteY49" fmla="*/ 277586 h 200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155372" h="2008414">
                <a:moveTo>
                  <a:pt x="1681843" y="261257"/>
                </a:moveTo>
                <a:cubicBezTo>
                  <a:pt x="1627414" y="255814"/>
                  <a:pt x="1572043" y="256389"/>
                  <a:pt x="1518557" y="244928"/>
                </a:cubicBezTo>
                <a:cubicBezTo>
                  <a:pt x="1494756" y="239828"/>
                  <a:pt x="1475843" y="221311"/>
                  <a:pt x="1453243" y="212271"/>
                </a:cubicBezTo>
                <a:cubicBezTo>
                  <a:pt x="1421282" y="199486"/>
                  <a:pt x="1387233" y="192398"/>
                  <a:pt x="1355272" y="179614"/>
                </a:cubicBezTo>
                <a:cubicBezTo>
                  <a:pt x="1220065" y="125532"/>
                  <a:pt x="1365211" y="162008"/>
                  <a:pt x="1208314" y="130628"/>
                </a:cubicBezTo>
                <a:cubicBezTo>
                  <a:pt x="1051181" y="52062"/>
                  <a:pt x="1173152" y="101043"/>
                  <a:pt x="1012372" y="65314"/>
                </a:cubicBezTo>
                <a:cubicBezTo>
                  <a:pt x="995570" y="61580"/>
                  <a:pt x="979991" y="53515"/>
                  <a:pt x="963386" y="48986"/>
                </a:cubicBezTo>
                <a:cubicBezTo>
                  <a:pt x="920084" y="37176"/>
                  <a:pt x="877029" y="23707"/>
                  <a:pt x="832757" y="16328"/>
                </a:cubicBezTo>
                <a:cubicBezTo>
                  <a:pt x="778801" y="7335"/>
                  <a:pt x="723900" y="5443"/>
                  <a:pt x="669472" y="0"/>
                </a:cubicBezTo>
                <a:lnTo>
                  <a:pt x="261257" y="16328"/>
                </a:lnTo>
                <a:cubicBezTo>
                  <a:pt x="216207" y="26501"/>
                  <a:pt x="163286" y="114300"/>
                  <a:pt x="163286" y="114300"/>
                </a:cubicBezTo>
                <a:cubicBezTo>
                  <a:pt x="122240" y="237435"/>
                  <a:pt x="177610" y="85650"/>
                  <a:pt x="114300" y="212271"/>
                </a:cubicBezTo>
                <a:cubicBezTo>
                  <a:pt x="46699" y="347474"/>
                  <a:pt x="158905" y="169860"/>
                  <a:pt x="65314" y="310243"/>
                </a:cubicBezTo>
                <a:lnTo>
                  <a:pt x="16329" y="457200"/>
                </a:lnTo>
                <a:lnTo>
                  <a:pt x="0" y="506186"/>
                </a:lnTo>
                <a:cubicBezTo>
                  <a:pt x="5443" y="843643"/>
                  <a:pt x="1454" y="1181384"/>
                  <a:pt x="16329" y="1518557"/>
                </a:cubicBezTo>
                <a:cubicBezTo>
                  <a:pt x="18781" y="1574130"/>
                  <a:pt x="78483" y="1678683"/>
                  <a:pt x="114300" y="1714500"/>
                </a:cubicBezTo>
                <a:cubicBezTo>
                  <a:pt x="207369" y="1807569"/>
                  <a:pt x="153993" y="1762733"/>
                  <a:pt x="277586" y="1845128"/>
                </a:cubicBezTo>
                <a:lnTo>
                  <a:pt x="375557" y="1910443"/>
                </a:lnTo>
                <a:lnTo>
                  <a:pt x="506186" y="1943100"/>
                </a:lnTo>
                <a:cubicBezTo>
                  <a:pt x="527957" y="1948543"/>
                  <a:pt x="550210" y="1952331"/>
                  <a:pt x="571500" y="1959428"/>
                </a:cubicBezTo>
                <a:cubicBezTo>
                  <a:pt x="587829" y="1964871"/>
                  <a:pt x="603936" y="1971028"/>
                  <a:pt x="620486" y="1975757"/>
                </a:cubicBezTo>
                <a:cubicBezTo>
                  <a:pt x="764034" y="2016772"/>
                  <a:pt x="617314" y="1969258"/>
                  <a:pt x="734786" y="2008414"/>
                </a:cubicBezTo>
                <a:cubicBezTo>
                  <a:pt x="919843" y="2002971"/>
                  <a:pt x="1105090" y="2002079"/>
                  <a:pt x="1289957" y="1992086"/>
                </a:cubicBezTo>
                <a:cubicBezTo>
                  <a:pt x="1307144" y="1991157"/>
                  <a:pt x="1322393" y="1980486"/>
                  <a:pt x="1338943" y="1975757"/>
                </a:cubicBezTo>
                <a:cubicBezTo>
                  <a:pt x="1360521" y="1969592"/>
                  <a:pt x="1382486" y="1964871"/>
                  <a:pt x="1404257" y="1959428"/>
                </a:cubicBezTo>
                <a:lnTo>
                  <a:pt x="1502229" y="1894114"/>
                </a:lnTo>
                <a:cubicBezTo>
                  <a:pt x="1538598" y="1869868"/>
                  <a:pt x="1557283" y="1862036"/>
                  <a:pt x="1583872" y="1828800"/>
                </a:cubicBezTo>
                <a:cubicBezTo>
                  <a:pt x="1620959" y="1782441"/>
                  <a:pt x="1619544" y="1760470"/>
                  <a:pt x="1665514" y="1714500"/>
                </a:cubicBezTo>
                <a:cubicBezTo>
                  <a:pt x="1679391" y="1700623"/>
                  <a:pt x="1698171" y="1692729"/>
                  <a:pt x="1714500" y="1681843"/>
                </a:cubicBezTo>
                <a:cubicBezTo>
                  <a:pt x="1730829" y="1660071"/>
                  <a:pt x="1745280" y="1636756"/>
                  <a:pt x="1763486" y="1616528"/>
                </a:cubicBezTo>
                <a:cubicBezTo>
                  <a:pt x="1794381" y="1582200"/>
                  <a:pt x="1833746" y="1555504"/>
                  <a:pt x="1861457" y="1518557"/>
                </a:cubicBezTo>
                <a:cubicBezTo>
                  <a:pt x="1877786" y="1496786"/>
                  <a:pt x="1892732" y="1473906"/>
                  <a:pt x="1910443" y="1453243"/>
                </a:cubicBezTo>
                <a:cubicBezTo>
                  <a:pt x="1925471" y="1435710"/>
                  <a:pt x="1944646" y="1421997"/>
                  <a:pt x="1959429" y="1404257"/>
                </a:cubicBezTo>
                <a:cubicBezTo>
                  <a:pt x="1971992" y="1389181"/>
                  <a:pt x="1982350" y="1372310"/>
                  <a:pt x="1992086" y="1355271"/>
                </a:cubicBezTo>
                <a:cubicBezTo>
                  <a:pt x="2004163" y="1334137"/>
                  <a:pt x="2009160" y="1308656"/>
                  <a:pt x="2024743" y="1289957"/>
                </a:cubicBezTo>
                <a:cubicBezTo>
                  <a:pt x="2037306" y="1274881"/>
                  <a:pt x="2057400" y="1268186"/>
                  <a:pt x="2073729" y="1257300"/>
                </a:cubicBezTo>
                <a:lnTo>
                  <a:pt x="2122714" y="1110343"/>
                </a:lnTo>
                <a:lnTo>
                  <a:pt x="2139043" y="1061357"/>
                </a:lnTo>
                <a:lnTo>
                  <a:pt x="2155372" y="1012371"/>
                </a:lnTo>
                <a:cubicBezTo>
                  <a:pt x="2149929" y="892628"/>
                  <a:pt x="2160114" y="771143"/>
                  <a:pt x="2139043" y="653143"/>
                </a:cubicBezTo>
                <a:cubicBezTo>
                  <a:pt x="2132143" y="614505"/>
                  <a:pt x="2095500" y="587828"/>
                  <a:pt x="2073729" y="555171"/>
                </a:cubicBezTo>
                <a:cubicBezTo>
                  <a:pt x="2052306" y="523036"/>
                  <a:pt x="2039436" y="496795"/>
                  <a:pt x="2008414" y="473528"/>
                </a:cubicBezTo>
                <a:cubicBezTo>
                  <a:pt x="1977015" y="449979"/>
                  <a:pt x="1943100" y="429985"/>
                  <a:pt x="1910443" y="408214"/>
                </a:cubicBezTo>
                <a:cubicBezTo>
                  <a:pt x="1894114" y="397328"/>
                  <a:pt x="1880074" y="381763"/>
                  <a:pt x="1861457" y="375557"/>
                </a:cubicBezTo>
                <a:cubicBezTo>
                  <a:pt x="1845129" y="370114"/>
                  <a:pt x="1827867" y="366925"/>
                  <a:pt x="1812472" y="359228"/>
                </a:cubicBezTo>
                <a:cubicBezTo>
                  <a:pt x="1794919" y="350452"/>
                  <a:pt x="1781419" y="334541"/>
                  <a:pt x="1763486" y="326571"/>
                </a:cubicBezTo>
                <a:cubicBezTo>
                  <a:pt x="1732029" y="312590"/>
                  <a:pt x="1698171" y="304800"/>
                  <a:pt x="1665514" y="293914"/>
                </a:cubicBezTo>
                <a:cubicBezTo>
                  <a:pt x="1649186" y="288471"/>
                  <a:pt x="1633741" y="277586"/>
                  <a:pt x="1616529" y="277586"/>
                </a:cubicBezTo>
                <a:lnTo>
                  <a:pt x="1534886" y="27758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700">
              <a:solidFill>
                <a:schemeClr val="bg1"/>
              </a:solidFill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C4C212AA-7758-8030-BE20-1247AA57FE8F}"/>
              </a:ext>
            </a:extLst>
          </p:cNvPr>
          <p:cNvSpPr txBox="1"/>
          <p:nvPr/>
        </p:nvSpPr>
        <p:spPr>
          <a:xfrm>
            <a:off x="7144723" y="5687666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endParaRPr lang="ar-AE" sz="4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reeform: Shape 46">
            <a:extLst>
              <a:ext uri="{FF2B5EF4-FFF2-40B4-BE49-F238E27FC236}">
                <a16:creationId xmlns:a16="http://schemas.microsoft.com/office/drawing/2014/main" id="{252569EE-9FF9-23DF-2D1F-529EC065209D}"/>
              </a:ext>
            </a:extLst>
          </p:cNvPr>
          <p:cNvSpPr/>
          <p:nvPr/>
        </p:nvSpPr>
        <p:spPr>
          <a:xfrm rot="16458302">
            <a:off x="7056611" y="5546733"/>
            <a:ext cx="1170380" cy="1228530"/>
          </a:xfrm>
          <a:custGeom>
            <a:avLst/>
            <a:gdLst>
              <a:gd name="connsiteX0" fmla="*/ 1681843 w 2155372"/>
              <a:gd name="connsiteY0" fmla="*/ 261257 h 2008414"/>
              <a:gd name="connsiteX1" fmla="*/ 1518557 w 2155372"/>
              <a:gd name="connsiteY1" fmla="*/ 244928 h 2008414"/>
              <a:gd name="connsiteX2" fmla="*/ 1453243 w 2155372"/>
              <a:gd name="connsiteY2" fmla="*/ 212271 h 2008414"/>
              <a:gd name="connsiteX3" fmla="*/ 1355272 w 2155372"/>
              <a:gd name="connsiteY3" fmla="*/ 179614 h 2008414"/>
              <a:gd name="connsiteX4" fmla="*/ 1208314 w 2155372"/>
              <a:gd name="connsiteY4" fmla="*/ 130628 h 2008414"/>
              <a:gd name="connsiteX5" fmla="*/ 1012372 w 2155372"/>
              <a:gd name="connsiteY5" fmla="*/ 65314 h 2008414"/>
              <a:gd name="connsiteX6" fmla="*/ 963386 w 2155372"/>
              <a:gd name="connsiteY6" fmla="*/ 48986 h 2008414"/>
              <a:gd name="connsiteX7" fmla="*/ 832757 w 2155372"/>
              <a:gd name="connsiteY7" fmla="*/ 16328 h 2008414"/>
              <a:gd name="connsiteX8" fmla="*/ 669472 w 2155372"/>
              <a:gd name="connsiteY8" fmla="*/ 0 h 2008414"/>
              <a:gd name="connsiteX9" fmla="*/ 261257 w 2155372"/>
              <a:gd name="connsiteY9" fmla="*/ 16328 h 2008414"/>
              <a:gd name="connsiteX10" fmla="*/ 163286 w 2155372"/>
              <a:gd name="connsiteY10" fmla="*/ 114300 h 2008414"/>
              <a:gd name="connsiteX11" fmla="*/ 114300 w 2155372"/>
              <a:gd name="connsiteY11" fmla="*/ 212271 h 2008414"/>
              <a:gd name="connsiteX12" fmla="*/ 65314 w 2155372"/>
              <a:gd name="connsiteY12" fmla="*/ 310243 h 2008414"/>
              <a:gd name="connsiteX13" fmla="*/ 16329 w 2155372"/>
              <a:gd name="connsiteY13" fmla="*/ 457200 h 2008414"/>
              <a:gd name="connsiteX14" fmla="*/ 0 w 2155372"/>
              <a:gd name="connsiteY14" fmla="*/ 506186 h 2008414"/>
              <a:gd name="connsiteX15" fmla="*/ 16329 w 2155372"/>
              <a:gd name="connsiteY15" fmla="*/ 1518557 h 2008414"/>
              <a:gd name="connsiteX16" fmla="*/ 114300 w 2155372"/>
              <a:gd name="connsiteY16" fmla="*/ 1714500 h 2008414"/>
              <a:gd name="connsiteX17" fmla="*/ 277586 w 2155372"/>
              <a:gd name="connsiteY17" fmla="*/ 1845128 h 2008414"/>
              <a:gd name="connsiteX18" fmla="*/ 375557 w 2155372"/>
              <a:gd name="connsiteY18" fmla="*/ 1910443 h 2008414"/>
              <a:gd name="connsiteX19" fmla="*/ 506186 w 2155372"/>
              <a:gd name="connsiteY19" fmla="*/ 1943100 h 2008414"/>
              <a:gd name="connsiteX20" fmla="*/ 571500 w 2155372"/>
              <a:gd name="connsiteY20" fmla="*/ 1959428 h 2008414"/>
              <a:gd name="connsiteX21" fmla="*/ 620486 w 2155372"/>
              <a:gd name="connsiteY21" fmla="*/ 1975757 h 2008414"/>
              <a:gd name="connsiteX22" fmla="*/ 734786 w 2155372"/>
              <a:gd name="connsiteY22" fmla="*/ 2008414 h 2008414"/>
              <a:gd name="connsiteX23" fmla="*/ 1289957 w 2155372"/>
              <a:gd name="connsiteY23" fmla="*/ 1992086 h 2008414"/>
              <a:gd name="connsiteX24" fmla="*/ 1338943 w 2155372"/>
              <a:gd name="connsiteY24" fmla="*/ 1975757 h 2008414"/>
              <a:gd name="connsiteX25" fmla="*/ 1404257 w 2155372"/>
              <a:gd name="connsiteY25" fmla="*/ 1959428 h 2008414"/>
              <a:gd name="connsiteX26" fmla="*/ 1502229 w 2155372"/>
              <a:gd name="connsiteY26" fmla="*/ 1894114 h 2008414"/>
              <a:gd name="connsiteX27" fmla="*/ 1583872 w 2155372"/>
              <a:gd name="connsiteY27" fmla="*/ 1828800 h 2008414"/>
              <a:gd name="connsiteX28" fmla="*/ 1665514 w 2155372"/>
              <a:gd name="connsiteY28" fmla="*/ 1714500 h 2008414"/>
              <a:gd name="connsiteX29" fmla="*/ 1714500 w 2155372"/>
              <a:gd name="connsiteY29" fmla="*/ 1681843 h 2008414"/>
              <a:gd name="connsiteX30" fmla="*/ 1763486 w 2155372"/>
              <a:gd name="connsiteY30" fmla="*/ 1616528 h 2008414"/>
              <a:gd name="connsiteX31" fmla="*/ 1861457 w 2155372"/>
              <a:gd name="connsiteY31" fmla="*/ 1518557 h 2008414"/>
              <a:gd name="connsiteX32" fmla="*/ 1910443 w 2155372"/>
              <a:gd name="connsiteY32" fmla="*/ 1453243 h 2008414"/>
              <a:gd name="connsiteX33" fmla="*/ 1959429 w 2155372"/>
              <a:gd name="connsiteY33" fmla="*/ 1404257 h 2008414"/>
              <a:gd name="connsiteX34" fmla="*/ 1992086 w 2155372"/>
              <a:gd name="connsiteY34" fmla="*/ 1355271 h 2008414"/>
              <a:gd name="connsiteX35" fmla="*/ 2024743 w 2155372"/>
              <a:gd name="connsiteY35" fmla="*/ 1289957 h 2008414"/>
              <a:gd name="connsiteX36" fmla="*/ 2073729 w 2155372"/>
              <a:gd name="connsiteY36" fmla="*/ 1257300 h 2008414"/>
              <a:gd name="connsiteX37" fmla="*/ 2122714 w 2155372"/>
              <a:gd name="connsiteY37" fmla="*/ 1110343 h 2008414"/>
              <a:gd name="connsiteX38" fmla="*/ 2139043 w 2155372"/>
              <a:gd name="connsiteY38" fmla="*/ 1061357 h 2008414"/>
              <a:gd name="connsiteX39" fmla="*/ 2155372 w 2155372"/>
              <a:gd name="connsiteY39" fmla="*/ 1012371 h 2008414"/>
              <a:gd name="connsiteX40" fmla="*/ 2139043 w 2155372"/>
              <a:gd name="connsiteY40" fmla="*/ 653143 h 2008414"/>
              <a:gd name="connsiteX41" fmla="*/ 2073729 w 2155372"/>
              <a:gd name="connsiteY41" fmla="*/ 555171 h 2008414"/>
              <a:gd name="connsiteX42" fmla="*/ 2008414 w 2155372"/>
              <a:gd name="connsiteY42" fmla="*/ 473528 h 2008414"/>
              <a:gd name="connsiteX43" fmla="*/ 1910443 w 2155372"/>
              <a:gd name="connsiteY43" fmla="*/ 408214 h 2008414"/>
              <a:gd name="connsiteX44" fmla="*/ 1861457 w 2155372"/>
              <a:gd name="connsiteY44" fmla="*/ 375557 h 2008414"/>
              <a:gd name="connsiteX45" fmla="*/ 1812472 w 2155372"/>
              <a:gd name="connsiteY45" fmla="*/ 359228 h 2008414"/>
              <a:gd name="connsiteX46" fmla="*/ 1763486 w 2155372"/>
              <a:gd name="connsiteY46" fmla="*/ 326571 h 2008414"/>
              <a:gd name="connsiteX47" fmla="*/ 1665514 w 2155372"/>
              <a:gd name="connsiteY47" fmla="*/ 293914 h 2008414"/>
              <a:gd name="connsiteX48" fmla="*/ 1616529 w 2155372"/>
              <a:gd name="connsiteY48" fmla="*/ 277586 h 2008414"/>
              <a:gd name="connsiteX49" fmla="*/ 1534886 w 2155372"/>
              <a:gd name="connsiteY49" fmla="*/ 277586 h 200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155372" h="2008414">
                <a:moveTo>
                  <a:pt x="1681843" y="261257"/>
                </a:moveTo>
                <a:cubicBezTo>
                  <a:pt x="1627414" y="255814"/>
                  <a:pt x="1572043" y="256389"/>
                  <a:pt x="1518557" y="244928"/>
                </a:cubicBezTo>
                <a:cubicBezTo>
                  <a:pt x="1494756" y="239828"/>
                  <a:pt x="1475843" y="221311"/>
                  <a:pt x="1453243" y="212271"/>
                </a:cubicBezTo>
                <a:cubicBezTo>
                  <a:pt x="1421282" y="199486"/>
                  <a:pt x="1387233" y="192398"/>
                  <a:pt x="1355272" y="179614"/>
                </a:cubicBezTo>
                <a:cubicBezTo>
                  <a:pt x="1220065" y="125532"/>
                  <a:pt x="1365211" y="162008"/>
                  <a:pt x="1208314" y="130628"/>
                </a:cubicBezTo>
                <a:cubicBezTo>
                  <a:pt x="1051181" y="52062"/>
                  <a:pt x="1173152" y="101043"/>
                  <a:pt x="1012372" y="65314"/>
                </a:cubicBezTo>
                <a:cubicBezTo>
                  <a:pt x="995570" y="61580"/>
                  <a:pt x="979991" y="53515"/>
                  <a:pt x="963386" y="48986"/>
                </a:cubicBezTo>
                <a:cubicBezTo>
                  <a:pt x="920084" y="37176"/>
                  <a:pt x="877029" y="23707"/>
                  <a:pt x="832757" y="16328"/>
                </a:cubicBezTo>
                <a:cubicBezTo>
                  <a:pt x="778801" y="7335"/>
                  <a:pt x="723900" y="5443"/>
                  <a:pt x="669472" y="0"/>
                </a:cubicBezTo>
                <a:lnTo>
                  <a:pt x="261257" y="16328"/>
                </a:lnTo>
                <a:cubicBezTo>
                  <a:pt x="216207" y="26501"/>
                  <a:pt x="163286" y="114300"/>
                  <a:pt x="163286" y="114300"/>
                </a:cubicBezTo>
                <a:cubicBezTo>
                  <a:pt x="122240" y="237435"/>
                  <a:pt x="177610" y="85650"/>
                  <a:pt x="114300" y="212271"/>
                </a:cubicBezTo>
                <a:cubicBezTo>
                  <a:pt x="46699" y="347474"/>
                  <a:pt x="158905" y="169860"/>
                  <a:pt x="65314" y="310243"/>
                </a:cubicBezTo>
                <a:lnTo>
                  <a:pt x="16329" y="457200"/>
                </a:lnTo>
                <a:lnTo>
                  <a:pt x="0" y="506186"/>
                </a:lnTo>
                <a:cubicBezTo>
                  <a:pt x="5443" y="843643"/>
                  <a:pt x="1454" y="1181384"/>
                  <a:pt x="16329" y="1518557"/>
                </a:cubicBezTo>
                <a:cubicBezTo>
                  <a:pt x="18781" y="1574130"/>
                  <a:pt x="78483" y="1678683"/>
                  <a:pt x="114300" y="1714500"/>
                </a:cubicBezTo>
                <a:cubicBezTo>
                  <a:pt x="207369" y="1807569"/>
                  <a:pt x="153993" y="1762733"/>
                  <a:pt x="277586" y="1845128"/>
                </a:cubicBezTo>
                <a:lnTo>
                  <a:pt x="375557" y="1910443"/>
                </a:lnTo>
                <a:lnTo>
                  <a:pt x="506186" y="1943100"/>
                </a:lnTo>
                <a:cubicBezTo>
                  <a:pt x="527957" y="1948543"/>
                  <a:pt x="550210" y="1952331"/>
                  <a:pt x="571500" y="1959428"/>
                </a:cubicBezTo>
                <a:cubicBezTo>
                  <a:pt x="587829" y="1964871"/>
                  <a:pt x="603936" y="1971028"/>
                  <a:pt x="620486" y="1975757"/>
                </a:cubicBezTo>
                <a:cubicBezTo>
                  <a:pt x="764034" y="2016772"/>
                  <a:pt x="617314" y="1969258"/>
                  <a:pt x="734786" y="2008414"/>
                </a:cubicBezTo>
                <a:cubicBezTo>
                  <a:pt x="919843" y="2002971"/>
                  <a:pt x="1105090" y="2002079"/>
                  <a:pt x="1289957" y="1992086"/>
                </a:cubicBezTo>
                <a:cubicBezTo>
                  <a:pt x="1307144" y="1991157"/>
                  <a:pt x="1322393" y="1980486"/>
                  <a:pt x="1338943" y="1975757"/>
                </a:cubicBezTo>
                <a:cubicBezTo>
                  <a:pt x="1360521" y="1969592"/>
                  <a:pt x="1382486" y="1964871"/>
                  <a:pt x="1404257" y="1959428"/>
                </a:cubicBezTo>
                <a:lnTo>
                  <a:pt x="1502229" y="1894114"/>
                </a:lnTo>
                <a:cubicBezTo>
                  <a:pt x="1538598" y="1869868"/>
                  <a:pt x="1557283" y="1862036"/>
                  <a:pt x="1583872" y="1828800"/>
                </a:cubicBezTo>
                <a:cubicBezTo>
                  <a:pt x="1620959" y="1782441"/>
                  <a:pt x="1619544" y="1760470"/>
                  <a:pt x="1665514" y="1714500"/>
                </a:cubicBezTo>
                <a:cubicBezTo>
                  <a:pt x="1679391" y="1700623"/>
                  <a:pt x="1698171" y="1692729"/>
                  <a:pt x="1714500" y="1681843"/>
                </a:cubicBezTo>
                <a:cubicBezTo>
                  <a:pt x="1730829" y="1660071"/>
                  <a:pt x="1745280" y="1636756"/>
                  <a:pt x="1763486" y="1616528"/>
                </a:cubicBezTo>
                <a:cubicBezTo>
                  <a:pt x="1794381" y="1582200"/>
                  <a:pt x="1833746" y="1555504"/>
                  <a:pt x="1861457" y="1518557"/>
                </a:cubicBezTo>
                <a:cubicBezTo>
                  <a:pt x="1877786" y="1496786"/>
                  <a:pt x="1892732" y="1473906"/>
                  <a:pt x="1910443" y="1453243"/>
                </a:cubicBezTo>
                <a:cubicBezTo>
                  <a:pt x="1925471" y="1435710"/>
                  <a:pt x="1944646" y="1421997"/>
                  <a:pt x="1959429" y="1404257"/>
                </a:cubicBezTo>
                <a:cubicBezTo>
                  <a:pt x="1971992" y="1389181"/>
                  <a:pt x="1982350" y="1372310"/>
                  <a:pt x="1992086" y="1355271"/>
                </a:cubicBezTo>
                <a:cubicBezTo>
                  <a:pt x="2004163" y="1334137"/>
                  <a:pt x="2009160" y="1308656"/>
                  <a:pt x="2024743" y="1289957"/>
                </a:cubicBezTo>
                <a:cubicBezTo>
                  <a:pt x="2037306" y="1274881"/>
                  <a:pt x="2057400" y="1268186"/>
                  <a:pt x="2073729" y="1257300"/>
                </a:cubicBezTo>
                <a:lnTo>
                  <a:pt x="2122714" y="1110343"/>
                </a:lnTo>
                <a:lnTo>
                  <a:pt x="2139043" y="1061357"/>
                </a:lnTo>
                <a:lnTo>
                  <a:pt x="2155372" y="1012371"/>
                </a:lnTo>
                <a:cubicBezTo>
                  <a:pt x="2149929" y="892628"/>
                  <a:pt x="2160114" y="771143"/>
                  <a:pt x="2139043" y="653143"/>
                </a:cubicBezTo>
                <a:cubicBezTo>
                  <a:pt x="2132143" y="614505"/>
                  <a:pt x="2095500" y="587828"/>
                  <a:pt x="2073729" y="555171"/>
                </a:cubicBezTo>
                <a:cubicBezTo>
                  <a:pt x="2052306" y="523036"/>
                  <a:pt x="2039436" y="496795"/>
                  <a:pt x="2008414" y="473528"/>
                </a:cubicBezTo>
                <a:cubicBezTo>
                  <a:pt x="1977015" y="449979"/>
                  <a:pt x="1943100" y="429985"/>
                  <a:pt x="1910443" y="408214"/>
                </a:cubicBezTo>
                <a:cubicBezTo>
                  <a:pt x="1894114" y="397328"/>
                  <a:pt x="1880074" y="381763"/>
                  <a:pt x="1861457" y="375557"/>
                </a:cubicBezTo>
                <a:cubicBezTo>
                  <a:pt x="1845129" y="370114"/>
                  <a:pt x="1827867" y="366925"/>
                  <a:pt x="1812472" y="359228"/>
                </a:cubicBezTo>
                <a:cubicBezTo>
                  <a:pt x="1794919" y="350452"/>
                  <a:pt x="1781419" y="334541"/>
                  <a:pt x="1763486" y="326571"/>
                </a:cubicBezTo>
                <a:cubicBezTo>
                  <a:pt x="1732029" y="312590"/>
                  <a:pt x="1698171" y="304800"/>
                  <a:pt x="1665514" y="293914"/>
                </a:cubicBezTo>
                <a:cubicBezTo>
                  <a:pt x="1649186" y="288471"/>
                  <a:pt x="1633741" y="277586"/>
                  <a:pt x="1616529" y="277586"/>
                </a:cubicBezTo>
                <a:lnTo>
                  <a:pt x="1534886" y="27758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700">
              <a:solidFill>
                <a:schemeClr val="bg1"/>
              </a:solidFill>
            </a:endParaRPr>
          </a:p>
        </p:txBody>
      </p:sp>
      <p:grpSp>
        <p:nvGrpSpPr>
          <p:cNvPr id="12" name="Group 47">
            <a:extLst>
              <a:ext uri="{FF2B5EF4-FFF2-40B4-BE49-F238E27FC236}">
                <a16:creationId xmlns:a16="http://schemas.microsoft.com/office/drawing/2014/main" id="{297395DB-DD74-C014-C2AF-42564F9025E1}"/>
              </a:ext>
            </a:extLst>
          </p:cNvPr>
          <p:cNvGrpSpPr/>
          <p:nvPr/>
        </p:nvGrpSpPr>
        <p:grpSpPr>
          <a:xfrm>
            <a:off x="8804569" y="5093352"/>
            <a:ext cx="781946" cy="903600"/>
            <a:chOff x="7670599" y="2657443"/>
            <a:chExt cx="1194176" cy="1058649"/>
          </a:xfrm>
        </p:grpSpPr>
        <p:cxnSp>
          <p:nvCxnSpPr>
            <p:cNvPr id="13" name="Straight Connector 48">
              <a:extLst>
                <a:ext uri="{FF2B5EF4-FFF2-40B4-BE49-F238E27FC236}">
                  <a16:creationId xmlns:a16="http://schemas.microsoft.com/office/drawing/2014/main" id="{E125B6F1-FF12-3270-983F-8F51F271A258}"/>
                </a:ext>
              </a:extLst>
            </p:cNvPr>
            <p:cNvCxnSpPr>
              <a:cxnSpLocks/>
            </p:cNvCxnSpPr>
            <p:nvPr/>
          </p:nvCxnSpPr>
          <p:spPr>
            <a:xfrm>
              <a:off x="7670599" y="2694170"/>
              <a:ext cx="1047211" cy="102192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9">
              <a:extLst>
                <a:ext uri="{FF2B5EF4-FFF2-40B4-BE49-F238E27FC236}">
                  <a16:creationId xmlns:a16="http://schemas.microsoft.com/office/drawing/2014/main" id="{1B8BCCD3-28C5-DC7A-7673-1A78E76F7B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4794" y="2657443"/>
              <a:ext cx="1099981" cy="100149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50">
            <a:extLst>
              <a:ext uri="{FF2B5EF4-FFF2-40B4-BE49-F238E27FC236}">
                <a16:creationId xmlns:a16="http://schemas.microsoft.com/office/drawing/2014/main" id="{DC8D4689-88C2-944C-1551-7D67FB8040B8}"/>
              </a:ext>
            </a:extLst>
          </p:cNvPr>
          <p:cNvSpPr txBox="1"/>
          <p:nvPr/>
        </p:nvSpPr>
        <p:spPr>
          <a:xfrm>
            <a:off x="8804569" y="4897514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lang="ar-AE" sz="32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Group 51">
            <a:extLst>
              <a:ext uri="{FF2B5EF4-FFF2-40B4-BE49-F238E27FC236}">
                <a16:creationId xmlns:a16="http://schemas.microsoft.com/office/drawing/2014/main" id="{74A8D449-E843-B04A-F83D-5A78C9163C5E}"/>
              </a:ext>
            </a:extLst>
          </p:cNvPr>
          <p:cNvGrpSpPr/>
          <p:nvPr/>
        </p:nvGrpSpPr>
        <p:grpSpPr>
          <a:xfrm>
            <a:off x="10098970" y="5448981"/>
            <a:ext cx="781946" cy="903600"/>
            <a:chOff x="7670599" y="2657443"/>
            <a:chExt cx="1194176" cy="1058649"/>
          </a:xfrm>
        </p:grpSpPr>
        <p:cxnSp>
          <p:nvCxnSpPr>
            <p:cNvPr id="24" name="Straight Connector 52">
              <a:extLst>
                <a:ext uri="{FF2B5EF4-FFF2-40B4-BE49-F238E27FC236}">
                  <a16:creationId xmlns:a16="http://schemas.microsoft.com/office/drawing/2014/main" id="{4F7F7254-C335-FCF9-1B14-A5ECF11A426A}"/>
                </a:ext>
              </a:extLst>
            </p:cNvPr>
            <p:cNvCxnSpPr>
              <a:cxnSpLocks/>
            </p:cNvCxnSpPr>
            <p:nvPr/>
          </p:nvCxnSpPr>
          <p:spPr>
            <a:xfrm>
              <a:off x="7670599" y="2694170"/>
              <a:ext cx="1047211" cy="102192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3">
              <a:extLst>
                <a:ext uri="{FF2B5EF4-FFF2-40B4-BE49-F238E27FC236}">
                  <a16:creationId xmlns:a16="http://schemas.microsoft.com/office/drawing/2014/main" id="{C251ABB3-A748-6374-7ECB-55281F5FC7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4794" y="2657443"/>
              <a:ext cx="1099981" cy="100149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54">
            <a:extLst>
              <a:ext uri="{FF2B5EF4-FFF2-40B4-BE49-F238E27FC236}">
                <a16:creationId xmlns:a16="http://schemas.microsoft.com/office/drawing/2014/main" id="{C9D86CCD-FFBE-CC56-4DDA-05AB4F1558FD}"/>
              </a:ext>
            </a:extLst>
          </p:cNvPr>
          <p:cNvSpPr txBox="1"/>
          <p:nvPr/>
        </p:nvSpPr>
        <p:spPr>
          <a:xfrm>
            <a:off x="10098970" y="5253143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endParaRPr lang="ar-AE" sz="44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56">
            <a:extLst>
              <a:ext uri="{FF2B5EF4-FFF2-40B4-BE49-F238E27FC236}">
                <a16:creationId xmlns:a16="http://schemas.microsoft.com/office/drawing/2014/main" id="{34BA868A-AE98-03A2-D782-64EFE329E3B6}"/>
              </a:ext>
            </a:extLst>
          </p:cNvPr>
          <p:cNvSpPr txBox="1"/>
          <p:nvPr/>
        </p:nvSpPr>
        <p:spPr>
          <a:xfrm>
            <a:off x="13022525" y="2716359"/>
            <a:ext cx="47913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dirty="0">
                <a:solidFill>
                  <a:schemeClr val="bg1"/>
                </a:solidFill>
                <a:latin typeface="Janna LT" panose="01000000000000000000" pitchFamily="2" charset="-78"/>
                <a:cs typeface="+mj-cs"/>
              </a:rPr>
              <a:t>رقم اليوم هو الرقم</a:t>
            </a:r>
            <a:endParaRPr lang="ar-AE" sz="4000" dirty="0">
              <a:solidFill>
                <a:schemeClr val="bg1"/>
              </a:solidFill>
              <a:latin typeface="Janna LT" panose="01000000000000000000" pitchFamily="2" charset="-78"/>
              <a:cs typeface="+mj-cs"/>
            </a:endParaRPr>
          </a:p>
        </p:txBody>
      </p:sp>
      <p:sp>
        <p:nvSpPr>
          <p:cNvPr id="28" name="TextBox 58">
            <a:extLst>
              <a:ext uri="{FF2B5EF4-FFF2-40B4-BE49-F238E27FC236}">
                <a16:creationId xmlns:a16="http://schemas.microsoft.com/office/drawing/2014/main" id="{BC1C68C7-57CA-8425-8E00-714EB3EF3662}"/>
              </a:ext>
            </a:extLst>
          </p:cNvPr>
          <p:cNvSpPr txBox="1"/>
          <p:nvPr/>
        </p:nvSpPr>
        <p:spPr>
          <a:xfrm>
            <a:off x="6664316" y="3270341"/>
            <a:ext cx="476902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700" dirty="0">
                <a:solidFill>
                  <a:schemeClr val="bg1"/>
                </a:solidFill>
                <a:latin typeface="Janna LT" panose="01000000000000000000" pitchFamily="2" charset="-78"/>
                <a:cs typeface="Janna LT" panose="01000000000000000000" pitchFamily="2" charset="-78"/>
              </a:rPr>
              <a:t>ابحث عن الرقم</a:t>
            </a:r>
            <a:endParaRPr lang="ar-AE" sz="2700" dirty="0">
              <a:solidFill>
                <a:schemeClr val="bg1"/>
              </a:solidFill>
              <a:latin typeface="Janna LT" panose="01000000000000000000" pitchFamily="2" charset="-78"/>
              <a:cs typeface="Janna LT" panose="01000000000000000000" pitchFamily="2" charset="-78"/>
            </a:endParaRPr>
          </a:p>
        </p:txBody>
      </p:sp>
      <p:sp>
        <p:nvSpPr>
          <p:cNvPr id="29" name="TextBox 63">
            <a:extLst>
              <a:ext uri="{FF2B5EF4-FFF2-40B4-BE49-F238E27FC236}">
                <a16:creationId xmlns:a16="http://schemas.microsoft.com/office/drawing/2014/main" id="{037FE17D-6ADA-9138-460F-C533539EBB8A}"/>
              </a:ext>
            </a:extLst>
          </p:cNvPr>
          <p:cNvSpPr txBox="1"/>
          <p:nvPr/>
        </p:nvSpPr>
        <p:spPr>
          <a:xfrm>
            <a:off x="12297505" y="6028154"/>
            <a:ext cx="47913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dirty="0">
                <a:solidFill>
                  <a:schemeClr val="bg1"/>
                </a:solidFill>
                <a:latin typeface="Janna LT" panose="01000000000000000000" pitchFamily="2" charset="-78"/>
                <a:cs typeface="+mj-cs"/>
              </a:rPr>
              <a:t>لون حسب الرقم المطلوب</a:t>
            </a:r>
            <a:endParaRPr lang="ar-AE" sz="4000" dirty="0">
              <a:solidFill>
                <a:schemeClr val="bg1"/>
              </a:solidFill>
              <a:latin typeface="Janna LT" panose="01000000000000000000" pitchFamily="2" charset="-78"/>
              <a:cs typeface="+mj-cs"/>
            </a:endParaRPr>
          </a:p>
        </p:txBody>
      </p:sp>
      <p:sp>
        <p:nvSpPr>
          <p:cNvPr id="32" name="TextBox 69">
            <a:extLst>
              <a:ext uri="{FF2B5EF4-FFF2-40B4-BE49-F238E27FC236}">
                <a16:creationId xmlns:a16="http://schemas.microsoft.com/office/drawing/2014/main" id="{6007B67E-E9C8-73C5-88FC-22228D15A1F3}"/>
              </a:ext>
            </a:extLst>
          </p:cNvPr>
          <p:cNvSpPr txBox="1"/>
          <p:nvPr/>
        </p:nvSpPr>
        <p:spPr>
          <a:xfrm>
            <a:off x="4052720" y="6598190"/>
            <a:ext cx="1590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latin typeface="Janna LT" panose="01000000000000000000" pitchFamily="2" charset="-78"/>
              </a:rPr>
              <a:t>الرقم السابق</a:t>
            </a:r>
            <a:endParaRPr lang="ar-AE" sz="2400" dirty="0">
              <a:solidFill>
                <a:schemeClr val="bg1"/>
              </a:solidFill>
              <a:latin typeface="Janna LT" panose="01000000000000000000" pitchFamily="2" charset="-78"/>
            </a:endParaRPr>
          </a:p>
        </p:txBody>
      </p:sp>
      <p:sp>
        <p:nvSpPr>
          <p:cNvPr id="33" name="TextBox 71">
            <a:extLst>
              <a:ext uri="{FF2B5EF4-FFF2-40B4-BE49-F238E27FC236}">
                <a16:creationId xmlns:a16="http://schemas.microsoft.com/office/drawing/2014/main" id="{02F3F850-FA20-18BB-CDAF-44A04A6D5C82}"/>
              </a:ext>
            </a:extLst>
          </p:cNvPr>
          <p:cNvSpPr txBox="1"/>
          <p:nvPr/>
        </p:nvSpPr>
        <p:spPr>
          <a:xfrm>
            <a:off x="811162" y="6544766"/>
            <a:ext cx="1590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latin typeface="Janna LT" panose="01000000000000000000" pitchFamily="2" charset="-78"/>
              </a:rPr>
              <a:t>الرقم التالي</a:t>
            </a:r>
            <a:endParaRPr lang="ar-AE" sz="2400" dirty="0">
              <a:solidFill>
                <a:schemeClr val="bg1"/>
              </a:solidFill>
              <a:latin typeface="Janna LT" panose="01000000000000000000" pitchFamily="2" charset="-78"/>
            </a:endParaRPr>
          </a:p>
        </p:txBody>
      </p:sp>
      <p:sp>
        <p:nvSpPr>
          <p:cNvPr id="34" name="Rectangle 74">
            <a:extLst>
              <a:ext uri="{FF2B5EF4-FFF2-40B4-BE49-F238E27FC236}">
                <a16:creationId xmlns:a16="http://schemas.microsoft.com/office/drawing/2014/main" id="{212DB974-D0B4-F87A-EB4E-65479735C863}"/>
              </a:ext>
            </a:extLst>
          </p:cNvPr>
          <p:cNvSpPr/>
          <p:nvPr/>
        </p:nvSpPr>
        <p:spPr>
          <a:xfrm>
            <a:off x="4140362" y="5068181"/>
            <a:ext cx="1450892" cy="13261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8100" dirty="0">
                <a:solidFill>
                  <a:schemeClr val="bg1"/>
                </a:solidFill>
              </a:rPr>
              <a:t>19</a:t>
            </a:r>
            <a:endParaRPr lang="ar-AE" sz="8100" dirty="0">
              <a:solidFill>
                <a:schemeClr val="bg1"/>
              </a:solidFill>
            </a:endParaRPr>
          </a:p>
        </p:txBody>
      </p:sp>
      <p:sp>
        <p:nvSpPr>
          <p:cNvPr id="35" name="Rectangle 80">
            <a:extLst>
              <a:ext uri="{FF2B5EF4-FFF2-40B4-BE49-F238E27FC236}">
                <a16:creationId xmlns:a16="http://schemas.microsoft.com/office/drawing/2014/main" id="{15C2BFF2-E7D5-E52B-E64A-ECBF6981A207}"/>
              </a:ext>
            </a:extLst>
          </p:cNvPr>
          <p:cNvSpPr/>
          <p:nvPr/>
        </p:nvSpPr>
        <p:spPr>
          <a:xfrm>
            <a:off x="955806" y="5095936"/>
            <a:ext cx="1450892" cy="13261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8100" dirty="0">
                <a:solidFill>
                  <a:schemeClr val="bg1"/>
                </a:solidFill>
              </a:rPr>
              <a:t>21</a:t>
            </a:r>
            <a:endParaRPr lang="ar-AE" sz="8100" dirty="0">
              <a:solidFill>
                <a:schemeClr val="bg1"/>
              </a:solidFill>
            </a:endParaRPr>
          </a:p>
        </p:txBody>
      </p:sp>
      <p:sp>
        <p:nvSpPr>
          <p:cNvPr id="36" name="Rectangle 81">
            <a:extLst>
              <a:ext uri="{FF2B5EF4-FFF2-40B4-BE49-F238E27FC236}">
                <a16:creationId xmlns:a16="http://schemas.microsoft.com/office/drawing/2014/main" id="{DC90245B-1B80-15C7-8FF6-6FF0DF35369F}"/>
              </a:ext>
            </a:extLst>
          </p:cNvPr>
          <p:cNvSpPr/>
          <p:nvPr/>
        </p:nvSpPr>
        <p:spPr>
          <a:xfrm>
            <a:off x="2456204" y="5118852"/>
            <a:ext cx="1450892" cy="13261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8100" dirty="0">
                <a:solidFill>
                  <a:schemeClr val="bg1"/>
                </a:solidFill>
              </a:rPr>
              <a:t>20</a:t>
            </a:r>
            <a:endParaRPr lang="ar-AE" sz="8100" dirty="0">
              <a:solidFill>
                <a:schemeClr val="bg1"/>
              </a:solidFill>
            </a:endParaRPr>
          </a:p>
        </p:txBody>
      </p:sp>
      <p:sp>
        <p:nvSpPr>
          <p:cNvPr id="73" name="نجمة ذات 5 نقاط 72">
            <a:extLst>
              <a:ext uri="{FF2B5EF4-FFF2-40B4-BE49-F238E27FC236}">
                <a16:creationId xmlns:a16="http://schemas.microsoft.com/office/drawing/2014/main" id="{EC7D5557-F37A-6344-1679-138422BBC17A}"/>
              </a:ext>
            </a:extLst>
          </p:cNvPr>
          <p:cNvSpPr/>
          <p:nvPr/>
        </p:nvSpPr>
        <p:spPr>
          <a:xfrm>
            <a:off x="11463206" y="686363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4" name="نجمة ذات 5 نقاط 73">
            <a:extLst>
              <a:ext uri="{FF2B5EF4-FFF2-40B4-BE49-F238E27FC236}">
                <a16:creationId xmlns:a16="http://schemas.microsoft.com/office/drawing/2014/main" id="{847E12FE-3C61-4FE8-7258-F9D471E2E053}"/>
              </a:ext>
            </a:extLst>
          </p:cNvPr>
          <p:cNvSpPr/>
          <p:nvPr/>
        </p:nvSpPr>
        <p:spPr>
          <a:xfrm>
            <a:off x="12216440" y="687323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5" name="نجمة ذات 5 نقاط 74">
            <a:extLst>
              <a:ext uri="{FF2B5EF4-FFF2-40B4-BE49-F238E27FC236}">
                <a16:creationId xmlns:a16="http://schemas.microsoft.com/office/drawing/2014/main" id="{703B969B-09FF-F02D-3CEA-FE37D4517DC2}"/>
              </a:ext>
            </a:extLst>
          </p:cNvPr>
          <p:cNvSpPr/>
          <p:nvPr/>
        </p:nvSpPr>
        <p:spPr>
          <a:xfrm>
            <a:off x="12977079" y="687323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6" name="نجمة ذات 5 نقاط 75">
            <a:extLst>
              <a:ext uri="{FF2B5EF4-FFF2-40B4-BE49-F238E27FC236}">
                <a16:creationId xmlns:a16="http://schemas.microsoft.com/office/drawing/2014/main" id="{F20A3960-17AE-9F79-64C7-3CF65AD22ABE}"/>
              </a:ext>
            </a:extLst>
          </p:cNvPr>
          <p:cNvSpPr/>
          <p:nvPr/>
        </p:nvSpPr>
        <p:spPr>
          <a:xfrm>
            <a:off x="13753928" y="688656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7" name="نجمة ذات 5 نقاط 76">
            <a:extLst>
              <a:ext uri="{FF2B5EF4-FFF2-40B4-BE49-F238E27FC236}">
                <a16:creationId xmlns:a16="http://schemas.microsoft.com/office/drawing/2014/main" id="{82ADFB3A-1332-E55C-8C53-A747CCF7764B}"/>
              </a:ext>
            </a:extLst>
          </p:cNvPr>
          <p:cNvSpPr/>
          <p:nvPr/>
        </p:nvSpPr>
        <p:spPr>
          <a:xfrm>
            <a:off x="14499881" y="6891424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8" name="نجمة ذات 5 نقاط 77">
            <a:extLst>
              <a:ext uri="{FF2B5EF4-FFF2-40B4-BE49-F238E27FC236}">
                <a16:creationId xmlns:a16="http://schemas.microsoft.com/office/drawing/2014/main" id="{D30E7F96-5357-634B-1401-3F5338F97C32}"/>
              </a:ext>
            </a:extLst>
          </p:cNvPr>
          <p:cNvSpPr/>
          <p:nvPr/>
        </p:nvSpPr>
        <p:spPr>
          <a:xfrm>
            <a:off x="15255014" y="6909027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9" name="نجمة ذات 5 نقاط 78">
            <a:extLst>
              <a:ext uri="{FF2B5EF4-FFF2-40B4-BE49-F238E27FC236}">
                <a16:creationId xmlns:a16="http://schemas.microsoft.com/office/drawing/2014/main" id="{00FE0161-EE22-BE0B-0D4F-583738A5A195}"/>
              </a:ext>
            </a:extLst>
          </p:cNvPr>
          <p:cNvSpPr/>
          <p:nvPr/>
        </p:nvSpPr>
        <p:spPr>
          <a:xfrm>
            <a:off x="15991787" y="691686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0" name="نجمة ذات 5 نقاط 79">
            <a:extLst>
              <a:ext uri="{FF2B5EF4-FFF2-40B4-BE49-F238E27FC236}">
                <a16:creationId xmlns:a16="http://schemas.microsoft.com/office/drawing/2014/main" id="{36E40824-F61E-D014-BB5E-6FAE7E9BC1C3}"/>
              </a:ext>
            </a:extLst>
          </p:cNvPr>
          <p:cNvSpPr/>
          <p:nvPr/>
        </p:nvSpPr>
        <p:spPr>
          <a:xfrm>
            <a:off x="16663155" y="6939092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1" name="نجمة ذات 5 نقاط 80">
            <a:extLst>
              <a:ext uri="{FF2B5EF4-FFF2-40B4-BE49-F238E27FC236}">
                <a16:creationId xmlns:a16="http://schemas.microsoft.com/office/drawing/2014/main" id="{63BEF3A4-63ED-FF6D-48C2-FE42287421DD}"/>
              </a:ext>
            </a:extLst>
          </p:cNvPr>
          <p:cNvSpPr/>
          <p:nvPr/>
        </p:nvSpPr>
        <p:spPr>
          <a:xfrm>
            <a:off x="11455383" y="76122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2" name="نجمة ذات 5 نقاط 81">
            <a:extLst>
              <a:ext uri="{FF2B5EF4-FFF2-40B4-BE49-F238E27FC236}">
                <a16:creationId xmlns:a16="http://schemas.microsoft.com/office/drawing/2014/main" id="{19561E75-85BC-6E2E-833A-0E8996BCD53D}"/>
              </a:ext>
            </a:extLst>
          </p:cNvPr>
          <p:cNvSpPr/>
          <p:nvPr/>
        </p:nvSpPr>
        <p:spPr>
          <a:xfrm>
            <a:off x="12208617" y="76218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3" name="نجمة ذات 5 نقاط 82">
            <a:extLst>
              <a:ext uri="{FF2B5EF4-FFF2-40B4-BE49-F238E27FC236}">
                <a16:creationId xmlns:a16="http://schemas.microsoft.com/office/drawing/2014/main" id="{CE94B9DD-FE7A-6871-D554-2A04F0F5642A}"/>
              </a:ext>
            </a:extLst>
          </p:cNvPr>
          <p:cNvSpPr/>
          <p:nvPr/>
        </p:nvSpPr>
        <p:spPr>
          <a:xfrm>
            <a:off x="12969256" y="76218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4" name="نجمة ذات 5 نقاط 83">
            <a:extLst>
              <a:ext uri="{FF2B5EF4-FFF2-40B4-BE49-F238E27FC236}">
                <a16:creationId xmlns:a16="http://schemas.microsoft.com/office/drawing/2014/main" id="{0B41CF74-38C3-1FA2-FB27-A520B0DECA1D}"/>
              </a:ext>
            </a:extLst>
          </p:cNvPr>
          <p:cNvSpPr/>
          <p:nvPr/>
        </p:nvSpPr>
        <p:spPr>
          <a:xfrm>
            <a:off x="13746105" y="763520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5" name="نجمة ذات 5 نقاط 84">
            <a:extLst>
              <a:ext uri="{FF2B5EF4-FFF2-40B4-BE49-F238E27FC236}">
                <a16:creationId xmlns:a16="http://schemas.microsoft.com/office/drawing/2014/main" id="{60B43F63-2509-13F6-3465-DD473088F6A8}"/>
              </a:ext>
            </a:extLst>
          </p:cNvPr>
          <p:cNvSpPr/>
          <p:nvPr/>
        </p:nvSpPr>
        <p:spPr>
          <a:xfrm>
            <a:off x="14492058" y="7640064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6" name="نجمة ذات 5 نقاط 85">
            <a:extLst>
              <a:ext uri="{FF2B5EF4-FFF2-40B4-BE49-F238E27FC236}">
                <a16:creationId xmlns:a16="http://schemas.microsoft.com/office/drawing/2014/main" id="{615D66B6-9846-CD1E-170F-699CCFE4DF57}"/>
              </a:ext>
            </a:extLst>
          </p:cNvPr>
          <p:cNvSpPr/>
          <p:nvPr/>
        </p:nvSpPr>
        <p:spPr>
          <a:xfrm>
            <a:off x="15314168" y="763520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7" name="نجمة ذات 5 نقاط 86">
            <a:extLst>
              <a:ext uri="{FF2B5EF4-FFF2-40B4-BE49-F238E27FC236}">
                <a16:creationId xmlns:a16="http://schemas.microsoft.com/office/drawing/2014/main" id="{85CA9083-C669-4E35-5488-E474E0499C11}"/>
              </a:ext>
            </a:extLst>
          </p:cNvPr>
          <p:cNvSpPr/>
          <p:nvPr/>
        </p:nvSpPr>
        <p:spPr>
          <a:xfrm>
            <a:off x="16024963" y="766232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8" name="نجمة ذات 5 نقاط 87">
            <a:extLst>
              <a:ext uri="{FF2B5EF4-FFF2-40B4-BE49-F238E27FC236}">
                <a16:creationId xmlns:a16="http://schemas.microsoft.com/office/drawing/2014/main" id="{E86FF5DD-511A-55E2-C342-5DD4DD14CE09}"/>
              </a:ext>
            </a:extLst>
          </p:cNvPr>
          <p:cNvSpPr/>
          <p:nvPr/>
        </p:nvSpPr>
        <p:spPr>
          <a:xfrm>
            <a:off x="16698313" y="7638577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9" name="نجمة ذات 5 نقاط 88">
            <a:extLst>
              <a:ext uri="{FF2B5EF4-FFF2-40B4-BE49-F238E27FC236}">
                <a16:creationId xmlns:a16="http://schemas.microsoft.com/office/drawing/2014/main" id="{DBF7B700-8F5D-EFFD-48B5-DD05BF089A8F}"/>
              </a:ext>
            </a:extLst>
          </p:cNvPr>
          <p:cNvSpPr/>
          <p:nvPr/>
        </p:nvSpPr>
        <p:spPr>
          <a:xfrm>
            <a:off x="11463206" y="8357826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0" name="نجمة ذات 5 نقاط 89">
            <a:extLst>
              <a:ext uri="{FF2B5EF4-FFF2-40B4-BE49-F238E27FC236}">
                <a16:creationId xmlns:a16="http://schemas.microsoft.com/office/drawing/2014/main" id="{C9147049-92D1-8CCC-EF82-DDF32E846AC6}"/>
              </a:ext>
            </a:extLst>
          </p:cNvPr>
          <p:cNvSpPr/>
          <p:nvPr/>
        </p:nvSpPr>
        <p:spPr>
          <a:xfrm>
            <a:off x="12216440" y="8367426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1" name="نجمة ذات 5 نقاط 90">
            <a:extLst>
              <a:ext uri="{FF2B5EF4-FFF2-40B4-BE49-F238E27FC236}">
                <a16:creationId xmlns:a16="http://schemas.microsoft.com/office/drawing/2014/main" id="{B0C8BA61-A682-AC88-BA13-18CBABAACDC3}"/>
              </a:ext>
            </a:extLst>
          </p:cNvPr>
          <p:cNvSpPr/>
          <p:nvPr/>
        </p:nvSpPr>
        <p:spPr>
          <a:xfrm>
            <a:off x="12977079" y="8367426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2" name="نجمة ذات 5 نقاط 91">
            <a:extLst>
              <a:ext uri="{FF2B5EF4-FFF2-40B4-BE49-F238E27FC236}">
                <a16:creationId xmlns:a16="http://schemas.microsoft.com/office/drawing/2014/main" id="{3BCD5550-6879-C916-09E8-B614AD90A315}"/>
              </a:ext>
            </a:extLst>
          </p:cNvPr>
          <p:cNvSpPr/>
          <p:nvPr/>
        </p:nvSpPr>
        <p:spPr>
          <a:xfrm>
            <a:off x="13753928" y="8380752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3" name="نجمة ذات 5 نقاط 92">
            <a:extLst>
              <a:ext uri="{FF2B5EF4-FFF2-40B4-BE49-F238E27FC236}">
                <a16:creationId xmlns:a16="http://schemas.microsoft.com/office/drawing/2014/main" id="{3508FEF0-C83D-C0F0-DAE0-213CA1C0A14C}"/>
              </a:ext>
            </a:extLst>
          </p:cNvPr>
          <p:cNvSpPr/>
          <p:nvPr/>
        </p:nvSpPr>
        <p:spPr>
          <a:xfrm>
            <a:off x="14547956" y="84074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4" name="نجمة ذات 5 نقاط 93">
            <a:extLst>
              <a:ext uri="{FF2B5EF4-FFF2-40B4-BE49-F238E27FC236}">
                <a16:creationId xmlns:a16="http://schemas.microsoft.com/office/drawing/2014/main" id="{31F83003-A9D3-160A-33D9-E1B5DC6FE3AC}"/>
              </a:ext>
            </a:extLst>
          </p:cNvPr>
          <p:cNvSpPr/>
          <p:nvPr/>
        </p:nvSpPr>
        <p:spPr>
          <a:xfrm>
            <a:off x="15341984" y="8443139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5" name="نجمة ذات 5 نقاط 94">
            <a:extLst>
              <a:ext uri="{FF2B5EF4-FFF2-40B4-BE49-F238E27FC236}">
                <a16:creationId xmlns:a16="http://schemas.microsoft.com/office/drawing/2014/main" id="{E66AF97F-2160-D8CA-6C85-566643C4435A}"/>
              </a:ext>
            </a:extLst>
          </p:cNvPr>
          <p:cNvSpPr/>
          <p:nvPr/>
        </p:nvSpPr>
        <p:spPr>
          <a:xfrm>
            <a:off x="16057856" y="844954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6" name="نجمة ذات 5 نقاط 95">
            <a:extLst>
              <a:ext uri="{FF2B5EF4-FFF2-40B4-BE49-F238E27FC236}">
                <a16:creationId xmlns:a16="http://schemas.microsoft.com/office/drawing/2014/main" id="{7F9F3816-7619-10D7-CDEC-EF1C162CBF9D}"/>
              </a:ext>
            </a:extLst>
          </p:cNvPr>
          <p:cNvSpPr/>
          <p:nvPr/>
        </p:nvSpPr>
        <p:spPr>
          <a:xfrm>
            <a:off x="16726129" y="8429209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5F8D7AF6-E3B9-2497-C0A8-E625519F1E6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5497" y="3803526"/>
            <a:ext cx="1034869" cy="1437474"/>
          </a:xfrm>
          <a:prstGeom prst="rect">
            <a:avLst/>
          </a:prstGeom>
        </p:spPr>
      </p:pic>
      <p:pic>
        <p:nvPicPr>
          <p:cNvPr id="19" name="Picture 26">
            <a:extLst>
              <a:ext uri="{FF2B5EF4-FFF2-40B4-BE49-F238E27FC236}">
                <a16:creationId xmlns:a16="http://schemas.microsoft.com/office/drawing/2014/main" id="{1D5C8223-96CC-B12C-1F1B-9C7D46F06A0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52451" y="3821405"/>
            <a:ext cx="1011279" cy="1404709"/>
          </a:xfrm>
          <a:prstGeom prst="rect">
            <a:avLst/>
          </a:prstGeom>
        </p:spPr>
      </p:pic>
      <p:pic>
        <p:nvPicPr>
          <p:cNvPr id="20" name="Picture 64">
            <a:extLst>
              <a:ext uri="{FF2B5EF4-FFF2-40B4-BE49-F238E27FC236}">
                <a16:creationId xmlns:a16="http://schemas.microsoft.com/office/drawing/2014/main" id="{660C05FD-E60C-296E-D953-6638D5148D5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93162" y="3839552"/>
            <a:ext cx="1011279" cy="1404709"/>
          </a:xfrm>
          <a:prstGeom prst="rect">
            <a:avLst/>
          </a:prstGeom>
        </p:spPr>
      </p:pic>
      <p:pic>
        <p:nvPicPr>
          <p:cNvPr id="23" name="Picture 99">
            <a:extLst>
              <a:ext uri="{FF2B5EF4-FFF2-40B4-BE49-F238E27FC236}">
                <a16:creationId xmlns:a16="http://schemas.microsoft.com/office/drawing/2014/main" id="{7CEDF89C-C98B-8402-2EDA-023C080E5C6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1310" y="3799150"/>
            <a:ext cx="1034869" cy="143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0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ll-ringing-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2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3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7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679472" y="-87309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" name="Freeform 2"/>
          <p:cNvSpPr/>
          <p:nvPr/>
        </p:nvSpPr>
        <p:spPr>
          <a:xfrm>
            <a:off x="-5490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18377605-C31C-B133-D030-5413417E8AE8}"/>
              </a:ext>
            </a:extLst>
          </p:cNvPr>
          <p:cNvSpPr/>
          <p:nvPr/>
        </p:nvSpPr>
        <p:spPr>
          <a:xfrm>
            <a:off x="526875" y="664261"/>
            <a:ext cx="17124445" cy="885818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222" b="-9222"/>
            </a:stretch>
          </a:blipFill>
        </p:spPr>
        <p:txBody>
          <a:bodyPr/>
          <a:lstStyle/>
          <a:p>
            <a:pPr marL="0" algn="r" defTabSz="914400" rtl="1" eaLnBrk="1" latinLnBrk="0" hangingPunct="1"/>
            <a:endParaRPr lang="ar-AE" dirty="0"/>
          </a:p>
        </p:txBody>
      </p:sp>
      <p:sp>
        <p:nvSpPr>
          <p:cNvPr id="16" name="Freeform 16"/>
          <p:cNvSpPr/>
          <p:nvPr/>
        </p:nvSpPr>
        <p:spPr>
          <a:xfrm>
            <a:off x="16463747" y="477438"/>
            <a:ext cx="1297378" cy="2106377"/>
          </a:xfrm>
          <a:custGeom>
            <a:avLst/>
            <a:gdLst/>
            <a:ahLst/>
            <a:cxnLst/>
            <a:rect l="l" t="t" r="r" b="b"/>
            <a:pathLst>
              <a:path w="4794196" h="8961114">
                <a:moveTo>
                  <a:pt x="0" y="0"/>
                </a:moveTo>
                <a:lnTo>
                  <a:pt x="4794196" y="0"/>
                </a:lnTo>
                <a:lnTo>
                  <a:pt x="4794196" y="8961114"/>
                </a:lnTo>
                <a:lnTo>
                  <a:pt x="0" y="89611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19" name="13">
            <a:extLst>
              <a:ext uri="{FF2B5EF4-FFF2-40B4-BE49-F238E27FC236}">
                <a16:creationId xmlns:a16="http://schemas.microsoft.com/office/drawing/2014/main" id="{70BF174E-93F1-C86F-626C-D5F23DD8E981}"/>
              </a:ext>
            </a:extLst>
          </p:cNvPr>
          <p:cNvGrpSpPr/>
          <p:nvPr/>
        </p:nvGrpSpPr>
        <p:grpSpPr>
          <a:xfrm>
            <a:off x="3691296" y="6223007"/>
            <a:ext cx="2665377" cy="2110788"/>
            <a:chOff x="0" y="0"/>
            <a:chExt cx="1026355" cy="812800"/>
          </a:xfrm>
        </p:grpSpPr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E11F4021-4A75-A60A-3BFD-2DB405059C87}"/>
                </a:ext>
              </a:extLst>
            </p:cNvPr>
            <p:cNvSpPr/>
            <p:nvPr/>
          </p:nvSpPr>
          <p:spPr>
            <a:xfrm>
              <a:off x="0" y="0"/>
              <a:ext cx="1026355" cy="812800"/>
            </a:xfrm>
            <a:custGeom>
              <a:avLst/>
              <a:gdLst/>
              <a:ahLst/>
              <a:cxnLst/>
              <a:rect l="l" t="t" r="r" b="b"/>
              <a:pathLst>
                <a:path w="1026355" h="812800">
                  <a:moveTo>
                    <a:pt x="513178" y="0"/>
                  </a:moveTo>
                  <a:cubicBezTo>
                    <a:pt x="229757" y="0"/>
                    <a:pt x="0" y="181951"/>
                    <a:pt x="0" y="406400"/>
                  </a:cubicBezTo>
                  <a:cubicBezTo>
                    <a:pt x="0" y="630849"/>
                    <a:pt x="229757" y="812800"/>
                    <a:pt x="513178" y="812800"/>
                  </a:cubicBezTo>
                  <a:cubicBezTo>
                    <a:pt x="796598" y="812800"/>
                    <a:pt x="1026355" y="630849"/>
                    <a:pt x="1026355" y="406400"/>
                  </a:cubicBezTo>
                  <a:cubicBezTo>
                    <a:pt x="1026355" y="181951"/>
                    <a:pt x="796598" y="0"/>
                    <a:pt x="513178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13617D"/>
              </a:solidFill>
              <a:prstDash val="solid"/>
              <a:miter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2420AE9E-55F5-E341-B420-71DA14B0BC1C}"/>
                </a:ext>
              </a:extLst>
            </p:cNvPr>
            <p:cNvSpPr txBox="1"/>
            <p:nvPr/>
          </p:nvSpPr>
          <p:spPr>
            <a:xfrm>
              <a:off x="96221" y="38100"/>
              <a:ext cx="8339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11">
            <a:extLst>
              <a:ext uri="{FF2B5EF4-FFF2-40B4-BE49-F238E27FC236}">
                <a16:creationId xmlns:a16="http://schemas.microsoft.com/office/drawing/2014/main" id="{BFEC2E56-178A-DBF3-59ED-529177D6A692}"/>
              </a:ext>
            </a:extLst>
          </p:cNvPr>
          <p:cNvGrpSpPr/>
          <p:nvPr/>
        </p:nvGrpSpPr>
        <p:grpSpPr>
          <a:xfrm>
            <a:off x="12389149" y="6312830"/>
            <a:ext cx="2665377" cy="2110788"/>
            <a:chOff x="0" y="0"/>
            <a:chExt cx="1026355" cy="812800"/>
          </a:xfrm>
        </p:grpSpPr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39C21108-C9A5-7EB8-9168-018E0F158216}"/>
                </a:ext>
              </a:extLst>
            </p:cNvPr>
            <p:cNvSpPr/>
            <p:nvPr/>
          </p:nvSpPr>
          <p:spPr>
            <a:xfrm>
              <a:off x="0" y="0"/>
              <a:ext cx="1026355" cy="812800"/>
            </a:xfrm>
            <a:custGeom>
              <a:avLst/>
              <a:gdLst/>
              <a:ahLst/>
              <a:cxnLst/>
              <a:rect l="l" t="t" r="r" b="b"/>
              <a:pathLst>
                <a:path w="1026355" h="812800">
                  <a:moveTo>
                    <a:pt x="513178" y="0"/>
                  </a:moveTo>
                  <a:cubicBezTo>
                    <a:pt x="229757" y="0"/>
                    <a:pt x="0" y="181951"/>
                    <a:pt x="0" y="406400"/>
                  </a:cubicBezTo>
                  <a:cubicBezTo>
                    <a:pt x="0" y="630849"/>
                    <a:pt x="229757" y="812800"/>
                    <a:pt x="513178" y="812800"/>
                  </a:cubicBezTo>
                  <a:cubicBezTo>
                    <a:pt x="796598" y="812800"/>
                    <a:pt x="1026355" y="630849"/>
                    <a:pt x="1026355" y="406400"/>
                  </a:cubicBezTo>
                  <a:cubicBezTo>
                    <a:pt x="1026355" y="181951"/>
                    <a:pt x="796598" y="0"/>
                    <a:pt x="513178" y="0"/>
                  </a:cubicBezTo>
                  <a:close/>
                </a:path>
              </a:pathLst>
            </a:custGeom>
            <a:solidFill>
              <a:schemeClr val="bg1"/>
            </a:solidFill>
            <a:ln w="76200" cap="sq">
              <a:solidFill>
                <a:srgbClr val="13617D"/>
              </a:solidFill>
              <a:prstDash val="solid"/>
              <a:miter/>
            </a:ln>
          </p:spPr>
          <p:txBody>
            <a:bodyPr/>
            <a:lstStyle/>
            <a:p>
              <a:endParaRPr lang="ar-AE" dirty="0"/>
            </a:p>
          </p:txBody>
        </p:sp>
        <p:sp>
          <p:nvSpPr>
            <p:cNvPr id="41" name="TextBox 18">
              <a:extLst>
                <a:ext uri="{FF2B5EF4-FFF2-40B4-BE49-F238E27FC236}">
                  <a16:creationId xmlns:a16="http://schemas.microsoft.com/office/drawing/2014/main" id="{EE22540F-B280-C2E0-F02C-1DA7D91BEB41}"/>
                </a:ext>
              </a:extLst>
            </p:cNvPr>
            <p:cNvSpPr txBox="1"/>
            <p:nvPr/>
          </p:nvSpPr>
          <p:spPr>
            <a:xfrm>
              <a:off x="96221" y="38100"/>
              <a:ext cx="8339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2" name="TextBox 22">
            <a:extLst>
              <a:ext uri="{FF2B5EF4-FFF2-40B4-BE49-F238E27FC236}">
                <a16:creationId xmlns:a16="http://schemas.microsoft.com/office/drawing/2014/main" id="{247F5A17-F999-9ED1-AE65-D484E6ECCF0F}"/>
              </a:ext>
            </a:extLst>
          </p:cNvPr>
          <p:cNvSpPr txBox="1"/>
          <p:nvPr/>
        </p:nvSpPr>
        <p:spPr>
          <a:xfrm>
            <a:off x="4082531" y="6623255"/>
            <a:ext cx="1861176" cy="16694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03"/>
              </a:lnSpc>
            </a:pPr>
            <a:r>
              <a:rPr lang="en-US" sz="13232" b="1" spc="224" dirty="0">
                <a:solidFill>
                  <a:srgbClr val="13617D"/>
                </a:solidFill>
                <a:ea typeface="Margin"/>
                <a:cs typeface="Margin"/>
                <a:sym typeface="Margin"/>
              </a:rPr>
              <a:t>13</a:t>
            </a:r>
          </a:p>
        </p:txBody>
      </p:sp>
      <p:grpSp>
        <p:nvGrpSpPr>
          <p:cNvPr id="30" name="12">
            <a:extLst>
              <a:ext uri="{FF2B5EF4-FFF2-40B4-BE49-F238E27FC236}">
                <a16:creationId xmlns:a16="http://schemas.microsoft.com/office/drawing/2014/main" id="{CADA0D02-9FDB-5499-1D8C-43CA50A3BFA1}"/>
              </a:ext>
            </a:extLst>
          </p:cNvPr>
          <p:cNvGrpSpPr/>
          <p:nvPr/>
        </p:nvGrpSpPr>
        <p:grpSpPr>
          <a:xfrm>
            <a:off x="7991602" y="6223007"/>
            <a:ext cx="2665377" cy="2110788"/>
            <a:chOff x="0" y="0"/>
            <a:chExt cx="1026355" cy="812800"/>
          </a:xfrm>
        </p:grpSpPr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899CE14A-AE9C-FEAD-D850-73A3E4A2EF03}"/>
                </a:ext>
              </a:extLst>
            </p:cNvPr>
            <p:cNvSpPr/>
            <p:nvPr/>
          </p:nvSpPr>
          <p:spPr>
            <a:xfrm>
              <a:off x="0" y="0"/>
              <a:ext cx="1026355" cy="812800"/>
            </a:xfrm>
            <a:custGeom>
              <a:avLst/>
              <a:gdLst/>
              <a:ahLst/>
              <a:cxnLst/>
              <a:rect l="l" t="t" r="r" b="b"/>
              <a:pathLst>
                <a:path w="1026355" h="812800">
                  <a:moveTo>
                    <a:pt x="513178" y="0"/>
                  </a:moveTo>
                  <a:cubicBezTo>
                    <a:pt x="229757" y="0"/>
                    <a:pt x="0" y="181951"/>
                    <a:pt x="0" y="406400"/>
                  </a:cubicBezTo>
                  <a:cubicBezTo>
                    <a:pt x="0" y="630849"/>
                    <a:pt x="229757" y="812800"/>
                    <a:pt x="513178" y="812800"/>
                  </a:cubicBezTo>
                  <a:cubicBezTo>
                    <a:pt x="796598" y="812800"/>
                    <a:pt x="1026355" y="630849"/>
                    <a:pt x="1026355" y="406400"/>
                  </a:cubicBezTo>
                  <a:cubicBezTo>
                    <a:pt x="1026355" y="181951"/>
                    <a:pt x="796598" y="0"/>
                    <a:pt x="513178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13617D"/>
              </a:solidFill>
              <a:prstDash val="solid"/>
              <a:miter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id="{5774A3E0-9C63-F6EB-39FE-50F0038E72F7}"/>
                </a:ext>
              </a:extLst>
            </p:cNvPr>
            <p:cNvSpPr txBox="1"/>
            <p:nvPr/>
          </p:nvSpPr>
          <p:spPr>
            <a:xfrm>
              <a:off x="96221" y="38100"/>
              <a:ext cx="8339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3" name="ر ١٢">
            <a:extLst>
              <a:ext uri="{FF2B5EF4-FFF2-40B4-BE49-F238E27FC236}">
                <a16:creationId xmlns:a16="http://schemas.microsoft.com/office/drawing/2014/main" id="{73856C8B-D8D0-7D19-AC2B-F25C330060BC}"/>
              </a:ext>
            </a:extLst>
          </p:cNvPr>
          <p:cNvSpPr txBox="1"/>
          <p:nvPr/>
        </p:nvSpPr>
        <p:spPr>
          <a:xfrm>
            <a:off x="8404014" y="6643120"/>
            <a:ext cx="1854407" cy="16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03"/>
              </a:lnSpc>
            </a:pPr>
            <a:r>
              <a:rPr lang="en-US" sz="13232" b="1" spc="224" dirty="0">
                <a:solidFill>
                  <a:srgbClr val="13617D"/>
                </a:solidFill>
                <a:ea typeface="Margin"/>
                <a:cs typeface="Margin"/>
                <a:sym typeface="Margin"/>
              </a:rPr>
              <a:t>12</a:t>
            </a:r>
          </a:p>
        </p:txBody>
      </p:sp>
      <p:sp>
        <p:nvSpPr>
          <p:cNvPr id="44" name="n 11">
            <a:extLst>
              <a:ext uri="{FF2B5EF4-FFF2-40B4-BE49-F238E27FC236}">
                <a16:creationId xmlns:a16="http://schemas.microsoft.com/office/drawing/2014/main" id="{FCB28278-E743-A43E-3F98-CB635A3912AB}"/>
              </a:ext>
            </a:extLst>
          </p:cNvPr>
          <p:cNvSpPr txBox="1"/>
          <p:nvPr/>
        </p:nvSpPr>
        <p:spPr>
          <a:xfrm>
            <a:off x="12802885" y="6708931"/>
            <a:ext cx="1854058" cy="16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03"/>
              </a:lnSpc>
            </a:pPr>
            <a:r>
              <a:rPr lang="en-US" sz="13232" b="1" spc="224" dirty="0">
                <a:solidFill>
                  <a:srgbClr val="13617D"/>
                </a:solidFill>
                <a:ea typeface="Margin"/>
                <a:cs typeface="Margin"/>
                <a:sym typeface="Margin"/>
              </a:rPr>
              <a:t>11</a:t>
            </a:r>
          </a:p>
        </p:txBody>
      </p:sp>
      <p:sp>
        <p:nvSpPr>
          <p:cNvPr id="45" name="Freeform 4">
            <a:extLst>
              <a:ext uri="{FF2B5EF4-FFF2-40B4-BE49-F238E27FC236}">
                <a16:creationId xmlns:a16="http://schemas.microsoft.com/office/drawing/2014/main" id="{C92179BD-EBA7-73A2-0437-9BE42D47C9E1}"/>
              </a:ext>
            </a:extLst>
          </p:cNvPr>
          <p:cNvSpPr/>
          <p:nvPr/>
        </p:nvSpPr>
        <p:spPr>
          <a:xfrm rot="516283">
            <a:off x="1191453" y="1343550"/>
            <a:ext cx="2387632" cy="1310213"/>
          </a:xfrm>
          <a:custGeom>
            <a:avLst/>
            <a:gdLst/>
            <a:ahLst/>
            <a:cxnLst/>
            <a:rect l="l" t="t" r="r" b="b"/>
            <a:pathLst>
              <a:path w="3884747" h="2131755">
                <a:moveTo>
                  <a:pt x="0" y="0"/>
                </a:moveTo>
                <a:lnTo>
                  <a:pt x="3884746" y="0"/>
                </a:lnTo>
                <a:lnTo>
                  <a:pt x="3884746" y="2131755"/>
                </a:lnTo>
                <a:lnTo>
                  <a:pt x="0" y="21317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6" name="Freeform 5">
            <a:extLst>
              <a:ext uri="{FF2B5EF4-FFF2-40B4-BE49-F238E27FC236}">
                <a16:creationId xmlns:a16="http://schemas.microsoft.com/office/drawing/2014/main" id="{59A72C8D-0E95-2574-BE7E-0136B7832F27}"/>
              </a:ext>
            </a:extLst>
          </p:cNvPr>
          <p:cNvSpPr/>
          <p:nvPr/>
        </p:nvSpPr>
        <p:spPr>
          <a:xfrm rot="-1494223">
            <a:off x="9330689" y="1523241"/>
            <a:ext cx="2612769" cy="1433757"/>
          </a:xfrm>
          <a:custGeom>
            <a:avLst/>
            <a:gdLst/>
            <a:ahLst/>
            <a:cxnLst/>
            <a:rect l="l" t="t" r="r" b="b"/>
            <a:pathLst>
              <a:path w="6222008" h="3414327">
                <a:moveTo>
                  <a:pt x="0" y="0"/>
                </a:moveTo>
                <a:lnTo>
                  <a:pt x="6222008" y="0"/>
                </a:lnTo>
                <a:lnTo>
                  <a:pt x="6222008" y="3414327"/>
                </a:lnTo>
                <a:lnTo>
                  <a:pt x="0" y="34143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7" name="Freeform 6">
            <a:extLst>
              <a:ext uri="{FF2B5EF4-FFF2-40B4-BE49-F238E27FC236}">
                <a16:creationId xmlns:a16="http://schemas.microsoft.com/office/drawing/2014/main" id="{8E565D0F-4D88-DC35-82B3-E87DD38E3B60}"/>
              </a:ext>
            </a:extLst>
          </p:cNvPr>
          <p:cNvSpPr/>
          <p:nvPr/>
        </p:nvSpPr>
        <p:spPr>
          <a:xfrm rot="-1707040">
            <a:off x="6281827" y="1193482"/>
            <a:ext cx="2387630" cy="1310212"/>
          </a:xfrm>
          <a:custGeom>
            <a:avLst/>
            <a:gdLst/>
            <a:ahLst/>
            <a:cxnLst/>
            <a:rect l="l" t="t" r="r" b="b"/>
            <a:pathLst>
              <a:path w="3884747" h="2131755">
                <a:moveTo>
                  <a:pt x="0" y="0"/>
                </a:moveTo>
                <a:lnTo>
                  <a:pt x="3884747" y="0"/>
                </a:lnTo>
                <a:lnTo>
                  <a:pt x="3884747" y="2131755"/>
                </a:lnTo>
                <a:lnTo>
                  <a:pt x="0" y="21317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8" name="Freeform 7">
            <a:extLst>
              <a:ext uri="{FF2B5EF4-FFF2-40B4-BE49-F238E27FC236}">
                <a16:creationId xmlns:a16="http://schemas.microsoft.com/office/drawing/2014/main" id="{89133EC2-5CFA-4F92-0D50-8814C0EC94E6}"/>
              </a:ext>
            </a:extLst>
          </p:cNvPr>
          <p:cNvSpPr/>
          <p:nvPr/>
        </p:nvSpPr>
        <p:spPr>
          <a:xfrm rot="-768553">
            <a:off x="3656656" y="2257207"/>
            <a:ext cx="2387632" cy="1310213"/>
          </a:xfrm>
          <a:custGeom>
            <a:avLst/>
            <a:gdLst/>
            <a:ahLst/>
            <a:cxnLst/>
            <a:rect l="l" t="t" r="r" b="b"/>
            <a:pathLst>
              <a:path w="3884747" h="2131755">
                <a:moveTo>
                  <a:pt x="0" y="0"/>
                </a:moveTo>
                <a:lnTo>
                  <a:pt x="3884747" y="0"/>
                </a:lnTo>
                <a:lnTo>
                  <a:pt x="3884747" y="2131754"/>
                </a:lnTo>
                <a:lnTo>
                  <a:pt x="0" y="21317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9" name="Freeform 8">
            <a:extLst>
              <a:ext uri="{FF2B5EF4-FFF2-40B4-BE49-F238E27FC236}">
                <a16:creationId xmlns:a16="http://schemas.microsoft.com/office/drawing/2014/main" id="{B562A3AF-3AEA-D1AF-A8A8-BFA121A0D633}"/>
              </a:ext>
            </a:extLst>
          </p:cNvPr>
          <p:cNvSpPr/>
          <p:nvPr/>
        </p:nvSpPr>
        <p:spPr>
          <a:xfrm rot="516283">
            <a:off x="1053712" y="3903195"/>
            <a:ext cx="1887136" cy="1035566"/>
          </a:xfrm>
          <a:custGeom>
            <a:avLst/>
            <a:gdLst/>
            <a:ahLst/>
            <a:cxnLst/>
            <a:rect l="l" t="t" r="r" b="b"/>
            <a:pathLst>
              <a:path w="3070427" h="1684897">
                <a:moveTo>
                  <a:pt x="0" y="0"/>
                </a:moveTo>
                <a:lnTo>
                  <a:pt x="3070427" y="0"/>
                </a:lnTo>
                <a:lnTo>
                  <a:pt x="3070427" y="1684897"/>
                </a:lnTo>
                <a:lnTo>
                  <a:pt x="0" y="16848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0" name="Freeform 9">
            <a:extLst>
              <a:ext uri="{FF2B5EF4-FFF2-40B4-BE49-F238E27FC236}">
                <a16:creationId xmlns:a16="http://schemas.microsoft.com/office/drawing/2014/main" id="{96AAF993-2015-BD93-B2DF-0A7B53B51A0D}"/>
              </a:ext>
            </a:extLst>
          </p:cNvPr>
          <p:cNvSpPr/>
          <p:nvPr/>
        </p:nvSpPr>
        <p:spPr>
          <a:xfrm rot="516283">
            <a:off x="6136522" y="3459746"/>
            <a:ext cx="1711125" cy="938980"/>
          </a:xfrm>
          <a:custGeom>
            <a:avLst/>
            <a:gdLst/>
            <a:ahLst/>
            <a:cxnLst/>
            <a:rect l="l" t="t" r="r" b="b"/>
            <a:pathLst>
              <a:path w="2784051" h="1527748">
                <a:moveTo>
                  <a:pt x="0" y="0"/>
                </a:moveTo>
                <a:lnTo>
                  <a:pt x="2784050" y="0"/>
                </a:lnTo>
                <a:lnTo>
                  <a:pt x="2784050" y="1527748"/>
                </a:lnTo>
                <a:lnTo>
                  <a:pt x="0" y="15277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1" name="Freeform 10">
            <a:extLst>
              <a:ext uri="{FF2B5EF4-FFF2-40B4-BE49-F238E27FC236}">
                <a16:creationId xmlns:a16="http://schemas.microsoft.com/office/drawing/2014/main" id="{5DFB39BA-05D2-CE89-B6EC-3C7F908D6747}"/>
              </a:ext>
            </a:extLst>
          </p:cNvPr>
          <p:cNvSpPr/>
          <p:nvPr/>
        </p:nvSpPr>
        <p:spPr>
          <a:xfrm rot="-1099587">
            <a:off x="11329039" y="3332312"/>
            <a:ext cx="1852338" cy="1016471"/>
          </a:xfrm>
          <a:custGeom>
            <a:avLst/>
            <a:gdLst/>
            <a:ahLst/>
            <a:cxnLst/>
            <a:rect l="l" t="t" r="r" b="b"/>
            <a:pathLst>
              <a:path w="2086323" h="1144870">
                <a:moveTo>
                  <a:pt x="0" y="0"/>
                </a:moveTo>
                <a:lnTo>
                  <a:pt x="2086323" y="0"/>
                </a:lnTo>
                <a:lnTo>
                  <a:pt x="2086323" y="1144870"/>
                </a:lnTo>
                <a:lnTo>
                  <a:pt x="0" y="1144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2" name="Freeform 11">
            <a:extLst>
              <a:ext uri="{FF2B5EF4-FFF2-40B4-BE49-F238E27FC236}">
                <a16:creationId xmlns:a16="http://schemas.microsoft.com/office/drawing/2014/main" id="{81B1EB6D-245F-98DF-CDD3-D72EC59FD936}"/>
              </a:ext>
            </a:extLst>
          </p:cNvPr>
          <p:cNvSpPr/>
          <p:nvPr/>
        </p:nvSpPr>
        <p:spPr>
          <a:xfrm rot="-1099587">
            <a:off x="3829936" y="4324831"/>
            <a:ext cx="1836597" cy="1049905"/>
          </a:xfrm>
          <a:custGeom>
            <a:avLst/>
            <a:gdLst/>
            <a:ahLst/>
            <a:cxnLst/>
            <a:rect l="l" t="t" r="r" b="b"/>
            <a:pathLst>
              <a:path w="2086323" h="1144870">
                <a:moveTo>
                  <a:pt x="0" y="0"/>
                </a:moveTo>
                <a:lnTo>
                  <a:pt x="2086323" y="0"/>
                </a:lnTo>
                <a:lnTo>
                  <a:pt x="2086323" y="1144870"/>
                </a:lnTo>
                <a:lnTo>
                  <a:pt x="0" y="1144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3" name="Freeform 12">
            <a:extLst>
              <a:ext uri="{FF2B5EF4-FFF2-40B4-BE49-F238E27FC236}">
                <a16:creationId xmlns:a16="http://schemas.microsoft.com/office/drawing/2014/main" id="{A2B033E6-198D-806B-85A2-242EEF8082D5}"/>
              </a:ext>
            </a:extLst>
          </p:cNvPr>
          <p:cNvSpPr/>
          <p:nvPr/>
        </p:nvSpPr>
        <p:spPr>
          <a:xfrm rot="-1707040">
            <a:off x="8542920" y="4001815"/>
            <a:ext cx="1975153" cy="1083865"/>
          </a:xfrm>
          <a:custGeom>
            <a:avLst/>
            <a:gdLst/>
            <a:ahLst/>
            <a:cxnLst/>
            <a:rect l="l" t="t" r="r" b="b"/>
            <a:pathLst>
              <a:path w="3213629" h="1763479">
                <a:moveTo>
                  <a:pt x="0" y="0"/>
                </a:moveTo>
                <a:lnTo>
                  <a:pt x="3213629" y="0"/>
                </a:lnTo>
                <a:lnTo>
                  <a:pt x="3213629" y="1763479"/>
                </a:lnTo>
                <a:lnTo>
                  <a:pt x="0" y="17634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4" name="Freeform 10">
            <a:extLst>
              <a:ext uri="{FF2B5EF4-FFF2-40B4-BE49-F238E27FC236}">
                <a16:creationId xmlns:a16="http://schemas.microsoft.com/office/drawing/2014/main" id="{B01BF65C-A482-23EB-5940-268A12124C60}"/>
              </a:ext>
            </a:extLst>
          </p:cNvPr>
          <p:cNvSpPr/>
          <p:nvPr/>
        </p:nvSpPr>
        <p:spPr>
          <a:xfrm rot="-1099587">
            <a:off x="12544699" y="1735492"/>
            <a:ext cx="1852338" cy="1016471"/>
          </a:xfrm>
          <a:custGeom>
            <a:avLst/>
            <a:gdLst/>
            <a:ahLst/>
            <a:cxnLst/>
            <a:rect l="l" t="t" r="r" b="b"/>
            <a:pathLst>
              <a:path w="2086323" h="1144870">
                <a:moveTo>
                  <a:pt x="0" y="0"/>
                </a:moveTo>
                <a:lnTo>
                  <a:pt x="2086323" y="0"/>
                </a:lnTo>
                <a:lnTo>
                  <a:pt x="2086323" y="1144870"/>
                </a:lnTo>
                <a:lnTo>
                  <a:pt x="0" y="1144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5" name="Freeform 10">
            <a:extLst>
              <a:ext uri="{FF2B5EF4-FFF2-40B4-BE49-F238E27FC236}">
                <a16:creationId xmlns:a16="http://schemas.microsoft.com/office/drawing/2014/main" id="{B4359C39-F290-02CF-F92D-BD8CF047CE02}"/>
              </a:ext>
            </a:extLst>
          </p:cNvPr>
          <p:cNvSpPr/>
          <p:nvPr/>
        </p:nvSpPr>
        <p:spPr>
          <a:xfrm rot="-1099587">
            <a:off x="13716638" y="4035704"/>
            <a:ext cx="1852338" cy="1016471"/>
          </a:xfrm>
          <a:custGeom>
            <a:avLst/>
            <a:gdLst/>
            <a:ahLst/>
            <a:cxnLst/>
            <a:rect l="l" t="t" r="r" b="b"/>
            <a:pathLst>
              <a:path w="2086323" h="1144870">
                <a:moveTo>
                  <a:pt x="0" y="0"/>
                </a:moveTo>
                <a:lnTo>
                  <a:pt x="2086323" y="0"/>
                </a:lnTo>
                <a:lnTo>
                  <a:pt x="2086323" y="1144870"/>
                </a:lnTo>
                <a:lnTo>
                  <a:pt x="0" y="1144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81894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5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75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-ringing-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8%A7%D8%AC%D8%A7%D8%A8%D8%A9 %D8%B5%D8%AD%D9%8A%D8%AD%D8%A9 %D8%A7%D8%AD%D8%B3%D9%86%D8%AA %D8%A7%D8%AD%D8%B3%D9%86%D8%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679472" y="-87309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" name="Freeform 2"/>
          <p:cNvSpPr/>
          <p:nvPr/>
        </p:nvSpPr>
        <p:spPr>
          <a:xfrm>
            <a:off x="-5490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18377605-C31C-B133-D030-5413417E8AE8}"/>
              </a:ext>
            </a:extLst>
          </p:cNvPr>
          <p:cNvSpPr/>
          <p:nvPr/>
        </p:nvSpPr>
        <p:spPr>
          <a:xfrm>
            <a:off x="526875" y="664261"/>
            <a:ext cx="17124445" cy="885818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222" b="-9222"/>
            </a:stretch>
          </a:blipFill>
        </p:spPr>
        <p:txBody>
          <a:bodyPr/>
          <a:lstStyle/>
          <a:p>
            <a:pPr marL="0" algn="l" defTabSz="914400" rtl="0" eaLnBrk="1" latinLnBrk="0" hangingPunct="1"/>
            <a:endParaRPr lang="ar-AE" dirty="0"/>
          </a:p>
        </p:txBody>
      </p:sp>
      <p:sp>
        <p:nvSpPr>
          <p:cNvPr id="16" name="Freeform 16"/>
          <p:cNvSpPr/>
          <p:nvPr/>
        </p:nvSpPr>
        <p:spPr>
          <a:xfrm>
            <a:off x="16660110" y="96833"/>
            <a:ext cx="1297378" cy="2106377"/>
          </a:xfrm>
          <a:custGeom>
            <a:avLst/>
            <a:gdLst/>
            <a:ahLst/>
            <a:cxnLst/>
            <a:rect l="l" t="t" r="r" b="b"/>
            <a:pathLst>
              <a:path w="4794196" h="8961114">
                <a:moveTo>
                  <a:pt x="0" y="0"/>
                </a:moveTo>
                <a:lnTo>
                  <a:pt x="4794196" y="0"/>
                </a:lnTo>
                <a:lnTo>
                  <a:pt x="4794196" y="8961114"/>
                </a:lnTo>
                <a:lnTo>
                  <a:pt x="0" y="89611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19" name="13">
            <a:extLst>
              <a:ext uri="{FF2B5EF4-FFF2-40B4-BE49-F238E27FC236}">
                <a16:creationId xmlns:a16="http://schemas.microsoft.com/office/drawing/2014/main" id="{70BF174E-93F1-C86F-626C-D5F23DD8E981}"/>
              </a:ext>
            </a:extLst>
          </p:cNvPr>
          <p:cNvGrpSpPr/>
          <p:nvPr/>
        </p:nvGrpSpPr>
        <p:grpSpPr>
          <a:xfrm>
            <a:off x="7429022" y="6332591"/>
            <a:ext cx="2665377" cy="2110788"/>
            <a:chOff x="0" y="0"/>
            <a:chExt cx="1026355" cy="812800"/>
          </a:xfrm>
        </p:grpSpPr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E11F4021-4A75-A60A-3BFD-2DB405059C87}"/>
                </a:ext>
              </a:extLst>
            </p:cNvPr>
            <p:cNvSpPr/>
            <p:nvPr/>
          </p:nvSpPr>
          <p:spPr>
            <a:xfrm>
              <a:off x="0" y="0"/>
              <a:ext cx="1026355" cy="812800"/>
            </a:xfrm>
            <a:custGeom>
              <a:avLst/>
              <a:gdLst/>
              <a:ahLst/>
              <a:cxnLst/>
              <a:rect l="l" t="t" r="r" b="b"/>
              <a:pathLst>
                <a:path w="1026355" h="812800">
                  <a:moveTo>
                    <a:pt x="513178" y="0"/>
                  </a:moveTo>
                  <a:cubicBezTo>
                    <a:pt x="229757" y="0"/>
                    <a:pt x="0" y="181951"/>
                    <a:pt x="0" y="406400"/>
                  </a:cubicBezTo>
                  <a:cubicBezTo>
                    <a:pt x="0" y="630849"/>
                    <a:pt x="229757" y="812800"/>
                    <a:pt x="513178" y="812800"/>
                  </a:cubicBezTo>
                  <a:cubicBezTo>
                    <a:pt x="796598" y="812800"/>
                    <a:pt x="1026355" y="630849"/>
                    <a:pt x="1026355" y="406400"/>
                  </a:cubicBezTo>
                  <a:cubicBezTo>
                    <a:pt x="1026355" y="181951"/>
                    <a:pt x="796598" y="0"/>
                    <a:pt x="513178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13617D"/>
              </a:solidFill>
              <a:prstDash val="solid"/>
              <a:miter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2420AE9E-55F5-E341-B420-71DA14B0BC1C}"/>
                </a:ext>
              </a:extLst>
            </p:cNvPr>
            <p:cNvSpPr txBox="1"/>
            <p:nvPr/>
          </p:nvSpPr>
          <p:spPr>
            <a:xfrm>
              <a:off x="96221" y="38100"/>
              <a:ext cx="8339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11">
            <a:extLst>
              <a:ext uri="{FF2B5EF4-FFF2-40B4-BE49-F238E27FC236}">
                <a16:creationId xmlns:a16="http://schemas.microsoft.com/office/drawing/2014/main" id="{BFEC2E56-178A-DBF3-59ED-529177D6A692}"/>
              </a:ext>
            </a:extLst>
          </p:cNvPr>
          <p:cNvGrpSpPr/>
          <p:nvPr/>
        </p:nvGrpSpPr>
        <p:grpSpPr>
          <a:xfrm>
            <a:off x="12928597" y="6337327"/>
            <a:ext cx="2665377" cy="2110788"/>
            <a:chOff x="0" y="0"/>
            <a:chExt cx="1026355" cy="812800"/>
          </a:xfrm>
        </p:grpSpPr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39C21108-C9A5-7EB8-9168-018E0F158216}"/>
                </a:ext>
              </a:extLst>
            </p:cNvPr>
            <p:cNvSpPr/>
            <p:nvPr/>
          </p:nvSpPr>
          <p:spPr>
            <a:xfrm>
              <a:off x="0" y="0"/>
              <a:ext cx="1026355" cy="812800"/>
            </a:xfrm>
            <a:custGeom>
              <a:avLst/>
              <a:gdLst/>
              <a:ahLst/>
              <a:cxnLst/>
              <a:rect l="l" t="t" r="r" b="b"/>
              <a:pathLst>
                <a:path w="1026355" h="812800">
                  <a:moveTo>
                    <a:pt x="513178" y="0"/>
                  </a:moveTo>
                  <a:cubicBezTo>
                    <a:pt x="229757" y="0"/>
                    <a:pt x="0" y="181951"/>
                    <a:pt x="0" y="406400"/>
                  </a:cubicBezTo>
                  <a:cubicBezTo>
                    <a:pt x="0" y="630849"/>
                    <a:pt x="229757" y="812800"/>
                    <a:pt x="513178" y="812800"/>
                  </a:cubicBezTo>
                  <a:cubicBezTo>
                    <a:pt x="796598" y="812800"/>
                    <a:pt x="1026355" y="630849"/>
                    <a:pt x="1026355" y="406400"/>
                  </a:cubicBezTo>
                  <a:cubicBezTo>
                    <a:pt x="1026355" y="181951"/>
                    <a:pt x="796598" y="0"/>
                    <a:pt x="513178" y="0"/>
                  </a:cubicBezTo>
                  <a:close/>
                </a:path>
              </a:pathLst>
            </a:custGeom>
            <a:solidFill>
              <a:schemeClr val="bg1"/>
            </a:solidFill>
            <a:ln w="76200" cap="sq">
              <a:solidFill>
                <a:srgbClr val="13617D"/>
              </a:solidFill>
              <a:prstDash val="solid"/>
              <a:miter/>
            </a:ln>
          </p:spPr>
          <p:txBody>
            <a:bodyPr/>
            <a:lstStyle/>
            <a:p>
              <a:endParaRPr lang="ar-AE" dirty="0"/>
            </a:p>
          </p:txBody>
        </p:sp>
        <p:sp>
          <p:nvSpPr>
            <p:cNvPr id="41" name="TextBox 18">
              <a:extLst>
                <a:ext uri="{FF2B5EF4-FFF2-40B4-BE49-F238E27FC236}">
                  <a16:creationId xmlns:a16="http://schemas.microsoft.com/office/drawing/2014/main" id="{EE22540F-B280-C2E0-F02C-1DA7D91BEB41}"/>
                </a:ext>
              </a:extLst>
            </p:cNvPr>
            <p:cNvSpPr txBox="1"/>
            <p:nvPr/>
          </p:nvSpPr>
          <p:spPr>
            <a:xfrm>
              <a:off x="96221" y="38100"/>
              <a:ext cx="8339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2" name="TextBox 22">
            <a:extLst>
              <a:ext uri="{FF2B5EF4-FFF2-40B4-BE49-F238E27FC236}">
                <a16:creationId xmlns:a16="http://schemas.microsoft.com/office/drawing/2014/main" id="{247F5A17-F999-9ED1-AE65-D484E6ECCF0F}"/>
              </a:ext>
            </a:extLst>
          </p:cNvPr>
          <p:cNvSpPr txBox="1"/>
          <p:nvPr/>
        </p:nvSpPr>
        <p:spPr>
          <a:xfrm>
            <a:off x="7425747" y="6751909"/>
            <a:ext cx="2421092" cy="16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03"/>
              </a:lnSpc>
            </a:pPr>
            <a:r>
              <a:rPr lang="en-US" sz="13232" b="1" spc="224" dirty="0">
                <a:solidFill>
                  <a:srgbClr val="13617D"/>
                </a:solidFill>
                <a:latin typeface="+mj-lt"/>
                <a:ea typeface="Margin"/>
                <a:sym typeface="Margin"/>
              </a:rPr>
              <a:t>19</a:t>
            </a:r>
          </a:p>
        </p:txBody>
      </p:sp>
      <p:grpSp>
        <p:nvGrpSpPr>
          <p:cNvPr id="30" name="12">
            <a:extLst>
              <a:ext uri="{FF2B5EF4-FFF2-40B4-BE49-F238E27FC236}">
                <a16:creationId xmlns:a16="http://schemas.microsoft.com/office/drawing/2014/main" id="{CADA0D02-9FDB-5499-1D8C-43CA50A3BFA1}"/>
              </a:ext>
            </a:extLst>
          </p:cNvPr>
          <p:cNvGrpSpPr/>
          <p:nvPr/>
        </p:nvGrpSpPr>
        <p:grpSpPr>
          <a:xfrm>
            <a:off x="1913458" y="6332591"/>
            <a:ext cx="2665377" cy="2110788"/>
            <a:chOff x="0" y="0"/>
            <a:chExt cx="1026355" cy="812800"/>
          </a:xfrm>
        </p:grpSpPr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899CE14A-AE9C-FEAD-D850-73A3E4A2EF03}"/>
                </a:ext>
              </a:extLst>
            </p:cNvPr>
            <p:cNvSpPr/>
            <p:nvPr/>
          </p:nvSpPr>
          <p:spPr>
            <a:xfrm>
              <a:off x="0" y="0"/>
              <a:ext cx="1026355" cy="812800"/>
            </a:xfrm>
            <a:custGeom>
              <a:avLst/>
              <a:gdLst/>
              <a:ahLst/>
              <a:cxnLst/>
              <a:rect l="l" t="t" r="r" b="b"/>
              <a:pathLst>
                <a:path w="1026355" h="812800">
                  <a:moveTo>
                    <a:pt x="513178" y="0"/>
                  </a:moveTo>
                  <a:cubicBezTo>
                    <a:pt x="229757" y="0"/>
                    <a:pt x="0" y="181951"/>
                    <a:pt x="0" y="406400"/>
                  </a:cubicBezTo>
                  <a:cubicBezTo>
                    <a:pt x="0" y="630849"/>
                    <a:pt x="229757" y="812800"/>
                    <a:pt x="513178" y="812800"/>
                  </a:cubicBezTo>
                  <a:cubicBezTo>
                    <a:pt x="796598" y="812800"/>
                    <a:pt x="1026355" y="630849"/>
                    <a:pt x="1026355" y="406400"/>
                  </a:cubicBezTo>
                  <a:cubicBezTo>
                    <a:pt x="1026355" y="181951"/>
                    <a:pt x="796598" y="0"/>
                    <a:pt x="513178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13617D"/>
              </a:solidFill>
              <a:prstDash val="solid"/>
              <a:miter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id="{5774A3E0-9C63-F6EB-39FE-50F0038E72F7}"/>
                </a:ext>
              </a:extLst>
            </p:cNvPr>
            <p:cNvSpPr txBox="1"/>
            <p:nvPr/>
          </p:nvSpPr>
          <p:spPr>
            <a:xfrm>
              <a:off x="96221" y="38100"/>
              <a:ext cx="8339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3" name="ر ١٢">
            <a:extLst>
              <a:ext uri="{FF2B5EF4-FFF2-40B4-BE49-F238E27FC236}">
                <a16:creationId xmlns:a16="http://schemas.microsoft.com/office/drawing/2014/main" id="{73856C8B-D8D0-7D19-AC2B-F25C330060BC}"/>
              </a:ext>
            </a:extLst>
          </p:cNvPr>
          <p:cNvSpPr txBox="1"/>
          <p:nvPr/>
        </p:nvSpPr>
        <p:spPr>
          <a:xfrm>
            <a:off x="1924928" y="6691898"/>
            <a:ext cx="2421092" cy="16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03"/>
              </a:lnSpc>
            </a:pPr>
            <a:r>
              <a:rPr lang="en-US" sz="13232" b="1" spc="224" dirty="0">
                <a:solidFill>
                  <a:srgbClr val="13617D"/>
                </a:solidFill>
                <a:latin typeface="+mj-lt"/>
                <a:ea typeface="Margin"/>
                <a:sym typeface="Margin"/>
              </a:rPr>
              <a:t>18</a:t>
            </a:r>
          </a:p>
        </p:txBody>
      </p:sp>
      <p:sp>
        <p:nvSpPr>
          <p:cNvPr id="44" name="n 11">
            <a:extLst>
              <a:ext uri="{FF2B5EF4-FFF2-40B4-BE49-F238E27FC236}">
                <a16:creationId xmlns:a16="http://schemas.microsoft.com/office/drawing/2014/main" id="{FCB28278-E743-A43E-3F98-CB635A3912AB}"/>
              </a:ext>
            </a:extLst>
          </p:cNvPr>
          <p:cNvSpPr txBox="1"/>
          <p:nvPr/>
        </p:nvSpPr>
        <p:spPr>
          <a:xfrm>
            <a:off x="13065314" y="6658836"/>
            <a:ext cx="2421092" cy="16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03"/>
              </a:lnSpc>
            </a:pPr>
            <a:r>
              <a:rPr lang="en-US" sz="13232" b="1" spc="224" dirty="0">
                <a:solidFill>
                  <a:srgbClr val="13617D"/>
                </a:solidFill>
                <a:latin typeface="+mj-lt"/>
                <a:ea typeface="Margin"/>
                <a:sym typeface="Margin"/>
              </a:rPr>
              <a:t>20</a:t>
            </a:r>
          </a:p>
        </p:txBody>
      </p:sp>
      <p:pic>
        <p:nvPicPr>
          <p:cNvPr id="5" name="Picture 29">
            <a:extLst>
              <a:ext uri="{FF2B5EF4-FFF2-40B4-BE49-F238E27FC236}">
                <a16:creationId xmlns:a16="http://schemas.microsoft.com/office/drawing/2014/main" id="{13619D41-C359-99EE-159A-1CBF4F74EFD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699" y="1422124"/>
            <a:ext cx="2442301" cy="563253"/>
          </a:xfrm>
          <a:prstGeom prst="rect">
            <a:avLst/>
          </a:prstGeom>
        </p:spPr>
      </p:pic>
      <p:pic>
        <p:nvPicPr>
          <p:cNvPr id="6" name="Picture 29">
            <a:extLst>
              <a:ext uri="{FF2B5EF4-FFF2-40B4-BE49-F238E27FC236}">
                <a16:creationId xmlns:a16="http://schemas.microsoft.com/office/drawing/2014/main" id="{C131B8BD-C4C4-87F3-E2DD-06C01944006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705" y="2444397"/>
            <a:ext cx="2442301" cy="563253"/>
          </a:xfrm>
          <a:prstGeom prst="rect">
            <a:avLst/>
          </a:prstGeom>
        </p:spPr>
      </p:pic>
      <p:pic>
        <p:nvPicPr>
          <p:cNvPr id="7" name="Picture 29">
            <a:extLst>
              <a:ext uri="{FF2B5EF4-FFF2-40B4-BE49-F238E27FC236}">
                <a16:creationId xmlns:a16="http://schemas.microsoft.com/office/drawing/2014/main" id="{23D50F4C-9254-7EA5-B817-FBC643CB72F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4547" y="2171288"/>
            <a:ext cx="2442301" cy="563253"/>
          </a:xfrm>
          <a:prstGeom prst="rect">
            <a:avLst/>
          </a:prstGeom>
        </p:spPr>
      </p:pic>
      <p:pic>
        <p:nvPicPr>
          <p:cNvPr id="8" name="Picture 29">
            <a:extLst>
              <a:ext uri="{FF2B5EF4-FFF2-40B4-BE49-F238E27FC236}">
                <a16:creationId xmlns:a16="http://schemas.microsoft.com/office/drawing/2014/main" id="{6D3CE871-2E12-B36B-1DF5-F7FC35A9817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884" y="3265478"/>
            <a:ext cx="2442301" cy="563253"/>
          </a:xfrm>
          <a:prstGeom prst="rect">
            <a:avLst/>
          </a:prstGeom>
        </p:spPr>
      </p:pic>
      <p:pic>
        <p:nvPicPr>
          <p:cNvPr id="9" name="Picture 29">
            <a:extLst>
              <a:ext uri="{FF2B5EF4-FFF2-40B4-BE49-F238E27FC236}">
                <a16:creationId xmlns:a16="http://schemas.microsoft.com/office/drawing/2014/main" id="{A0331C55-C017-B045-78FE-71B5BE6B51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948" y="3655101"/>
            <a:ext cx="2442301" cy="563253"/>
          </a:xfrm>
          <a:prstGeom prst="rect">
            <a:avLst/>
          </a:prstGeom>
        </p:spPr>
      </p:pic>
      <p:pic>
        <p:nvPicPr>
          <p:cNvPr id="52" name="Picture 29">
            <a:extLst>
              <a:ext uri="{FF2B5EF4-FFF2-40B4-BE49-F238E27FC236}">
                <a16:creationId xmlns:a16="http://schemas.microsoft.com/office/drawing/2014/main" id="{DE64848B-2D35-C728-94D0-F14E1AB3EC5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7840" y="2650509"/>
            <a:ext cx="2442301" cy="563253"/>
          </a:xfrm>
          <a:prstGeom prst="rect">
            <a:avLst/>
          </a:prstGeom>
        </p:spPr>
      </p:pic>
      <p:pic>
        <p:nvPicPr>
          <p:cNvPr id="53" name="Picture 29">
            <a:extLst>
              <a:ext uri="{FF2B5EF4-FFF2-40B4-BE49-F238E27FC236}">
                <a16:creationId xmlns:a16="http://schemas.microsoft.com/office/drawing/2014/main" id="{3F84D958-B886-3C69-86AD-77D68D2C36B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4846" y="3672782"/>
            <a:ext cx="2442301" cy="563253"/>
          </a:xfrm>
          <a:prstGeom prst="rect">
            <a:avLst/>
          </a:prstGeom>
        </p:spPr>
      </p:pic>
      <p:pic>
        <p:nvPicPr>
          <p:cNvPr id="54" name="Picture 29">
            <a:extLst>
              <a:ext uri="{FF2B5EF4-FFF2-40B4-BE49-F238E27FC236}">
                <a16:creationId xmlns:a16="http://schemas.microsoft.com/office/drawing/2014/main" id="{10A6EA7B-082F-0B7B-4288-EA731656E4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688" y="3399673"/>
            <a:ext cx="2442301" cy="563253"/>
          </a:xfrm>
          <a:prstGeom prst="rect">
            <a:avLst/>
          </a:prstGeom>
        </p:spPr>
      </p:pic>
      <p:pic>
        <p:nvPicPr>
          <p:cNvPr id="55" name="Picture 29">
            <a:extLst>
              <a:ext uri="{FF2B5EF4-FFF2-40B4-BE49-F238E27FC236}">
                <a16:creationId xmlns:a16="http://schemas.microsoft.com/office/drawing/2014/main" id="{B31BE040-357B-BEC9-73F5-685490E82F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4025" y="4493863"/>
            <a:ext cx="2442301" cy="563253"/>
          </a:xfrm>
          <a:prstGeom prst="rect">
            <a:avLst/>
          </a:prstGeom>
        </p:spPr>
      </p:pic>
      <p:pic>
        <p:nvPicPr>
          <p:cNvPr id="56" name="Picture 29">
            <a:extLst>
              <a:ext uri="{FF2B5EF4-FFF2-40B4-BE49-F238E27FC236}">
                <a16:creationId xmlns:a16="http://schemas.microsoft.com/office/drawing/2014/main" id="{D4512819-9F46-A19A-FE8A-3E7CAC10458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1089" y="4883486"/>
            <a:ext cx="2442301" cy="563253"/>
          </a:xfrm>
          <a:prstGeom prst="rect">
            <a:avLst/>
          </a:prstGeom>
        </p:spPr>
      </p:pic>
      <p:pic>
        <p:nvPicPr>
          <p:cNvPr id="57" name="Picture 29">
            <a:extLst>
              <a:ext uri="{FF2B5EF4-FFF2-40B4-BE49-F238E27FC236}">
                <a16:creationId xmlns:a16="http://schemas.microsoft.com/office/drawing/2014/main" id="{B1040AAF-382B-3B63-6393-22F4A51C47F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2723" y="1101580"/>
            <a:ext cx="2442301" cy="563253"/>
          </a:xfrm>
          <a:prstGeom prst="rect">
            <a:avLst/>
          </a:prstGeom>
        </p:spPr>
      </p:pic>
      <p:pic>
        <p:nvPicPr>
          <p:cNvPr id="58" name="Picture 29">
            <a:extLst>
              <a:ext uri="{FF2B5EF4-FFF2-40B4-BE49-F238E27FC236}">
                <a16:creationId xmlns:a16="http://schemas.microsoft.com/office/drawing/2014/main" id="{F9F39B54-37DD-41BF-85FA-A169586FDA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9729" y="2123853"/>
            <a:ext cx="2442301" cy="563253"/>
          </a:xfrm>
          <a:prstGeom prst="rect">
            <a:avLst/>
          </a:prstGeom>
        </p:spPr>
      </p:pic>
      <p:pic>
        <p:nvPicPr>
          <p:cNvPr id="59" name="Picture 29">
            <a:extLst>
              <a:ext uri="{FF2B5EF4-FFF2-40B4-BE49-F238E27FC236}">
                <a16:creationId xmlns:a16="http://schemas.microsoft.com/office/drawing/2014/main" id="{B8FE974E-15D1-36B9-633F-FFBDE7049DC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30571" y="1850744"/>
            <a:ext cx="2442301" cy="563253"/>
          </a:xfrm>
          <a:prstGeom prst="rect">
            <a:avLst/>
          </a:prstGeom>
        </p:spPr>
      </p:pic>
      <p:pic>
        <p:nvPicPr>
          <p:cNvPr id="60" name="Picture 29">
            <a:extLst>
              <a:ext uri="{FF2B5EF4-FFF2-40B4-BE49-F238E27FC236}">
                <a16:creationId xmlns:a16="http://schemas.microsoft.com/office/drawing/2014/main" id="{877524D0-74F6-56F3-DA55-76445D50CA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8908" y="2944934"/>
            <a:ext cx="2442301" cy="563253"/>
          </a:xfrm>
          <a:prstGeom prst="rect">
            <a:avLst/>
          </a:prstGeom>
        </p:spPr>
      </p:pic>
      <p:pic>
        <p:nvPicPr>
          <p:cNvPr id="61" name="Picture 29">
            <a:extLst>
              <a:ext uri="{FF2B5EF4-FFF2-40B4-BE49-F238E27FC236}">
                <a16:creationId xmlns:a16="http://schemas.microsoft.com/office/drawing/2014/main" id="{CC8B1836-21EE-CD1D-3EBA-384BA574B7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5972" y="3334557"/>
            <a:ext cx="2442301" cy="563253"/>
          </a:xfrm>
          <a:prstGeom prst="rect">
            <a:avLst/>
          </a:prstGeom>
        </p:spPr>
      </p:pic>
      <p:pic>
        <p:nvPicPr>
          <p:cNvPr id="62" name="Picture 29">
            <a:extLst>
              <a:ext uri="{FF2B5EF4-FFF2-40B4-BE49-F238E27FC236}">
                <a16:creationId xmlns:a16="http://schemas.microsoft.com/office/drawing/2014/main" id="{76E7A57D-44BE-034F-04AF-A940CD3C72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75350" y="2726023"/>
            <a:ext cx="2442301" cy="563253"/>
          </a:xfrm>
          <a:prstGeom prst="rect">
            <a:avLst/>
          </a:prstGeom>
        </p:spPr>
      </p:pic>
      <p:pic>
        <p:nvPicPr>
          <p:cNvPr id="63" name="Picture 29">
            <a:extLst>
              <a:ext uri="{FF2B5EF4-FFF2-40B4-BE49-F238E27FC236}">
                <a16:creationId xmlns:a16="http://schemas.microsoft.com/office/drawing/2014/main" id="{DEE9B28B-A6B1-33F6-7B2E-3F71C8FFC98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02356" y="3748296"/>
            <a:ext cx="2442301" cy="563253"/>
          </a:xfrm>
          <a:prstGeom prst="rect">
            <a:avLst/>
          </a:prstGeom>
        </p:spPr>
      </p:pic>
      <p:pic>
        <p:nvPicPr>
          <p:cNvPr id="64" name="Picture 29">
            <a:extLst>
              <a:ext uri="{FF2B5EF4-FFF2-40B4-BE49-F238E27FC236}">
                <a16:creationId xmlns:a16="http://schemas.microsoft.com/office/drawing/2014/main" id="{AC3F8767-6FDA-F8B4-DABD-D5623694288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42641" y="2035516"/>
            <a:ext cx="2442301" cy="563253"/>
          </a:xfrm>
          <a:prstGeom prst="rect">
            <a:avLst/>
          </a:prstGeom>
        </p:spPr>
      </p:pic>
      <p:pic>
        <p:nvPicPr>
          <p:cNvPr id="65" name="Picture 29">
            <a:extLst>
              <a:ext uri="{FF2B5EF4-FFF2-40B4-BE49-F238E27FC236}">
                <a16:creationId xmlns:a16="http://schemas.microsoft.com/office/drawing/2014/main" id="{623A2E99-ECFE-5699-DCED-BFF38A62D64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41535" y="4569377"/>
            <a:ext cx="2442301" cy="563253"/>
          </a:xfrm>
          <a:prstGeom prst="rect">
            <a:avLst/>
          </a:prstGeom>
        </p:spPr>
      </p:pic>
      <p:pic>
        <p:nvPicPr>
          <p:cNvPr id="66" name="Picture 29">
            <a:extLst>
              <a:ext uri="{FF2B5EF4-FFF2-40B4-BE49-F238E27FC236}">
                <a16:creationId xmlns:a16="http://schemas.microsoft.com/office/drawing/2014/main" id="{49644733-3413-67E0-2A9E-B9FFA9C2E42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78599" y="4959000"/>
            <a:ext cx="2442301" cy="56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1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-ringing-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8%A7%D8%AC%D8%A7%D8%A8%D8%A9 %D8%B5%D8%AD%D9%8A%D8%AD%D8%A9 %D8%A7%D8%AD%D8%B3%D9%86%D8%AA %D8%A7%D8%AD%D8%B3%D9%86%D8%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0" y="-15279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4448544" y="117123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747" t="-14524"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11" name="Group 11"/>
          <p:cNvGrpSpPr/>
          <p:nvPr/>
        </p:nvGrpSpPr>
        <p:grpSpPr>
          <a:xfrm>
            <a:off x="1245036" y="748208"/>
            <a:ext cx="15961854" cy="8359289"/>
            <a:chOff x="0" y="0"/>
            <a:chExt cx="17202662" cy="6471021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17179802" cy="6443081"/>
            </a:xfrm>
            <a:custGeom>
              <a:avLst/>
              <a:gdLst/>
              <a:ahLst/>
              <a:cxnLst/>
              <a:rect l="l" t="t" r="r" b="b"/>
              <a:pathLst>
                <a:path w="17179802" h="6443081">
                  <a:moveTo>
                    <a:pt x="17179802" y="6443081"/>
                  </a:moveTo>
                  <a:lnTo>
                    <a:pt x="0" y="6435461"/>
                  </a:lnTo>
                  <a:lnTo>
                    <a:pt x="0" y="2247855"/>
                  </a:lnTo>
                  <a:lnTo>
                    <a:pt x="17780" y="19050"/>
                  </a:lnTo>
                  <a:lnTo>
                    <a:pt x="8565535" y="0"/>
                  </a:lnTo>
                  <a:lnTo>
                    <a:pt x="17160752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r>
                <a:rPr lang="en-US" dirty="0"/>
                <a:t>11</a:t>
              </a:r>
              <a:endParaRPr lang="ar-AE" dirty="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-3810" y="0"/>
              <a:ext cx="17209011" cy="6469750"/>
            </a:xfrm>
            <a:custGeom>
              <a:avLst/>
              <a:gdLst/>
              <a:ahLst/>
              <a:cxnLst/>
              <a:rect l="l" t="t" r="r" b="b"/>
              <a:pathLst>
                <a:path w="17209011" h="6469750">
                  <a:moveTo>
                    <a:pt x="17174722" y="21590"/>
                  </a:moveTo>
                  <a:cubicBezTo>
                    <a:pt x="17175991" y="34290"/>
                    <a:pt x="17175991" y="44450"/>
                    <a:pt x="17177261" y="54610"/>
                  </a:cubicBezTo>
                  <a:cubicBezTo>
                    <a:pt x="17179802" y="162497"/>
                    <a:pt x="17181072" y="304653"/>
                    <a:pt x="17183611" y="441731"/>
                  </a:cubicBezTo>
                  <a:cubicBezTo>
                    <a:pt x="17183611" y="639733"/>
                    <a:pt x="17196311" y="4543928"/>
                    <a:pt x="17202661" y="4741930"/>
                  </a:cubicBezTo>
                  <a:cubicBezTo>
                    <a:pt x="17209011" y="5041472"/>
                    <a:pt x="17205202" y="5346090"/>
                    <a:pt x="17205202" y="5645631"/>
                  </a:cubicBezTo>
                  <a:cubicBezTo>
                    <a:pt x="17205202" y="5909635"/>
                    <a:pt x="17206472" y="6153329"/>
                    <a:pt x="17207741" y="6408791"/>
                  </a:cubicBezTo>
                  <a:cubicBezTo>
                    <a:pt x="17207741" y="6430381"/>
                    <a:pt x="17207741" y="6444350"/>
                    <a:pt x="17207741" y="6468481"/>
                  </a:cubicBezTo>
                  <a:cubicBezTo>
                    <a:pt x="17184882" y="6468481"/>
                    <a:pt x="17164561" y="6469750"/>
                    <a:pt x="17093985" y="6468481"/>
                  </a:cubicBezTo>
                  <a:cubicBezTo>
                    <a:pt x="16212709" y="6463400"/>
                    <a:pt x="15317875" y="6469750"/>
                    <a:pt x="14436599" y="6464671"/>
                  </a:cubicBezTo>
                  <a:cubicBezTo>
                    <a:pt x="13907834" y="6460861"/>
                    <a:pt x="13392627" y="6463400"/>
                    <a:pt x="12863861" y="6460861"/>
                  </a:cubicBezTo>
                  <a:cubicBezTo>
                    <a:pt x="12619815" y="6459591"/>
                    <a:pt x="12375770" y="6458321"/>
                    <a:pt x="12131724" y="6457050"/>
                  </a:cubicBezTo>
                  <a:cubicBezTo>
                    <a:pt x="11982586" y="6457050"/>
                    <a:pt x="11847005" y="6458321"/>
                    <a:pt x="11697864" y="6458321"/>
                  </a:cubicBezTo>
                  <a:cubicBezTo>
                    <a:pt x="11318239" y="6457050"/>
                    <a:pt x="10274265" y="6458321"/>
                    <a:pt x="9894640" y="6457050"/>
                  </a:cubicBezTo>
                  <a:cubicBezTo>
                    <a:pt x="9623478" y="6455781"/>
                    <a:pt x="4200243" y="6464671"/>
                    <a:pt x="3929080" y="6463400"/>
                  </a:cubicBezTo>
                  <a:cubicBezTo>
                    <a:pt x="3861290" y="6463400"/>
                    <a:pt x="3779942" y="6464671"/>
                    <a:pt x="3712151" y="6464671"/>
                  </a:cubicBezTo>
                  <a:cubicBezTo>
                    <a:pt x="3549454" y="6464671"/>
                    <a:pt x="3400315" y="6465941"/>
                    <a:pt x="3237618" y="6465941"/>
                  </a:cubicBezTo>
                  <a:cubicBezTo>
                    <a:pt x="2830875" y="6465941"/>
                    <a:pt x="2437691" y="6464671"/>
                    <a:pt x="2030948" y="6463400"/>
                  </a:cubicBezTo>
                  <a:cubicBezTo>
                    <a:pt x="1786903" y="6462131"/>
                    <a:pt x="1542857" y="6460861"/>
                    <a:pt x="1312369" y="6459591"/>
                  </a:cubicBezTo>
                  <a:cubicBezTo>
                    <a:pt x="878511" y="6458321"/>
                    <a:pt x="444652" y="6457050"/>
                    <a:pt x="48260" y="6457050"/>
                  </a:cubicBezTo>
                  <a:cubicBezTo>
                    <a:pt x="38100" y="6457050"/>
                    <a:pt x="29210" y="6457050"/>
                    <a:pt x="19050" y="6455781"/>
                  </a:cubicBezTo>
                  <a:cubicBezTo>
                    <a:pt x="10160" y="6454511"/>
                    <a:pt x="5080" y="6448161"/>
                    <a:pt x="7620" y="6439271"/>
                  </a:cubicBezTo>
                  <a:cubicBezTo>
                    <a:pt x="16510" y="6407178"/>
                    <a:pt x="12700" y="6280254"/>
                    <a:pt x="11430" y="6148252"/>
                  </a:cubicBezTo>
                  <a:cubicBezTo>
                    <a:pt x="10160" y="5879173"/>
                    <a:pt x="6350" y="5615170"/>
                    <a:pt x="7620" y="5346090"/>
                  </a:cubicBezTo>
                  <a:cubicBezTo>
                    <a:pt x="5080" y="5011010"/>
                    <a:pt x="0" y="863120"/>
                    <a:pt x="7620" y="522962"/>
                  </a:cubicBezTo>
                  <a:cubicBezTo>
                    <a:pt x="8890" y="456962"/>
                    <a:pt x="7620" y="385884"/>
                    <a:pt x="8890" y="319883"/>
                  </a:cubicBezTo>
                  <a:cubicBezTo>
                    <a:pt x="10160" y="213267"/>
                    <a:pt x="12700" y="964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05700" y="30480"/>
                    <a:pt x="322629" y="29210"/>
                  </a:cubicBezTo>
                  <a:cubicBezTo>
                    <a:pt x="688698" y="25400"/>
                    <a:pt x="1054766" y="22860"/>
                    <a:pt x="1434392" y="20320"/>
                  </a:cubicBezTo>
                  <a:cubicBezTo>
                    <a:pt x="1691996" y="17780"/>
                    <a:pt x="1949600" y="16510"/>
                    <a:pt x="2193646" y="13970"/>
                  </a:cubicBezTo>
                  <a:cubicBezTo>
                    <a:pt x="2437691" y="11430"/>
                    <a:pt x="2695295" y="8890"/>
                    <a:pt x="2939340" y="8890"/>
                  </a:cubicBezTo>
                  <a:cubicBezTo>
                    <a:pt x="3210502" y="7620"/>
                    <a:pt x="3481664" y="10160"/>
                    <a:pt x="3752826" y="8890"/>
                  </a:cubicBezTo>
                  <a:cubicBezTo>
                    <a:pt x="4091778" y="8890"/>
                    <a:pt x="10233592" y="6350"/>
                    <a:pt x="10572544" y="5080"/>
                  </a:cubicBezTo>
                  <a:cubicBezTo>
                    <a:pt x="10897938" y="3810"/>
                    <a:pt x="11223333" y="2540"/>
                    <a:pt x="11562285" y="2540"/>
                  </a:cubicBezTo>
                  <a:cubicBezTo>
                    <a:pt x="12118167" y="1270"/>
                    <a:pt x="12660490" y="0"/>
                    <a:pt x="13216371" y="0"/>
                  </a:cubicBezTo>
                  <a:cubicBezTo>
                    <a:pt x="13446859" y="0"/>
                    <a:pt x="13690905" y="2540"/>
                    <a:pt x="13921391" y="2540"/>
                  </a:cubicBezTo>
                  <a:cubicBezTo>
                    <a:pt x="14558622" y="3810"/>
                    <a:pt x="15209411" y="5080"/>
                    <a:pt x="15846641" y="7620"/>
                  </a:cubicBezTo>
                  <a:cubicBezTo>
                    <a:pt x="16185593" y="8890"/>
                    <a:pt x="16524546" y="12700"/>
                    <a:pt x="16863497" y="16510"/>
                  </a:cubicBezTo>
                  <a:cubicBezTo>
                    <a:pt x="16944846" y="16510"/>
                    <a:pt x="17026196" y="16510"/>
                    <a:pt x="17093985" y="16510"/>
                  </a:cubicBezTo>
                  <a:cubicBezTo>
                    <a:pt x="17155672" y="17780"/>
                    <a:pt x="17164561" y="20320"/>
                    <a:pt x="17174722" y="21590"/>
                  </a:cubicBezTo>
                  <a:close/>
                  <a:moveTo>
                    <a:pt x="17184882" y="6451971"/>
                  </a:moveTo>
                  <a:cubicBezTo>
                    <a:pt x="17186152" y="6435461"/>
                    <a:pt x="17187422" y="6422761"/>
                    <a:pt x="17187422" y="6410061"/>
                  </a:cubicBezTo>
                  <a:cubicBezTo>
                    <a:pt x="17186152" y="6127945"/>
                    <a:pt x="17184882" y="5858865"/>
                    <a:pt x="17184882" y="5569477"/>
                  </a:cubicBezTo>
                  <a:cubicBezTo>
                    <a:pt x="17184882" y="5437476"/>
                    <a:pt x="17187422" y="5305475"/>
                    <a:pt x="17186152" y="5173473"/>
                  </a:cubicBezTo>
                  <a:cubicBezTo>
                    <a:pt x="17186152" y="5051625"/>
                    <a:pt x="17184882" y="4924701"/>
                    <a:pt x="17183611" y="4802854"/>
                  </a:cubicBezTo>
                  <a:cubicBezTo>
                    <a:pt x="17178532" y="4615006"/>
                    <a:pt x="17167102" y="726041"/>
                    <a:pt x="17167102" y="538193"/>
                  </a:cubicBezTo>
                  <a:cubicBezTo>
                    <a:pt x="17164561" y="380807"/>
                    <a:pt x="17162022" y="218344"/>
                    <a:pt x="17159482" y="63500"/>
                  </a:cubicBezTo>
                  <a:cubicBezTo>
                    <a:pt x="17158211" y="44450"/>
                    <a:pt x="17156941" y="43180"/>
                    <a:pt x="17053310" y="41910"/>
                  </a:cubicBezTo>
                  <a:cubicBezTo>
                    <a:pt x="17012637" y="41910"/>
                    <a:pt x="16985521" y="41910"/>
                    <a:pt x="16944846" y="40640"/>
                  </a:cubicBezTo>
                  <a:cubicBezTo>
                    <a:pt x="16605894" y="36830"/>
                    <a:pt x="16253384" y="31750"/>
                    <a:pt x="15914431" y="30480"/>
                  </a:cubicBezTo>
                  <a:cubicBezTo>
                    <a:pt x="15087389" y="26670"/>
                    <a:pt x="14246787" y="25400"/>
                    <a:pt x="13419743" y="22860"/>
                  </a:cubicBezTo>
                  <a:cubicBezTo>
                    <a:pt x="13297721" y="22860"/>
                    <a:pt x="13162140" y="22860"/>
                    <a:pt x="13040117" y="22860"/>
                  </a:cubicBezTo>
                  <a:cubicBezTo>
                    <a:pt x="12836745" y="22860"/>
                    <a:pt x="12633374" y="22860"/>
                    <a:pt x="12443561" y="22860"/>
                  </a:cubicBezTo>
                  <a:cubicBezTo>
                    <a:pt x="12009702" y="22860"/>
                    <a:pt x="11575842" y="22860"/>
                    <a:pt x="11155542" y="24130"/>
                  </a:cubicBezTo>
                  <a:cubicBezTo>
                    <a:pt x="10789473" y="25400"/>
                    <a:pt x="4620543" y="29210"/>
                    <a:pt x="4254475" y="29210"/>
                  </a:cubicBezTo>
                  <a:cubicBezTo>
                    <a:pt x="3657919" y="29210"/>
                    <a:pt x="3061363" y="26670"/>
                    <a:pt x="2464807" y="33020"/>
                  </a:cubicBezTo>
                  <a:cubicBezTo>
                    <a:pt x="2152971" y="36830"/>
                    <a:pt x="1854693" y="36830"/>
                    <a:pt x="1556415" y="38100"/>
                  </a:cubicBezTo>
                  <a:cubicBezTo>
                    <a:pt x="1041208" y="41910"/>
                    <a:pt x="526000" y="45720"/>
                    <a:pt x="49530" y="50800"/>
                  </a:cubicBezTo>
                  <a:cubicBezTo>
                    <a:pt x="36830" y="50800"/>
                    <a:pt x="34290" y="53340"/>
                    <a:pt x="33020" y="81266"/>
                  </a:cubicBezTo>
                  <a:cubicBezTo>
                    <a:pt x="31750" y="172651"/>
                    <a:pt x="31750" y="264037"/>
                    <a:pt x="30480" y="355422"/>
                  </a:cubicBezTo>
                  <a:cubicBezTo>
                    <a:pt x="29210" y="507732"/>
                    <a:pt x="26670" y="654964"/>
                    <a:pt x="25400" y="807273"/>
                  </a:cubicBezTo>
                  <a:cubicBezTo>
                    <a:pt x="20320" y="969736"/>
                    <a:pt x="26670" y="4939932"/>
                    <a:pt x="29210" y="5102395"/>
                  </a:cubicBezTo>
                  <a:cubicBezTo>
                    <a:pt x="29210" y="5275013"/>
                    <a:pt x="29210" y="5452707"/>
                    <a:pt x="30480" y="5625324"/>
                  </a:cubicBezTo>
                  <a:cubicBezTo>
                    <a:pt x="30480" y="5752248"/>
                    <a:pt x="33020" y="5879173"/>
                    <a:pt x="33020" y="6006097"/>
                  </a:cubicBezTo>
                  <a:cubicBezTo>
                    <a:pt x="33020" y="6143175"/>
                    <a:pt x="33020" y="6280254"/>
                    <a:pt x="31750" y="6410061"/>
                  </a:cubicBezTo>
                  <a:cubicBezTo>
                    <a:pt x="31750" y="6413871"/>
                    <a:pt x="31750" y="6416411"/>
                    <a:pt x="31750" y="6420221"/>
                  </a:cubicBezTo>
                  <a:cubicBezTo>
                    <a:pt x="31750" y="6430381"/>
                    <a:pt x="35560" y="6434191"/>
                    <a:pt x="44450" y="6434191"/>
                  </a:cubicBezTo>
                  <a:cubicBezTo>
                    <a:pt x="132816" y="6434191"/>
                    <a:pt x="322629" y="6435461"/>
                    <a:pt x="498884" y="6435461"/>
                  </a:cubicBezTo>
                  <a:cubicBezTo>
                    <a:pt x="756488" y="6435461"/>
                    <a:pt x="1027650" y="6432921"/>
                    <a:pt x="1285253" y="6435461"/>
                  </a:cubicBezTo>
                  <a:cubicBezTo>
                    <a:pt x="1705554" y="6439271"/>
                    <a:pt x="2125855" y="6441811"/>
                    <a:pt x="2546156" y="6440541"/>
                  </a:cubicBezTo>
                  <a:cubicBezTo>
                    <a:pt x="2817318" y="6439271"/>
                    <a:pt x="3074921" y="6441811"/>
                    <a:pt x="3346083" y="6441811"/>
                  </a:cubicBezTo>
                  <a:cubicBezTo>
                    <a:pt x="3739268" y="6441811"/>
                    <a:pt x="4132452" y="6440541"/>
                    <a:pt x="4525637" y="6441811"/>
                  </a:cubicBezTo>
                  <a:cubicBezTo>
                    <a:pt x="5108634" y="6443081"/>
                    <a:pt x="11508052" y="6432921"/>
                    <a:pt x="12104609" y="6435461"/>
                  </a:cubicBezTo>
                  <a:cubicBezTo>
                    <a:pt x="12362212" y="6436731"/>
                    <a:pt x="12619815" y="6438000"/>
                    <a:pt x="12863861" y="6438000"/>
                  </a:cubicBezTo>
                  <a:cubicBezTo>
                    <a:pt x="13311278" y="6440541"/>
                    <a:pt x="13745137" y="6436731"/>
                    <a:pt x="14192555" y="6440541"/>
                  </a:cubicBezTo>
                  <a:cubicBezTo>
                    <a:pt x="14558622" y="6443081"/>
                    <a:pt x="14924690" y="6443081"/>
                    <a:pt x="15290759" y="6445621"/>
                  </a:cubicBezTo>
                  <a:cubicBezTo>
                    <a:pt x="15833083" y="6449431"/>
                    <a:pt x="16375406" y="6451971"/>
                    <a:pt x="16917730" y="6453241"/>
                  </a:cubicBezTo>
                  <a:cubicBezTo>
                    <a:pt x="17121102" y="6453241"/>
                    <a:pt x="17164561" y="6451971"/>
                    <a:pt x="17184882" y="6451971"/>
                  </a:cubicBezTo>
                  <a:close/>
                </a:path>
              </a:pathLst>
            </a:custGeom>
            <a:solidFill>
              <a:srgbClr val="034D94"/>
            </a:solid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14" name="Freeform 14"/>
          <p:cNvSpPr/>
          <p:nvPr/>
        </p:nvSpPr>
        <p:spPr>
          <a:xfrm flipH="1">
            <a:off x="14640999" y="767085"/>
            <a:ext cx="2857710" cy="2400476"/>
          </a:xfrm>
          <a:custGeom>
            <a:avLst/>
            <a:gdLst/>
            <a:ahLst/>
            <a:cxnLst/>
            <a:rect l="l" t="t" r="r" b="b"/>
            <a:pathLst>
              <a:path w="2857710" h="2400476">
                <a:moveTo>
                  <a:pt x="2857710" y="0"/>
                </a:moveTo>
                <a:lnTo>
                  <a:pt x="0" y="0"/>
                </a:lnTo>
                <a:lnTo>
                  <a:pt x="0" y="2400477"/>
                </a:lnTo>
                <a:lnTo>
                  <a:pt x="2857710" y="2400477"/>
                </a:lnTo>
                <a:lnTo>
                  <a:pt x="285771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5" name="Freeform 15"/>
          <p:cNvSpPr/>
          <p:nvPr/>
        </p:nvSpPr>
        <p:spPr>
          <a:xfrm>
            <a:off x="15216382" y="6540063"/>
            <a:ext cx="2603299" cy="2913057"/>
          </a:xfrm>
          <a:custGeom>
            <a:avLst/>
            <a:gdLst/>
            <a:ahLst/>
            <a:cxnLst/>
            <a:rect l="l" t="t" r="r" b="b"/>
            <a:pathLst>
              <a:path w="4552241" h="4766744">
                <a:moveTo>
                  <a:pt x="0" y="0"/>
                </a:moveTo>
                <a:lnTo>
                  <a:pt x="4552241" y="0"/>
                </a:lnTo>
                <a:lnTo>
                  <a:pt x="4552241" y="4766744"/>
                </a:lnTo>
                <a:lnTo>
                  <a:pt x="0" y="47667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 rot="-10800000">
            <a:off x="749178" y="7498051"/>
            <a:ext cx="2715308" cy="2770071"/>
          </a:xfrm>
          <a:custGeom>
            <a:avLst/>
            <a:gdLst/>
            <a:ahLst/>
            <a:cxnLst/>
            <a:rect l="l" t="t" r="r" b="b"/>
            <a:pathLst>
              <a:path w="5468823" h="5872562">
                <a:moveTo>
                  <a:pt x="0" y="0"/>
                </a:moveTo>
                <a:lnTo>
                  <a:pt x="5468824" y="0"/>
                </a:lnTo>
                <a:lnTo>
                  <a:pt x="5468824" y="5872562"/>
                </a:lnTo>
                <a:lnTo>
                  <a:pt x="0" y="58725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7" name="Freeform 17"/>
          <p:cNvSpPr/>
          <p:nvPr/>
        </p:nvSpPr>
        <p:spPr>
          <a:xfrm rot="-2328725">
            <a:off x="201805" y="5638750"/>
            <a:ext cx="2484674" cy="2442909"/>
          </a:xfrm>
          <a:custGeom>
            <a:avLst/>
            <a:gdLst/>
            <a:ahLst/>
            <a:cxnLst/>
            <a:rect l="l" t="t" r="r" b="b"/>
            <a:pathLst>
              <a:path w="3986212" h="4114800">
                <a:moveTo>
                  <a:pt x="0" y="0"/>
                </a:moveTo>
                <a:lnTo>
                  <a:pt x="3986212" y="0"/>
                </a:lnTo>
                <a:lnTo>
                  <a:pt x="39862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2B595CB9-49E9-0CF0-48DA-269B3C12ACDB}"/>
              </a:ext>
            </a:extLst>
          </p:cNvPr>
          <p:cNvSpPr/>
          <p:nvPr/>
        </p:nvSpPr>
        <p:spPr>
          <a:xfrm>
            <a:off x="4085870" y="3034476"/>
            <a:ext cx="2139749" cy="2997897"/>
          </a:xfrm>
          <a:custGeom>
            <a:avLst/>
            <a:gdLst/>
            <a:ahLst/>
            <a:cxnLst/>
            <a:rect l="l" t="t" r="r" b="b"/>
            <a:pathLst>
              <a:path w="2139749" h="2997897">
                <a:moveTo>
                  <a:pt x="0" y="0"/>
                </a:moveTo>
                <a:lnTo>
                  <a:pt x="2139749" y="0"/>
                </a:lnTo>
                <a:lnTo>
                  <a:pt x="2139749" y="2997897"/>
                </a:lnTo>
                <a:lnTo>
                  <a:pt x="0" y="29978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48CE35BF-7D6A-A094-7F46-5AF84290F385}"/>
              </a:ext>
            </a:extLst>
          </p:cNvPr>
          <p:cNvSpPr/>
          <p:nvPr/>
        </p:nvSpPr>
        <p:spPr>
          <a:xfrm>
            <a:off x="6390607" y="3034476"/>
            <a:ext cx="2462023" cy="2997897"/>
          </a:xfrm>
          <a:custGeom>
            <a:avLst/>
            <a:gdLst/>
            <a:ahLst/>
            <a:cxnLst/>
            <a:rect l="l" t="t" r="r" b="b"/>
            <a:pathLst>
              <a:path w="2462023" h="2997897">
                <a:moveTo>
                  <a:pt x="0" y="0"/>
                </a:moveTo>
                <a:lnTo>
                  <a:pt x="2462023" y="0"/>
                </a:lnTo>
                <a:lnTo>
                  <a:pt x="2462023" y="2997897"/>
                </a:lnTo>
                <a:lnTo>
                  <a:pt x="0" y="299789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64BBA9E9-D9E8-024B-F3EE-C7FE69BF7B8F}"/>
              </a:ext>
            </a:extLst>
          </p:cNvPr>
          <p:cNvSpPr/>
          <p:nvPr/>
        </p:nvSpPr>
        <p:spPr>
          <a:xfrm>
            <a:off x="9814655" y="3034476"/>
            <a:ext cx="2139749" cy="2997897"/>
          </a:xfrm>
          <a:custGeom>
            <a:avLst/>
            <a:gdLst/>
            <a:ahLst/>
            <a:cxnLst/>
            <a:rect l="l" t="t" r="r" b="b"/>
            <a:pathLst>
              <a:path w="2139749" h="2997897">
                <a:moveTo>
                  <a:pt x="0" y="0"/>
                </a:moveTo>
                <a:lnTo>
                  <a:pt x="2139749" y="0"/>
                </a:lnTo>
                <a:lnTo>
                  <a:pt x="2139749" y="2997897"/>
                </a:lnTo>
                <a:lnTo>
                  <a:pt x="0" y="29978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B668C153-8806-20BA-1430-F3F4C15A63B7}"/>
              </a:ext>
            </a:extLst>
          </p:cNvPr>
          <p:cNvSpPr/>
          <p:nvPr/>
        </p:nvSpPr>
        <p:spPr>
          <a:xfrm>
            <a:off x="12119391" y="3034476"/>
            <a:ext cx="2462023" cy="2997897"/>
          </a:xfrm>
          <a:custGeom>
            <a:avLst/>
            <a:gdLst/>
            <a:ahLst/>
            <a:cxnLst/>
            <a:rect l="l" t="t" r="r" b="b"/>
            <a:pathLst>
              <a:path w="2462023" h="2997897">
                <a:moveTo>
                  <a:pt x="0" y="0"/>
                </a:moveTo>
                <a:lnTo>
                  <a:pt x="2462023" y="0"/>
                </a:lnTo>
                <a:lnTo>
                  <a:pt x="2462023" y="2997897"/>
                </a:lnTo>
                <a:lnTo>
                  <a:pt x="0" y="299789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514878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0" y="-15279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4448544" y="117123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747" t="-14524"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11" name="Group 11"/>
          <p:cNvGrpSpPr/>
          <p:nvPr/>
        </p:nvGrpSpPr>
        <p:grpSpPr>
          <a:xfrm>
            <a:off x="1245036" y="748208"/>
            <a:ext cx="15961854" cy="9054316"/>
            <a:chOff x="0" y="0"/>
            <a:chExt cx="17202662" cy="6471021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17179802" cy="6443081"/>
            </a:xfrm>
            <a:custGeom>
              <a:avLst/>
              <a:gdLst/>
              <a:ahLst/>
              <a:cxnLst/>
              <a:rect l="l" t="t" r="r" b="b"/>
              <a:pathLst>
                <a:path w="17179802" h="6443081">
                  <a:moveTo>
                    <a:pt x="17179802" y="6443081"/>
                  </a:moveTo>
                  <a:lnTo>
                    <a:pt x="0" y="6435461"/>
                  </a:lnTo>
                  <a:lnTo>
                    <a:pt x="0" y="2247855"/>
                  </a:lnTo>
                  <a:lnTo>
                    <a:pt x="17780" y="19050"/>
                  </a:lnTo>
                  <a:lnTo>
                    <a:pt x="8565535" y="0"/>
                  </a:lnTo>
                  <a:lnTo>
                    <a:pt x="17160752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AE" dirty="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-3810" y="0"/>
              <a:ext cx="17209011" cy="6469750"/>
            </a:xfrm>
            <a:custGeom>
              <a:avLst/>
              <a:gdLst/>
              <a:ahLst/>
              <a:cxnLst/>
              <a:rect l="l" t="t" r="r" b="b"/>
              <a:pathLst>
                <a:path w="17209011" h="6469750">
                  <a:moveTo>
                    <a:pt x="17174722" y="21590"/>
                  </a:moveTo>
                  <a:cubicBezTo>
                    <a:pt x="17175991" y="34290"/>
                    <a:pt x="17175991" y="44450"/>
                    <a:pt x="17177261" y="54610"/>
                  </a:cubicBezTo>
                  <a:cubicBezTo>
                    <a:pt x="17179802" y="162497"/>
                    <a:pt x="17181072" y="304653"/>
                    <a:pt x="17183611" y="441731"/>
                  </a:cubicBezTo>
                  <a:cubicBezTo>
                    <a:pt x="17183611" y="639733"/>
                    <a:pt x="17196311" y="4543928"/>
                    <a:pt x="17202661" y="4741930"/>
                  </a:cubicBezTo>
                  <a:cubicBezTo>
                    <a:pt x="17209011" y="5041472"/>
                    <a:pt x="17205202" y="5346090"/>
                    <a:pt x="17205202" y="5645631"/>
                  </a:cubicBezTo>
                  <a:cubicBezTo>
                    <a:pt x="17205202" y="5909635"/>
                    <a:pt x="17206472" y="6153329"/>
                    <a:pt x="17207741" y="6408791"/>
                  </a:cubicBezTo>
                  <a:cubicBezTo>
                    <a:pt x="17207741" y="6430381"/>
                    <a:pt x="17207741" y="6444350"/>
                    <a:pt x="17207741" y="6468481"/>
                  </a:cubicBezTo>
                  <a:cubicBezTo>
                    <a:pt x="17184882" y="6468481"/>
                    <a:pt x="17164561" y="6469750"/>
                    <a:pt x="17093985" y="6468481"/>
                  </a:cubicBezTo>
                  <a:cubicBezTo>
                    <a:pt x="16212709" y="6463400"/>
                    <a:pt x="15317875" y="6469750"/>
                    <a:pt x="14436599" y="6464671"/>
                  </a:cubicBezTo>
                  <a:cubicBezTo>
                    <a:pt x="13907834" y="6460861"/>
                    <a:pt x="13392627" y="6463400"/>
                    <a:pt x="12863861" y="6460861"/>
                  </a:cubicBezTo>
                  <a:cubicBezTo>
                    <a:pt x="12619815" y="6459591"/>
                    <a:pt x="12375770" y="6458321"/>
                    <a:pt x="12131724" y="6457050"/>
                  </a:cubicBezTo>
                  <a:cubicBezTo>
                    <a:pt x="11982586" y="6457050"/>
                    <a:pt x="11847005" y="6458321"/>
                    <a:pt x="11697864" y="6458321"/>
                  </a:cubicBezTo>
                  <a:cubicBezTo>
                    <a:pt x="11318239" y="6457050"/>
                    <a:pt x="10274265" y="6458321"/>
                    <a:pt x="9894640" y="6457050"/>
                  </a:cubicBezTo>
                  <a:cubicBezTo>
                    <a:pt x="9623478" y="6455781"/>
                    <a:pt x="4200243" y="6464671"/>
                    <a:pt x="3929080" y="6463400"/>
                  </a:cubicBezTo>
                  <a:cubicBezTo>
                    <a:pt x="3861290" y="6463400"/>
                    <a:pt x="3779942" y="6464671"/>
                    <a:pt x="3712151" y="6464671"/>
                  </a:cubicBezTo>
                  <a:cubicBezTo>
                    <a:pt x="3549454" y="6464671"/>
                    <a:pt x="3400315" y="6465941"/>
                    <a:pt x="3237618" y="6465941"/>
                  </a:cubicBezTo>
                  <a:cubicBezTo>
                    <a:pt x="2830875" y="6465941"/>
                    <a:pt x="2437691" y="6464671"/>
                    <a:pt x="2030948" y="6463400"/>
                  </a:cubicBezTo>
                  <a:cubicBezTo>
                    <a:pt x="1786903" y="6462131"/>
                    <a:pt x="1542857" y="6460861"/>
                    <a:pt x="1312369" y="6459591"/>
                  </a:cubicBezTo>
                  <a:cubicBezTo>
                    <a:pt x="878511" y="6458321"/>
                    <a:pt x="444652" y="6457050"/>
                    <a:pt x="48260" y="6457050"/>
                  </a:cubicBezTo>
                  <a:cubicBezTo>
                    <a:pt x="38100" y="6457050"/>
                    <a:pt x="29210" y="6457050"/>
                    <a:pt x="19050" y="6455781"/>
                  </a:cubicBezTo>
                  <a:cubicBezTo>
                    <a:pt x="10160" y="6454511"/>
                    <a:pt x="5080" y="6448161"/>
                    <a:pt x="7620" y="6439271"/>
                  </a:cubicBezTo>
                  <a:cubicBezTo>
                    <a:pt x="16510" y="6407178"/>
                    <a:pt x="12700" y="6280254"/>
                    <a:pt x="11430" y="6148252"/>
                  </a:cubicBezTo>
                  <a:cubicBezTo>
                    <a:pt x="10160" y="5879173"/>
                    <a:pt x="6350" y="5615170"/>
                    <a:pt x="7620" y="5346090"/>
                  </a:cubicBezTo>
                  <a:cubicBezTo>
                    <a:pt x="5080" y="5011010"/>
                    <a:pt x="0" y="863120"/>
                    <a:pt x="7620" y="522962"/>
                  </a:cubicBezTo>
                  <a:cubicBezTo>
                    <a:pt x="8890" y="456962"/>
                    <a:pt x="7620" y="385884"/>
                    <a:pt x="8890" y="319883"/>
                  </a:cubicBezTo>
                  <a:cubicBezTo>
                    <a:pt x="10160" y="213267"/>
                    <a:pt x="12700" y="964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05700" y="30480"/>
                    <a:pt x="322629" y="29210"/>
                  </a:cubicBezTo>
                  <a:cubicBezTo>
                    <a:pt x="688698" y="25400"/>
                    <a:pt x="1054766" y="22860"/>
                    <a:pt x="1434392" y="20320"/>
                  </a:cubicBezTo>
                  <a:cubicBezTo>
                    <a:pt x="1691996" y="17780"/>
                    <a:pt x="1949600" y="16510"/>
                    <a:pt x="2193646" y="13970"/>
                  </a:cubicBezTo>
                  <a:cubicBezTo>
                    <a:pt x="2437691" y="11430"/>
                    <a:pt x="2695295" y="8890"/>
                    <a:pt x="2939340" y="8890"/>
                  </a:cubicBezTo>
                  <a:cubicBezTo>
                    <a:pt x="3210502" y="7620"/>
                    <a:pt x="3481664" y="10160"/>
                    <a:pt x="3752826" y="8890"/>
                  </a:cubicBezTo>
                  <a:cubicBezTo>
                    <a:pt x="4091778" y="8890"/>
                    <a:pt x="10233592" y="6350"/>
                    <a:pt x="10572544" y="5080"/>
                  </a:cubicBezTo>
                  <a:cubicBezTo>
                    <a:pt x="10897938" y="3810"/>
                    <a:pt x="11223333" y="2540"/>
                    <a:pt x="11562285" y="2540"/>
                  </a:cubicBezTo>
                  <a:cubicBezTo>
                    <a:pt x="12118167" y="1270"/>
                    <a:pt x="12660490" y="0"/>
                    <a:pt x="13216371" y="0"/>
                  </a:cubicBezTo>
                  <a:cubicBezTo>
                    <a:pt x="13446859" y="0"/>
                    <a:pt x="13690905" y="2540"/>
                    <a:pt x="13921391" y="2540"/>
                  </a:cubicBezTo>
                  <a:cubicBezTo>
                    <a:pt x="14558622" y="3810"/>
                    <a:pt x="15209411" y="5080"/>
                    <a:pt x="15846641" y="7620"/>
                  </a:cubicBezTo>
                  <a:cubicBezTo>
                    <a:pt x="16185593" y="8890"/>
                    <a:pt x="16524546" y="12700"/>
                    <a:pt x="16863497" y="16510"/>
                  </a:cubicBezTo>
                  <a:cubicBezTo>
                    <a:pt x="16944846" y="16510"/>
                    <a:pt x="17026196" y="16510"/>
                    <a:pt x="17093985" y="16510"/>
                  </a:cubicBezTo>
                  <a:cubicBezTo>
                    <a:pt x="17155672" y="17780"/>
                    <a:pt x="17164561" y="20320"/>
                    <a:pt x="17174722" y="21590"/>
                  </a:cubicBezTo>
                  <a:close/>
                  <a:moveTo>
                    <a:pt x="17184882" y="6451971"/>
                  </a:moveTo>
                  <a:cubicBezTo>
                    <a:pt x="17186152" y="6435461"/>
                    <a:pt x="17187422" y="6422761"/>
                    <a:pt x="17187422" y="6410061"/>
                  </a:cubicBezTo>
                  <a:cubicBezTo>
                    <a:pt x="17186152" y="6127945"/>
                    <a:pt x="17184882" y="5858865"/>
                    <a:pt x="17184882" y="5569477"/>
                  </a:cubicBezTo>
                  <a:cubicBezTo>
                    <a:pt x="17184882" y="5437476"/>
                    <a:pt x="17187422" y="5305475"/>
                    <a:pt x="17186152" y="5173473"/>
                  </a:cubicBezTo>
                  <a:cubicBezTo>
                    <a:pt x="17186152" y="5051625"/>
                    <a:pt x="17184882" y="4924701"/>
                    <a:pt x="17183611" y="4802854"/>
                  </a:cubicBezTo>
                  <a:cubicBezTo>
                    <a:pt x="17178532" y="4615006"/>
                    <a:pt x="17167102" y="726041"/>
                    <a:pt x="17167102" y="538193"/>
                  </a:cubicBezTo>
                  <a:cubicBezTo>
                    <a:pt x="17164561" y="380807"/>
                    <a:pt x="17162022" y="218344"/>
                    <a:pt x="17159482" y="63500"/>
                  </a:cubicBezTo>
                  <a:cubicBezTo>
                    <a:pt x="17158211" y="44450"/>
                    <a:pt x="17156941" y="43180"/>
                    <a:pt x="17053310" y="41910"/>
                  </a:cubicBezTo>
                  <a:cubicBezTo>
                    <a:pt x="17012637" y="41910"/>
                    <a:pt x="16985521" y="41910"/>
                    <a:pt x="16944846" y="40640"/>
                  </a:cubicBezTo>
                  <a:cubicBezTo>
                    <a:pt x="16605894" y="36830"/>
                    <a:pt x="16253384" y="31750"/>
                    <a:pt x="15914431" y="30480"/>
                  </a:cubicBezTo>
                  <a:cubicBezTo>
                    <a:pt x="15087389" y="26670"/>
                    <a:pt x="14246787" y="25400"/>
                    <a:pt x="13419743" y="22860"/>
                  </a:cubicBezTo>
                  <a:cubicBezTo>
                    <a:pt x="13297721" y="22860"/>
                    <a:pt x="13162140" y="22860"/>
                    <a:pt x="13040117" y="22860"/>
                  </a:cubicBezTo>
                  <a:cubicBezTo>
                    <a:pt x="12836745" y="22860"/>
                    <a:pt x="12633374" y="22860"/>
                    <a:pt x="12443561" y="22860"/>
                  </a:cubicBezTo>
                  <a:cubicBezTo>
                    <a:pt x="12009702" y="22860"/>
                    <a:pt x="11575842" y="22860"/>
                    <a:pt x="11155542" y="24130"/>
                  </a:cubicBezTo>
                  <a:cubicBezTo>
                    <a:pt x="10789473" y="25400"/>
                    <a:pt x="4620543" y="29210"/>
                    <a:pt x="4254475" y="29210"/>
                  </a:cubicBezTo>
                  <a:cubicBezTo>
                    <a:pt x="3657919" y="29210"/>
                    <a:pt x="3061363" y="26670"/>
                    <a:pt x="2464807" y="33020"/>
                  </a:cubicBezTo>
                  <a:cubicBezTo>
                    <a:pt x="2152971" y="36830"/>
                    <a:pt x="1854693" y="36830"/>
                    <a:pt x="1556415" y="38100"/>
                  </a:cubicBezTo>
                  <a:cubicBezTo>
                    <a:pt x="1041208" y="41910"/>
                    <a:pt x="526000" y="45720"/>
                    <a:pt x="49530" y="50800"/>
                  </a:cubicBezTo>
                  <a:cubicBezTo>
                    <a:pt x="36830" y="50800"/>
                    <a:pt x="34290" y="53340"/>
                    <a:pt x="33020" y="81266"/>
                  </a:cubicBezTo>
                  <a:cubicBezTo>
                    <a:pt x="31750" y="172651"/>
                    <a:pt x="31750" y="264037"/>
                    <a:pt x="30480" y="355422"/>
                  </a:cubicBezTo>
                  <a:cubicBezTo>
                    <a:pt x="29210" y="507732"/>
                    <a:pt x="26670" y="654964"/>
                    <a:pt x="25400" y="807273"/>
                  </a:cubicBezTo>
                  <a:cubicBezTo>
                    <a:pt x="20320" y="969736"/>
                    <a:pt x="26670" y="4939932"/>
                    <a:pt x="29210" y="5102395"/>
                  </a:cubicBezTo>
                  <a:cubicBezTo>
                    <a:pt x="29210" y="5275013"/>
                    <a:pt x="29210" y="5452707"/>
                    <a:pt x="30480" y="5625324"/>
                  </a:cubicBezTo>
                  <a:cubicBezTo>
                    <a:pt x="30480" y="5752248"/>
                    <a:pt x="33020" y="5879173"/>
                    <a:pt x="33020" y="6006097"/>
                  </a:cubicBezTo>
                  <a:cubicBezTo>
                    <a:pt x="33020" y="6143175"/>
                    <a:pt x="33020" y="6280254"/>
                    <a:pt x="31750" y="6410061"/>
                  </a:cubicBezTo>
                  <a:cubicBezTo>
                    <a:pt x="31750" y="6413871"/>
                    <a:pt x="31750" y="6416411"/>
                    <a:pt x="31750" y="6420221"/>
                  </a:cubicBezTo>
                  <a:cubicBezTo>
                    <a:pt x="31750" y="6430381"/>
                    <a:pt x="35560" y="6434191"/>
                    <a:pt x="44450" y="6434191"/>
                  </a:cubicBezTo>
                  <a:cubicBezTo>
                    <a:pt x="132816" y="6434191"/>
                    <a:pt x="322629" y="6435461"/>
                    <a:pt x="498884" y="6435461"/>
                  </a:cubicBezTo>
                  <a:cubicBezTo>
                    <a:pt x="756488" y="6435461"/>
                    <a:pt x="1027650" y="6432921"/>
                    <a:pt x="1285253" y="6435461"/>
                  </a:cubicBezTo>
                  <a:cubicBezTo>
                    <a:pt x="1705554" y="6439271"/>
                    <a:pt x="2125855" y="6441811"/>
                    <a:pt x="2546156" y="6440541"/>
                  </a:cubicBezTo>
                  <a:cubicBezTo>
                    <a:pt x="2817318" y="6439271"/>
                    <a:pt x="3074921" y="6441811"/>
                    <a:pt x="3346083" y="6441811"/>
                  </a:cubicBezTo>
                  <a:cubicBezTo>
                    <a:pt x="3739268" y="6441811"/>
                    <a:pt x="4132452" y="6440541"/>
                    <a:pt x="4525637" y="6441811"/>
                  </a:cubicBezTo>
                  <a:cubicBezTo>
                    <a:pt x="5108634" y="6443081"/>
                    <a:pt x="11508052" y="6432921"/>
                    <a:pt x="12104609" y="6435461"/>
                  </a:cubicBezTo>
                  <a:cubicBezTo>
                    <a:pt x="12362212" y="6436731"/>
                    <a:pt x="12619815" y="6438000"/>
                    <a:pt x="12863861" y="6438000"/>
                  </a:cubicBezTo>
                  <a:cubicBezTo>
                    <a:pt x="13311278" y="6440541"/>
                    <a:pt x="13745137" y="6436731"/>
                    <a:pt x="14192555" y="6440541"/>
                  </a:cubicBezTo>
                  <a:cubicBezTo>
                    <a:pt x="14558622" y="6443081"/>
                    <a:pt x="14924690" y="6443081"/>
                    <a:pt x="15290759" y="6445621"/>
                  </a:cubicBezTo>
                  <a:cubicBezTo>
                    <a:pt x="15833083" y="6449431"/>
                    <a:pt x="16375406" y="6451971"/>
                    <a:pt x="16917730" y="6453241"/>
                  </a:cubicBezTo>
                  <a:cubicBezTo>
                    <a:pt x="17121102" y="6453241"/>
                    <a:pt x="17164561" y="6451971"/>
                    <a:pt x="17184882" y="6451971"/>
                  </a:cubicBezTo>
                  <a:close/>
                </a:path>
              </a:pathLst>
            </a:custGeom>
            <a:solidFill>
              <a:srgbClr val="034D94"/>
            </a:solid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14" name="Freeform 14"/>
          <p:cNvSpPr/>
          <p:nvPr/>
        </p:nvSpPr>
        <p:spPr>
          <a:xfrm flipH="1">
            <a:off x="15354755" y="331683"/>
            <a:ext cx="1678782" cy="1526496"/>
          </a:xfrm>
          <a:custGeom>
            <a:avLst/>
            <a:gdLst/>
            <a:ahLst/>
            <a:cxnLst/>
            <a:rect l="l" t="t" r="r" b="b"/>
            <a:pathLst>
              <a:path w="2857710" h="2400476">
                <a:moveTo>
                  <a:pt x="2857710" y="0"/>
                </a:moveTo>
                <a:lnTo>
                  <a:pt x="0" y="0"/>
                </a:lnTo>
                <a:lnTo>
                  <a:pt x="0" y="2400477"/>
                </a:lnTo>
                <a:lnTo>
                  <a:pt x="2857710" y="2400477"/>
                </a:lnTo>
                <a:lnTo>
                  <a:pt x="285771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7" name="Freeform 17"/>
          <p:cNvSpPr/>
          <p:nvPr/>
        </p:nvSpPr>
        <p:spPr>
          <a:xfrm rot="-2328725">
            <a:off x="229826" y="676426"/>
            <a:ext cx="1348554" cy="1182877"/>
          </a:xfrm>
          <a:custGeom>
            <a:avLst/>
            <a:gdLst/>
            <a:ahLst/>
            <a:cxnLst/>
            <a:rect l="l" t="t" r="r" b="b"/>
            <a:pathLst>
              <a:path w="3986212" h="4114800">
                <a:moveTo>
                  <a:pt x="0" y="0"/>
                </a:moveTo>
                <a:lnTo>
                  <a:pt x="3986212" y="0"/>
                </a:lnTo>
                <a:lnTo>
                  <a:pt x="39862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95" name="Picture 39">
            <a:extLst>
              <a:ext uri="{FF2B5EF4-FFF2-40B4-BE49-F238E27FC236}">
                <a16:creationId xmlns:a16="http://schemas.microsoft.com/office/drawing/2014/main" id="{E37647CF-76E6-1E8D-DFD9-AB78165A5A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41485">
            <a:off x="1409317" y="3149239"/>
            <a:ext cx="1457227" cy="1457227"/>
          </a:xfrm>
          <a:prstGeom prst="rect">
            <a:avLst/>
          </a:prstGeom>
        </p:spPr>
      </p:pic>
      <p:pic>
        <p:nvPicPr>
          <p:cNvPr id="96" name="Picture 39">
            <a:extLst>
              <a:ext uri="{FF2B5EF4-FFF2-40B4-BE49-F238E27FC236}">
                <a16:creationId xmlns:a16="http://schemas.microsoft.com/office/drawing/2014/main" id="{40AF08F1-4017-D6CD-ACE7-0AD3CBA203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41485">
            <a:off x="2961565" y="3127910"/>
            <a:ext cx="1457227" cy="1457227"/>
          </a:xfrm>
          <a:prstGeom prst="rect">
            <a:avLst/>
          </a:prstGeom>
        </p:spPr>
      </p:pic>
      <p:pic>
        <p:nvPicPr>
          <p:cNvPr id="97" name="Picture 39">
            <a:extLst>
              <a:ext uri="{FF2B5EF4-FFF2-40B4-BE49-F238E27FC236}">
                <a16:creationId xmlns:a16="http://schemas.microsoft.com/office/drawing/2014/main" id="{F2253844-096F-5485-C30B-A7DC0504BB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41485">
            <a:off x="4581516" y="3149238"/>
            <a:ext cx="1457227" cy="1457227"/>
          </a:xfrm>
          <a:prstGeom prst="rect">
            <a:avLst/>
          </a:prstGeom>
        </p:spPr>
      </p:pic>
      <p:pic>
        <p:nvPicPr>
          <p:cNvPr id="98" name="Picture 39">
            <a:extLst>
              <a:ext uri="{FF2B5EF4-FFF2-40B4-BE49-F238E27FC236}">
                <a16:creationId xmlns:a16="http://schemas.microsoft.com/office/drawing/2014/main" id="{69CB580E-4D2B-916A-BDAE-070FCE375D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41485">
            <a:off x="6147313" y="3173315"/>
            <a:ext cx="1457227" cy="1457227"/>
          </a:xfrm>
          <a:prstGeom prst="rect">
            <a:avLst/>
          </a:prstGeom>
        </p:spPr>
      </p:pic>
      <p:pic>
        <p:nvPicPr>
          <p:cNvPr id="99" name="Picture 39">
            <a:extLst>
              <a:ext uri="{FF2B5EF4-FFF2-40B4-BE49-F238E27FC236}">
                <a16:creationId xmlns:a16="http://schemas.microsoft.com/office/drawing/2014/main" id="{0DA3B11A-9C5B-7EC5-617F-A0181AE3CA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41485">
            <a:off x="7775598" y="3173314"/>
            <a:ext cx="1457227" cy="1457227"/>
          </a:xfrm>
          <a:prstGeom prst="rect">
            <a:avLst/>
          </a:prstGeom>
        </p:spPr>
      </p:pic>
      <p:pic>
        <p:nvPicPr>
          <p:cNvPr id="100" name="Picture 39">
            <a:extLst>
              <a:ext uri="{FF2B5EF4-FFF2-40B4-BE49-F238E27FC236}">
                <a16:creationId xmlns:a16="http://schemas.microsoft.com/office/drawing/2014/main" id="{9007B3B8-0919-D671-88A3-39F68506EF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41485">
            <a:off x="9367537" y="3139048"/>
            <a:ext cx="1457227" cy="1457227"/>
          </a:xfrm>
          <a:prstGeom prst="rect">
            <a:avLst/>
          </a:prstGeom>
        </p:spPr>
      </p:pic>
      <p:pic>
        <p:nvPicPr>
          <p:cNvPr id="101" name="Picture 39">
            <a:extLst>
              <a:ext uri="{FF2B5EF4-FFF2-40B4-BE49-F238E27FC236}">
                <a16:creationId xmlns:a16="http://schemas.microsoft.com/office/drawing/2014/main" id="{E2C47435-8E2A-AD3B-965C-56E7545D56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41485">
            <a:off x="10953022" y="3108106"/>
            <a:ext cx="1457227" cy="1457227"/>
          </a:xfrm>
          <a:prstGeom prst="rect">
            <a:avLst/>
          </a:prstGeom>
        </p:spPr>
      </p:pic>
      <p:pic>
        <p:nvPicPr>
          <p:cNvPr id="102" name="Picture 39">
            <a:extLst>
              <a:ext uri="{FF2B5EF4-FFF2-40B4-BE49-F238E27FC236}">
                <a16:creationId xmlns:a16="http://schemas.microsoft.com/office/drawing/2014/main" id="{4C492226-C902-29C7-53AB-FA6BBE8195D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41485">
            <a:off x="12562980" y="3108106"/>
            <a:ext cx="1457227" cy="1457227"/>
          </a:xfrm>
          <a:prstGeom prst="rect">
            <a:avLst/>
          </a:prstGeom>
        </p:spPr>
      </p:pic>
      <p:pic>
        <p:nvPicPr>
          <p:cNvPr id="103" name="Picture 39">
            <a:extLst>
              <a:ext uri="{FF2B5EF4-FFF2-40B4-BE49-F238E27FC236}">
                <a16:creationId xmlns:a16="http://schemas.microsoft.com/office/drawing/2014/main" id="{751E003E-7BF9-09F8-15F9-E7C1C8F9BA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41485">
            <a:off x="14082616" y="3119282"/>
            <a:ext cx="1457227" cy="1457227"/>
          </a:xfrm>
          <a:prstGeom prst="rect">
            <a:avLst/>
          </a:prstGeom>
        </p:spPr>
      </p:pic>
      <p:pic>
        <p:nvPicPr>
          <p:cNvPr id="104" name="Picture 39">
            <a:extLst>
              <a:ext uri="{FF2B5EF4-FFF2-40B4-BE49-F238E27FC236}">
                <a16:creationId xmlns:a16="http://schemas.microsoft.com/office/drawing/2014/main" id="{D3DAA9BD-BCF8-5ADB-894C-E2CD204212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41485">
            <a:off x="15592060" y="3088312"/>
            <a:ext cx="1457227" cy="1457227"/>
          </a:xfrm>
          <a:prstGeom prst="rect">
            <a:avLst/>
          </a:prstGeom>
        </p:spPr>
      </p:pic>
      <p:grpSp>
        <p:nvGrpSpPr>
          <p:cNvPr id="76" name="مجموعة 75">
            <a:extLst>
              <a:ext uri="{FF2B5EF4-FFF2-40B4-BE49-F238E27FC236}">
                <a16:creationId xmlns:a16="http://schemas.microsoft.com/office/drawing/2014/main" id="{2CB59302-4DC0-9240-716D-B561B41D34CA}"/>
              </a:ext>
            </a:extLst>
          </p:cNvPr>
          <p:cNvGrpSpPr/>
          <p:nvPr/>
        </p:nvGrpSpPr>
        <p:grpSpPr>
          <a:xfrm>
            <a:off x="8569802" y="6630170"/>
            <a:ext cx="1646401" cy="2772521"/>
            <a:chOff x="9101125" y="4945644"/>
            <a:chExt cx="1206349" cy="2229671"/>
          </a:xfrm>
        </p:grpSpPr>
        <p:sp>
          <p:nvSpPr>
            <p:cNvPr id="68" name="Rounded Rectangle 123">
              <a:extLst>
                <a:ext uri="{FF2B5EF4-FFF2-40B4-BE49-F238E27FC236}">
                  <a16:creationId xmlns:a16="http://schemas.microsoft.com/office/drawing/2014/main" id="{D6B35654-C137-4706-28F9-437EA7AD5073}"/>
                </a:ext>
              </a:extLst>
            </p:cNvPr>
            <p:cNvSpPr/>
            <p:nvPr/>
          </p:nvSpPr>
          <p:spPr bwMode="auto">
            <a:xfrm>
              <a:off x="9186387" y="5743652"/>
              <a:ext cx="761672" cy="1431663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4400" b="1" dirty="0">
                  <a:solidFill>
                    <a:srgbClr val="FF0000"/>
                  </a:solidFill>
                  <a:latin typeface="+mj-lt"/>
                </a:rPr>
                <a:t>11</a:t>
              </a:r>
            </a:p>
          </p:txBody>
        </p:sp>
        <p:pic>
          <p:nvPicPr>
            <p:cNvPr id="75" name="Picture 76">
              <a:extLst>
                <a:ext uri="{FF2B5EF4-FFF2-40B4-BE49-F238E27FC236}">
                  <a16:creationId xmlns:a16="http://schemas.microsoft.com/office/drawing/2014/main" id="{B0EFA4E0-8B29-A524-DE19-B8D510498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700000" flipH="1">
              <a:off x="9101125" y="4945644"/>
              <a:ext cx="1206349" cy="1247087"/>
            </a:xfrm>
            <a:prstGeom prst="rect">
              <a:avLst/>
            </a:prstGeom>
          </p:spPr>
        </p:pic>
      </p:grpSp>
      <p:grpSp>
        <p:nvGrpSpPr>
          <p:cNvPr id="78" name="مجموعة 77">
            <a:extLst>
              <a:ext uri="{FF2B5EF4-FFF2-40B4-BE49-F238E27FC236}">
                <a16:creationId xmlns:a16="http://schemas.microsoft.com/office/drawing/2014/main" id="{20D0FC0A-5693-D548-189B-927AA3D36F4C}"/>
              </a:ext>
            </a:extLst>
          </p:cNvPr>
          <p:cNvGrpSpPr/>
          <p:nvPr/>
        </p:nvGrpSpPr>
        <p:grpSpPr>
          <a:xfrm>
            <a:off x="7409537" y="5143742"/>
            <a:ext cx="1638719" cy="2851361"/>
            <a:chOff x="7851778" y="4886991"/>
            <a:chExt cx="1208122" cy="2308099"/>
          </a:xfrm>
        </p:grpSpPr>
        <p:sp>
          <p:nvSpPr>
            <p:cNvPr id="67" name="Rounded Rectangle 120">
              <a:extLst>
                <a:ext uri="{FF2B5EF4-FFF2-40B4-BE49-F238E27FC236}">
                  <a16:creationId xmlns:a16="http://schemas.microsoft.com/office/drawing/2014/main" id="{ACE850DA-BD9C-4A28-1A21-8BA683A3CFC5}"/>
                </a:ext>
              </a:extLst>
            </p:cNvPr>
            <p:cNvSpPr/>
            <p:nvPr/>
          </p:nvSpPr>
          <p:spPr bwMode="auto">
            <a:xfrm>
              <a:off x="7991319" y="5763427"/>
              <a:ext cx="761672" cy="1431663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4400" b="1" dirty="0">
                  <a:solidFill>
                    <a:srgbClr val="FF0000"/>
                  </a:solidFill>
                  <a:latin typeface="+mj-lt"/>
                </a:rPr>
                <a:t>15</a:t>
              </a: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D7E1E2BF-EC8C-FE79-3CDA-6DE8F4605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700000" flipH="1">
              <a:off x="7851778" y="4886991"/>
              <a:ext cx="1208122" cy="1248920"/>
            </a:xfrm>
            <a:prstGeom prst="rect">
              <a:avLst/>
            </a:prstGeom>
          </p:spPr>
        </p:pic>
      </p:grpSp>
      <p:grpSp>
        <p:nvGrpSpPr>
          <p:cNvPr id="80" name="مجموعة 79">
            <a:extLst>
              <a:ext uri="{FF2B5EF4-FFF2-40B4-BE49-F238E27FC236}">
                <a16:creationId xmlns:a16="http://schemas.microsoft.com/office/drawing/2014/main" id="{554F1017-BF85-9003-7506-6378ED3CE93E}"/>
              </a:ext>
            </a:extLst>
          </p:cNvPr>
          <p:cNvGrpSpPr/>
          <p:nvPr/>
        </p:nvGrpSpPr>
        <p:grpSpPr>
          <a:xfrm>
            <a:off x="5980497" y="6464369"/>
            <a:ext cx="1579836" cy="3119994"/>
            <a:chOff x="6625351" y="4804316"/>
            <a:chExt cx="1268444" cy="2377201"/>
          </a:xfrm>
        </p:grpSpPr>
        <p:sp>
          <p:nvSpPr>
            <p:cNvPr id="66" name="Rounded Rectangle 117">
              <a:extLst>
                <a:ext uri="{FF2B5EF4-FFF2-40B4-BE49-F238E27FC236}">
                  <a16:creationId xmlns:a16="http://schemas.microsoft.com/office/drawing/2014/main" id="{C31DA2A7-9B0B-66CF-6C29-536A41B59F34}"/>
                </a:ext>
              </a:extLst>
            </p:cNvPr>
            <p:cNvSpPr/>
            <p:nvPr/>
          </p:nvSpPr>
          <p:spPr bwMode="auto">
            <a:xfrm>
              <a:off x="6728178" y="5749854"/>
              <a:ext cx="759819" cy="1431663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4400" b="1" dirty="0">
                  <a:solidFill>
                    <a:srgbClr val="FF0000"/>
                  </a:solidFill>
                  <a:latin typeface="+mj-lt"/>
                </a:rPr>
                <a:t>19</a:t>
              </a:r>
            </a:p>
          </p:txBody>
        </p:sp>
        <p:pic>
          <p:nvPicPr>
            <p:cNvPr id="79" name="Picture 76">
              <a:extLst>
                <a:ext uri="{FF2B5EF4-FFF2-40B4-BE49-F238E27FC236}">
                  <a16:creationId xmlns:a16="http://schemas.microsoft.com/office/drawing/2014/main" id="{DC3462E2-9000-DF7C-F811-46F936A00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700000" flipH="1">
              <a:off x="6625351" y="4804316"/>
              <a:ext cx="1268444" cy="1311279"/>
            </a:xfrm>
            <a:prstGeom prst="rect">
              <a:avLst/>
            </a:prstGeom>
          </p:spPr>
        </p:pic>
      </p:grpSp>
      <p:grpSp>
        <p:nvGrpSpPr>
          <p:cNvPr id="82" name="مجموعة 81">
            <a:extLst>
              <a:ext uri="{FF2B5EF4-FFF2-40B4-BE49-F238E27FC236}">
                <a16:creationId xmlns:a16="http://schemas.microsoft.com/office/drawing/2014/main" id="{3B9E7F58-DEED-748F-9FCA-A5EB0B934C4A}"/>
              </a:ext>
            </a:extLst>
          </p:cNvPr>
          <p:cNvGrpSpPr/>
          <p:nvPr/>
        </p:nvGrpSpPr>
        <p:grpSpPr>
          <a:xfrm>
            <a:off x="4589109" y="5222960"/>
            <a:ext cx="1564607" cy="2992477"/>
            <a:chOff x="5159855" y="4754137"/>
            <a:chExt cx="1284426" cy="2440953"/>
          </a:xfrm>
        </p:grpSpPr>
        <p:sp>
          <p:nvSpPr>
            <p:cNvPr id="65" name="Rounded Rectangle 114">
              <a:extLst>
                <a:ext uri="{FF2B5EF4-FFF2-40B4-BE49-F238E27FC236}">
                  <a16:creationId xmlns:a16="http://schemas.microsoft.com/office/drawing/2014/main" id="{547D0D15-A0FD-5DDD-718C-6409A418F5FB}"/>
                </a:ext>
              </a:extLst>
            </p:cNvPr>
            <p:cNvSpPr/>
            <p:nvPr/>
          </p:nvSpPr>
          <p:spPr bwMode="auto">
            <a:xfrm>
              <a:off x="5401518" y="5763427"/>
              <a:ext cx="759819" cy="1431663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4400" b="1" dirty="0">
                  <a:solidFill>
                    <a:srgbClr val="FF0000"/>
                  </a:solidFill>
                  <a:latin typeface="+mj-lt"/>
                </a:rPr>
                <a:t>12</a:t>
              </a:r>
            </a:p>
          </p:txBody>
        </p:sp>
        <p:pic>
          <p:nvPicPr>
            <p:cNvPr id="81" name="Picture 76">
              <a:extLst>
                <a:ext uri="{FF2B5EF4-FFF2-40B4-BE49-F238E27FC236}">
                  <a16:creationId xmlns:a16="http://schemas.microsoft.com/office/drawing/2014/main" id="{497C2D72-19FC-9D56-F039-C5509EF85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700000" flipH="1">
              <a:off x="5159855" y="4754137"/>
              <a:ext cx="1284426" cy="1327801"/>
            </a:xfrm>
            <a:prstGeom prst="rect">
              <a:avLst/>
            </a:prstGeom>
          </p:spPr>
        </p:pic>
      </p:grpSp>
      <p:grpSp>
        <p:nvGrpSpPr>
          <p:cNvPr id="84" name="مجموعة 83">
            <a:extLst>
              <a:ext uri="{FF2B5EF4-FFF2-40B4-BE49-F238E27FC236}">
                <a16:creationId xmlns:a16="http://schemas.microsoft.com/office/drawing/2014/main" id="{1EB91602-2FB9-A9E6-7CAA-B4AFBF3D7058}"/>
              </a:ext>
            </a:extLst>
          </p:cNvPr>
          <p:cNvGrpSpPr/>
          <p:nvPr/>
        </p:nvGrpSpPr>
        <p:grpSpPr>
          <a:xfrm>
            <a:off x="3282882" y="6770016"/>
            <a:ext cx="1537803" cy="2901452"/>
            <a:chOff x="3743322" y="4853208"/>
            <a:chExt cx="1252760" cy="2361781"/>
          </a:xfrm>
        </p:grpSpPr>
        <p:sp>
          <p:nvSpPr>
            <p:cNvPr id="54" name="Rounded Rectangle 3">
              <a:extLst>
                <a:ext uri="{FF2B5EF4-FFF2-40B4-BE49-F238E27FC236}">
                  <a16:creationId xmlns:a16="http://schemas.microsoft.com/office/drawing/2014/main" id="{ED1294AC-2CBF-62E0-B067-586D6B1555B5}"/>
                </a:ext>
              </a:extLst>
            </p:cNvPr>
            <p:cNvSpPr/>
            <p:nvPr/>
          </p:nvSpPr>
          <p:spPr bwMode="auto">
            <a:xfrm>
              <a:off x="4224008" y="5783326"/>
              <a:ext cx="761673" cy="1431663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4400" b="1" dirty="0">
                  <a:solidFill>
                    <a:srgbClr val="FF0000"/>
                  </a:solidFill>
                  <a:latin typeface="+mj-lt"/>
                </a:rPr>
                <a:t>17</a:t>
              </a:r>
              <a:endParaRPr lang="en-GB" sz="3600" b="1" dirty="0">
                <a:solidFill>
                  <a:srgbClr val="FF0000"/>
                </a:solidFill>
                <a:latin typeface="+mj-lt"/>
              </a:endParaRPr>
            </a:p>
          </p:txBody>
        </p:sp>
        <p:pic>
          <p:nvPicPr>
            <p:cNvPr id="83" name="Picture 76">
              <a:extLst>
                <a:ext uri="{FF2B5EF4-FFF2-40B4-BE49-F238E27FC236}">
                  <a16:creationId xmlns:a16="http://schemas.microsoft.com/office/drawing/2014/main" id="{6F217DD2-13E4-3DD2-2508-09A161FCE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700000" flipH="1">
              <a:off x="3743322" y="4853208"/>
              <a:ext cx="1252760" cy="1295066"/>
            </a:xfrm>
            <a:prstGeom prst="rect">
              <a:avLst/>
            </a:prstGeom>
          </p:spPr>
        </p:pic>
      </p:grpSp>
      <p:grpSp>
        <p:nvGrpSpPr>
          <p:cNvPr id="86" name="مجموعة 85">
            <a:extLst>
              <a:ext uri="{FF2B5EF4-FFF2-40B4-BE49-F238E27FC236}">
                <a16:creationId xmlns:a16="http://schemas.microsoft.com/office/drawing/2014/main" id="{B4384055-5D56-F811-9EC0-36E34009BC1C}"/>
              </a:ext>
            </a:extLst>
          </p:cNvPr>
          <p:cNvGrpSpPr/>
          <p:nvPr/>
        </p:nvGrpSpPr>
        <p:grpSpPr>
          <a:xfrm>
            <a:off x="1746495" y="5440797"/>
            <a:ext cx="1603488" cy="2970489"/>
            <a:chOff x="2824557" y="4730868"/>
            <a:chExt cx="1246714" cy="2478593"/>
          </a:xfrm>
        </p:grpSpPr>
        <p:sp>
          <p:nvSpPr>
            <p:cNvPr id="57" name="Rounded Rectangle 9">
              <a:extLst>
                <a:ext uri="{FF2B5EF4-FFF2-40B4-BE49-F238E27FC236}">
                  <a16:creationId xmlns:a16="http://schemas.microsoft.com/office/drawing/2014/main" id="{6AC51362-CEEF-B59A-0D18-9FEDECDBDF4C}"/>
                </a:ext>
              </a:extLst>
            </p:cNvPr>
            <p:cNvSpPr/>
            <p:nvPr/>
          </p:nvSpPr>
          <p:spPr bwMode="auto">
            <a:xfrm>
              <a:off x="2960868" y="5777798"/>
              <a:ext cx="759819" cy="1431663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4400" b="1" dirty="0">
                  <a:solidFill>
                    <a:srgbClr val="FF0000"/>
                  </a:solidFill>
                  <a:latin typeface="+mj-lt"/>
                </a:rPr>
                <a:t>20</a:t>
              </a:r>
            </a:p>
          </p:txBody>
        </p:sp>
        <p:pic>
          <p:nvPicPr>
            <p:cNvPr id="85" name="Picture 76">
              <a:extLst>
                <a:ext uri="{FF2B5EF4-FFF2-40B4-BE49-F238E27FC236}">
                  <a16:creationId xmlns:a16="http://schemas.microsoft.com/office/drawing/2014/main" id="{27E2B631-4E13-F103-A4E3-C90D4F2D5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700000" flipH="1">
              <a:off x="2824557" y="4730868"/>
              <a:ext cx="1246714" cy="1288816"/>
            </a:xfrm>
            <a:prstGeom prst="rect">
              <a:avLst/>
            </a:prstGeom>
          </p:spPr>
        </p:pic>
      </p:grpSp>
      <p:grpSp>
        <p:nvGrpSpPr>
          <p:cNvPr id="88" name="مجموعة 87">
            <a:extLst>
              <a:ext uri="{FF2B5EF4-FFF2-40B4-BE49-F238E27FC236}">
                <a16:creationId xmlns:a16="http://schemas.microsoft.com/office/drawing/2014/main" id="{0F8CB6E3-0C18-086A-153F-7D26E0556444}"/>
              </a:ext>
            </a:extLst>
          </p:cNvPr>
          <p:cNvGrpSpPr/>
          <p:nvPr/>
        </p:nvGrpSpPr>
        <p:grpSpPr>
          <a:xfrm>
            <a:off x="10215455" y="5273804"/>
            <a:ext cx="1556810" cy="2981700"/>
            <a:chOff x="10356057" y="4748704"/>
            <a:chExt cx="1231144" cy="2418159"/>
          </a:xfrm>
        </p:grpSpPr>
        <p:sp>
          <p:nvSpPr>
            <p:cNvPr id="71" name="Rounded Rectangle 132">
              <a:extLst>
                <a:ext uri="{FF2B5EF4-FFF2-40B4-BE49-F238E27FC236}">
                  <a16:creationId xmlns:a16="http://schemas.microsoft.com/office/drawing/2014/main" id="{5C830CEC-F413-CAC5-9406-58C8A29ACAAE}"/>
                </a:ext>
              </a:extLst>
            </p:cNvPr>
            <p:cNvSpPr/>
            <p:nvPr/>
          </p:nvSpPr>
          <p:spPr bwMode="auto">
            <a:xfrm>
              <a:off x="10448153" y="5735200"/>
              <a:ext cx="759819" cy="1431663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4400" b="1" dirty="0">
                  <a:solidFill>
                    <a:srgbClr val="FF0000"/>
                  </a:solidFill>
                  <a:latin typeface="+mj-lt"/>
                </a:rPr>
                <a:t>14</a:t>
              </a:r>
              <a:endParaRPr lang="en-GB" sz="3600" b="1" dirty="0">
                <a:solidFill>
                  <a:srgbClr val="FF0000"/>
                </a:solidFill>
                <a:latin typeface="+mj-lt"/>
              </a:endParaRPr>
            </a:p>
          </p:txBody>
        </p:sp>
        <p:pic>
          <p:nvPicPr>
            <p:cNvPr id="87" name="Picture 76">
              <a:extLst>
                <a:ext uri="{FF2B5EF4-FFF2-40B4-BE49-F238E27FC236}">
                  <a16:creationId xmlns:a16="http://schemas.microsoft.com/office/drawing/2014/main" id="{55E3AF55-ED9B-2FCA-B1AB-03AA7CDCB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700000" flipH="1">
              <a:off x="10356057" y="4748704"/>
              <a:ext cx="1231144" cy="1272720"/>
            </a:xfrm>
            <a:prstGeom prst="rect">
              <a:avLst/>
            </a:prstGeom>
          </p:spPr>
        </p:pic>
      </p:grpSp>
      <p:grpSp>
        <p:nvGrpSpPr>
          <p:cNvPr id="90" name="مجموعة 89">
            <a:extLst>
              <a:ext uri="{FF2B5EF4-FFF2-40B4-BE49-F238E27FC236}">
                <a16:creationId xmlns:a16="http://schemas.microsoft.com/office/drawing/2014/main" id="{EE41478F-235A-4154-A8B3-633B9DBD0A4C}"/>
              </a:ext>
            </a:extLst>
          </p:cNvPr>
          <p:cNvGrpSpPr/>
          <p:nvPr/>
        </p:nvGrpSpPr>
        <p:grpSpPr>
          <a:xfrm>
            <a:off x="11585871" y="6516785"/>
            <a:ext cx="1668234" cy="3067578"/>
            <a:chOff x="11534975" y="4637146"/>
            <a:chExt cx="1328528" cy="2544926"/>
          </a:xfrm>
        </p:grpSpPr>
        <p:sp>
          <p:nvSpPr>
            <p:cNvPr id="56" name="Rounded Rectangle 8">
              <a:extLst>
                <a:ext uri="{FF2B5EF4-FFF2-40B4-BE49-F238E27FC236}">
                  <a16:creationId xmlns:a16="http://schemas.microsoft.com/office/drawing/2014/main" id="{BE4DBA56-7A6B-38D7-08D8-55DC32FD1742}"/>
                </a:ext>
              </a:extLst>
            </p:cNvPr>
            <p:cNvSpPr/>
            <p:nvPr/>
          </p:nvSpPr>
          <p:spPr bwMode="auto">
            <a:xfrm>
              <a:off x="11667243" y="5750409"/>
              <a:ext cx="761673" cy="1431663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4400" b="1" dirty="0">
                  <a:solidFill>
                    <a:srgbClr val="FF0000"/>
                  </a:solidFill>
                  <a:latin typeface="+mj-lt"/>
                </a:rPr>
                <a:t>16</a:t>
              </a:r>
              <a:endParaRPr lang="en-GB" sz="3600" b="1" dirty="0">
                <a:solidFill>
                  <a:srgbClr val="FF0000"/>
                </a:solidFill>
                <a:latin typeface="+mj-lt"/>
              </a:endParaRPr>
            </a:p>
          </p:txBody>
        </p:sp>
        <p:pic>
          <p:nvPicPr>
            <p:cNvPr id="89" name="Picture 76">
              <a:extLst>
                <a:ext uri="{FF2B5EF4-FFF2-40B4-BE49-F238E27FC236}">
                  <a16:creationId xmlns:a16="http://schemas.microsoft.com/office/drawing/2014/main" id="{46CBE8A7-C629-A17D-B821-3D3C2940F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700000" flipH="1">
              <a:off x="11534975" y="4637146"/>
              <a:ext cx="1328528" cy="1373392"/>
            </a:xfrm>
            <a:prstGeom prst="rect">
              <a:avLst/>
            </a:prstGeom>
          </p:spPr>
        </p:pic>
      </p:grpSp>
      <p:grpSp>
        <p:nvGrpSpPr>
          <p:cNvPr id="92" name="مجموعة 91">
            <a:extLst>
              <a:ext uri="{FF2B5EF4-FFF2-40B4-BE49-F238E27FC236}">
                <a16:creationId xmlns:a16="http://schemas.microsoft.com/office/drawing/2014/main" id="{B097F04E-5401-45C1-3287-EF4F85F6F7C3}"/>
              </a:ext>
            </a:extLst>
          </p:cNvPr>
          <p:cNvGrpSpPr/>
          <p:nvPr/>
        </p:nvGrpSpPr>
        <p:grpSpPr>
          <a:xfrm>
            <a:off x="13238859" y="5323161"/>
            <a:ext cx="1656357" cy="3008910"/>
            <a:chOff x="12683423" y="4692075"/>
            <a:chExt cx="1305468" cy="2474788"/>
          </a:xfrm>
        </p:grpSpPr>
        <p:sp>
          <p:nvSpPr>
            <p:cNvPr id="63" name="Rounded Rectangle 16">
              <a:extLst>
                <a:ext uri="{FF2B5EF4-FFF2-40B4-BE49-F238E27FC236}">
                  <a16:creationId xmlns:a16="http://schemas.microsoft.com/office/drawing/2014/main" id="{8895F8C4-D6E8-5C62-A70D-79000AD7736E}"/>
                </a:ext>
              </a:extLst>
            </p:cNvPr>
            <p:cNvSpPr/>
            <p:nvPr/>
          </p:nvSpPr>
          <p:spPr bwMode="auto">
            <a:xfrm>
              <a:off x="12933083" y="5735200"/>
              <a:ext cx="759819" cy="1431663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4400" b="1" dirty="0">
                  <a:solidFill>
                    <a:srgbClr val="FF0000"/>
                  </a:solidFill>
                  <a:latin typeface="+mj-lt"/>
                </a:rPr>
                <a:t>13</a:t>
              </a:r>
            </a:p>
          </p:txBody>
        </p:sp>
        <p:pic>
          <p:nvPicPr>
            <p:cNvPr id="91" name="Picture 76">
              <a:extLst>
                <a:ext uri="{FF2B5EF4-FFF2-40B4-BE49-F238E27FC236}">
                  <a16:creationId xmlns:a16="http://schemas.microsoft.com/office/drawing/2014/main" id="{6350CABE-43FE-CACA-E9BE-643957819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700000" flipH="1">
              <a:off x="12683423" y="4692075"/>
              <a:ext cx="1305468" cy="1349554"/>
            </a:xfrm>
            <a:prstGeom prst="rect">
              <a:avLst/>
            </a:prstGeom>
          </p:spPr>
        </p:pic>
      </p:grpSp>
      <p:grpSp>
        <p:nvGrpSpPr>
          <p:cNvPr id="94" name="مجموعة 93">
            <a:extLst>
              <a:ext uri="{FF2B5EF4-FFF2-40B4-BE49-F238E27FC236}">
                <a16:creationId xmlns:a16="http://schemas.microsoft.com/office/drawing/2014/main" id="{349574F0-CF57-A94E-8BCF-C75C7A991CF5}"/>
              </a:ext>
            </a:extLst>
          </p:cNvPr>
          <p:cNvGrpSpPr/>
          <p:nvPr/>
        </p:nvGrpSpPr>
        <p:grpSpPr>
          <a:xfrm>
            <a:off x="15142908" y="5929946"/>
            <a:ext cx="1653893" cy="2972517"/>
            <a:chOff x="14012531" y="4691221"/>
            <a:chExt cx="1249223" cy="2490296"/>
          </a:xfrm>
        </p:grpSpPr>
        <p:sp>
          <p:nvSpPr>
            <p:cNvPr id="59" name="Rounded Rectangle 12">
              <a:extLst>
                <a:ext uri="{FF2B5EF4-FFF2-40B4-BE49-F238E27FC236}">
                  <a16:creationId xmlns:a16="http://schemas.microsoft.com/office/drawing/2014/main" id="{90BB4C5A-5110-5994-F660-AAC4CE9EC192}"/>
                </a:ext>
              </a:extLst>
            </p:cNvPr>
            <p:cNvSpPr/>
            <p:nvPr/>
          </p:nvSpPr>
          <p:spPr bwMode="auto">
            <a:xfrm>
              <a:off x="14094670" y="5749854"/>
              <a:ext cx="761672" cy="1431663"/>
            </a:xfrm>
            <a:prstGeom prst="round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4400" b="1" dirty="0">
                  <a:solidFill>
                    <a:srgbClr val="FF0000"/>
                  </a:solidFill>
                  <a:latin typeface="+mj-lt"/>
                </a:rPr>
                <a:t>18</a:t>
              </a:r>
            </a:p>
          </p:txBody>
        </p:sp>
        <p:pic>
          <p:nvPicPr>
            <p:cNvPr id="93" name="Picture 76">
              <a:extLst>
                <a:ext uri="{FF2B5EF4-FFF2-40B4-BE49-F238E27FC236}">
                  <a16:creationId xmlns:a16="http://schemas.microsoft.com/office/drawing/2014/main" id="{BC986A05-DE86-32F0-F7C2-4A4AAAFF5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700000" flipH="1">
              <a:off x="14012531" y="4691221"/>
              <a:ext cx="1249223" cy="12914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648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42 -0.07994 L -0.38854 -0.4643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52" y="-192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1 -0.08056 L -0.09001 -0.3308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1" y="-125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3 -0.08425 L -0.48298 -0.3580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14" y="-136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3 -0.07454 L 0.02179 -0.3237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-124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9 -0.14182 L -0.11762 -0.47592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5" y="-167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9 -0.08071 L 0.41692 -0.50571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22" y="-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3 -0.07947 L -0.13559 -0.4200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97" y="-170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8 -0.07654 L 0.44826 -0.4651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75" y="-194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5 -0.03719 L 0.76224 -0.35864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60" y="-160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42 -0.07994 L -0.21537 -0.35015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9" y="-135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0" y="-15279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4448544" y="117123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747" t="-14524"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11" name="Group 11"/>
          <p:cNvGrpSpPr/>
          <p:nvPr/>
        </p:nvGrpSpPr>
        <p:grpSpPr>
          <a:xfrm>
            <a:off x="1245036" y="748208"/>
            <a:ext cx="15961854" cy="8359289"/>
            <a:chOff x="0" y="0"/>
            <a:chExt cx="17202662" cy="6471021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17179802" cy="6443081"/>
            </a:xfrm>
            <a:custGeom>
              <a:avLst/>
              <a:gdLst/>
              <a:ahLst/>
              <a:cxnLst/>
              <a:rect l="l" t="t" r="r" b="b"/>
              <a:pathLst>
                <a:path w="17179802" h="6443081">
                  <a:moveTo>
                    <a:pt x="17179802" y="6443081"/>
                  </a:moveTo>
                  <a:lnTo>
                    <a:pt x="0" y="6435461"/>
                  </a:lnTo>
                  <a:lnTo>
                    <a:pt x="0" y="2247855"/>
                  </a:lnTo>
                  <a:lnTo>
                    <a:pt x="17780" y="19050"/>
                  </a:lnTo>
                  <a:lnTo>
                    <a:pt x="8565535" y="0"/>
                  </a:lnTo>
                  <a:lnTo>
                    <a:pt x="17160752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r>
                <a:rPr lang="en-US" dirty="0"/>
                <a:t>11</a:t>
              </a:r>
              <a:endParaRPr lang="ar-AE" dirty="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-3810" y="0"/>
              <a:ext cx="17209011" cy="6469750"/>
            </a:xfrm>
            <a:custGeom>
              <a:avLst/>
              <a:gdLst/>
              <a:ahLst/>
              <a:cxnLst/>
              <a:rect l="l" t="t" r="r" b="b"/>
              <a:pathLst>
                <a:path w="17209011" h="6469750">
                  <a:moveTo>
                    <a:pt x="17174722" y="21590"/>
                  </a:moveTo>
                  <a:cubicBezTo>
                    <a:pt x="17175991" y="34290"/>
                    <a:pt x="17175991" y="44450"/>
                    <a:pt x="17177261" y="54610"/>
                  </a:cubicBezTo>
                  <a:cubicBezTo>
                    <a:pt x="17179802" y="162497"/>
                    <a:pt x="17181072" y="304653"/>
                    <a:pt x="17183611" y="441731"/>
                  </a:cubicBezTo>
                  <a:cubicBezTo>
                    <a:pt x="17183611" y="639733"/>
                    <a:pt x="17196311" y="4543928"/>
                    <a:pt x="17202661" y="4741930"/>
                  </a:cubicBezTo>
                  <a:cubicBezTo>
                    <a:pt x="17209011" y="5041472"/>
                    <a:pt x="17205202" y="5346090"/>
                    <a:pt x="17205202" y="5645631"/>
                  </a:cubicBezTo>
                  <a:cubicBezTo>
                    <a:pt x="17205202" y="5909635"/>
                    <a:pt x="17206472" y="6153329"/>
                    <a:pt x="17207741" y="6408791"/>
                  </a:cubicBezTo>
                  <a:cubicBezTo>
                    <a:pt x="17207741" y="6430381"/>
                    <a:pt x="17207741" y="6444350"/>
                    <a:pt x="17207741" y="6468481"/>
                  </a:cubicBezTo>
                  <a:cubicBezTo>
                    <a:pt x="17184882" y="6468481"/>
                    <a:pt x="17164561" y="6469750"/>
                    <a:pt x="17093985" y="6468481"/>
                  </a:cubicBezTo>
                  <a:cubicBezTo>
                    <a:pt x="16212709" y="6463400"/>
                    <a:pt x="15317875" y="6469750"/>
                    <a:pt x="14436599" y="6464671"/>
                  </a:cubicBezTo>
                  <a:cubicBezTo>
                    <a:pt x="13907834" y="6460861"/>
                    <a:pt x="13392627" y="6463400"/>
                    <a:pt x="12863861" y="6460861"/>
                  </a:cubicBezTo>
                  <a:cubicBezTo>
                    <a:pt x="12619815" y="6459591"/>
                    <a:pt x="12375770" y="6458321"/>
                    <a:pt x="12131724" y="6457050"/>
                  </a:cubicBezTo>
                  <a:cubicBezTo>
                    <a:pt x="11982586" y="6457050"/>
                    <a:pt x="11847005" y="6458321"/>
                    <a:pt x="11697864" y="6458321"/>
                  </a:cubicBezTo>
                  <a:cubicBezTo>
                    <a:pt x="11318239" y="6457050"/>
                    <a:pt x="10274265" y="6458321"/>
                    <a:pt x="9894640" y="6457050"/>
                  </a:cubicBezTo>
                  <a:cubicBezTo>
                    <a:pt x="9623478" y="6455781"/>
                    <a:pt x="4200243" y="6464671"/>
                    <a:pt x="3929080" y="6463400"/>
                  </a:cubicBezTo>
                  <a:cubicBezTo>
                    <a:pt x="3861290" y="6463400"/>
                    <a:pt x="3779942" y="6464671"/>
                    <a:pt x="3712151" y="6464671"/>
                  </a:cubicBezTo>
                  <a:cubicBezTo>
                    <a:pt x="3549454" y="6464671"/>
                    <a:pt x="3400315" y="6465941"/>
                    <a:pt x="3237618" y="6465941"/>
                  </a:cubicBezTo>
                  <a:cubicBezTo>
                    <a:pt x="2830875" y="6465941"/>
                    <a:pt x="2437691" y="6464671"/>
                    <a:pt x="2030948" y="6463400"/>
                  </a:cubicBezTo>
                  <a:cubicBezTo>
                    <a:pt x="1786903" y="6462131"/>
                    <a:pt x="1542857" y="6460861"/>
                    <a:pt x="1312369" y="6459591"/>
                  </a:cubicBezTo>
                  <a:cubicBezTo>
                    <a:pt x="878511" y="6458321"/>
                    <a:pt x="444652" y="6457050"/>
                    <a:pt x="48260" y="6457050"/>
                  </a:cubicBezTo>
                  <a:cubicBezTo>
                    <a:pt x="38100" y="6457050"/>
                    <a:pt x="29210" y="6457050"/>
                    <a:pt x="19050" y="6455781"/>
                  </a:cubicBezTo>
                  <a:cubicBezTo>
                    <a:pt x="10160" y="6454511"/>
                    <a:pt x="5080" y="6448161"/>
                    <a:pt x="7620" y="6439271"/>
                  </a:cubicBezTo>
                  <a:cubicBezTo>
                    <a:pt x="16510" y="6407178"/>
                    <a:pt x="12700" y="6280254"/>
                    <a:pt x="11430" y="6148252"/>
                  </a:cubicBezTo>
                  <a:cubicBezTo>
                    <a:pt x="10160" y="5879173"/>
                    <a:pt x="6350" y="5615170"/>
                    <a:pt x="7620" y="5346090"/>
                  </a:cubicBezTo>
                  <a:cubicBezTo>
                    <a:pt x="5080" y="5011010"/>
                    <a:pt x="0" y="863120"/>
                    <a:pt x="7620" y="522962"/>
                  </a:cubicBezTo>
                  <a:cubicBezTo>
                    <a:pt x="8890" y="456962"/>
                    <a:pt x="7620" y="385884"/>
                    <a:pt x="8890" y="319883"/>
                  </a:cubicBezTo>
                  <a:cubicBezTo>
                    <a:pt x="10160" y="213267"/>
                    <a:pt x="12700" y="964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05700" y="30480"/>
                    <a:pt x="322629" y="29210"/>
                  </a:cubicBezTo>
                  <a:cubicBezTo>
                    <a:pt x="688698" y="25400"/>
                    <a:pt x="1054766" y="22860"/>
                    <a:pt x="1434392" y="20320"/>
                  </a:cubicBezTo>
                  <a:cubicBezTo>
                    <a:pt x="1691996" y="17780"/>
                    <a:pt x="1949600" y="16510"/>
                    <a:pt x="2193646" y="13970"/>
                  </a:cubicBezTo>
                  <a:cubicBezTo>
                    <a:pt x="2437691" y="11430"/>
                    <a:pt x="2695295" y="8890"/>
                    <a:pt x="2939340" y="8890"/>
                  </a:cubicBezTo>
                  <a:cubicBezTo>
                    <a:pt x="3210502" y="7620"/>
                    <a:pt x="3481664" y="10160"/>
                    <a:pt x="3752826" y="8890"/>
                  </a:cubicBezTo>
                  <a:cubicBezTo>
                    <a:pt x="4091778" y="8890"/>
                    <a:pt x="10233592" y="6350"/>
                    <a:pt x="10572544" y="5080"/>
                  </a:cubicBezTo>
                  <a:cubicBezTo>
                    <a:pt x="10897938" y="3810"/>
                    <a:pt x="11223333" y="2540"/>
                    <a:pt x="11562285" y="2540"/>
                  </a:cubicBezTo>
                  <a:cubicBezTo>
                    <a:pt x="12118167" y="1270"/>
                    <a:pt x="12660490" y="0"/>
                    <a:pt x="13216371" y="0"/>
                  </a:cubicBezTo>
                  <a:cubicBezTo>
                    <a:pt x="13446859" y="0"/>
                    <a:pt x="13690905" y="2540"/>
                    <a:pt x="13921391" y="2540"/>
                  </a:cubicBezTo>
                  <a:cubicBezTo>
                    <a:pt x="14558622" y="3810"/>
                    <a:pt x="15209411" y="5080"/>
                    <a:pt x="15846641" y="7620"/>
                  </a:cubicBezTo>
                  <a:cubicBezTo>
                    <a:pt x="16185593" y="8890"/>
                    <a:pt x="16524546" y="12700"/>
                    <a:pt x="16863497" y="16510"/>
                  </a:cubicBezTo>
                  <a:cubicBezTo>
                    <a:pt x="16944846" y="16510"/>
                    <a:pt x="17026196" y="16510"/>
                    <a:pt x="17093985" y="16510"/>
                  </a:cubicBezTo>
                  <a:cubicBezTo>
                    <a:pt x="17155672" y="17780"/>
                    <a:pt x="17164561" y="20320"/>
                    <a:pt x="17174722" y="21590"/>
                  </a:cubicBezTo>
                  <a:close/>
                  <a:moveTo>
                    <a:pt x="17184882" y="6451971"/>
                  </a:moveTo>
                  <a:cubicBezTo>
                    <a:pt x="17186152" y="6435461"/>
                    <a:pt x="17187422" y="6422761"/>
                    <a:pt x="17187422" y="6410061"/>
                  </a:cubicBezTo>
                  <a:cubicBezTo>
                    <a:pt x="17186152" y="6127945"/>
                    <a:pt x="17184882" y="5858865"/>
                    <a:pt x="17184882" y="5569477"/>
                  </a:cubicBezTo>
                  <a:cubicBezTo>
                    <a:pt x="17184882" y="5437476"/>
                    <a:pt x="17187422" y="5305475"/>
                    <a:pt x="17186152" y="5173473"/>
                  </a:cubicBezTo>
                  <a:cubicBezTo>
                    <a:pt x="17186152" y="5051625"/>
                    <a:pt x="17184882" y="4924701"/>
                    <a:pt x="17183611" y="4802854"/>
                  </a:cubicBezTo>
                  <a:cubicBezTo>
                    <a:pt x="17178532" y="4615006"/>
                    <a:pt x="17167102" y="726041"/>
                    <a:pt x="17167102" y="538193"/>
                  </a:cubicBezTo>
                  <a:cubicBezTo>
                    <a:pt x="17164561" y="380807"/>
                    <a:pt x="17162022" y="218344"/>
                    <a:pt x="17159482" y="63500"/>
                  </a:cubicBezTo>
                  <a:cubicBezTo>
                    <a:pt x="17158211" y="44450"/>
                    <a:pt x="17156941" y="43180"/>
                    <a:pt x="17053310" y="41910"/>
                  </a:cubicBezTo>
                  <a:cubicBezTo>
                    <a:pt x="17012637" y="41910"/>
                    <a:pt x="16985521" y="41910"/>
                    <a:pt x="16944846" y="40640"/>
                  </a:cubicBezTo>
                  <a:cubicBezTo>
                    <a:pt x="16605894" y="36830"/>
                    <a:pt x="16253384" y="31750"/>
                    <a:pt x="15914431" y="30480"/>
                  </a:cubicBezTo>
                  <a:cubicBezTo>
                    <a:pt x="15087389" y="26670"/>
                    <a:pt x="14246787" y="25400"/>
                    <a:pt x="13419743" y="22860"/>
                  </a:cubicBezTo>
                  <a:cubicBezTo>
                    <a:pt x="13297721" y="22860"/>
                    <a:pt x="13162140" y="22860"/>
                    <a:pt x="13040117" y="22860"/>
                  </a:cubicBezTo>
                  <a:cubicBezTo>
                    <a:pt x="12836745" y="22860"/>
                    <a:pt x="12633374" y="22860"/>
                    <a:pt x="12443561" y="22860"/>
                  </a:cubicBezTo>
                  <a:cubicBezTo>
                    <a:pt x="12009702" y="22860"/>
                    <a:pt x="11575842" y="22860"/>
                    <a:pt x="11155542" y="24130"/>
                  </a:cubicBezTo>
                  <a:cubicBezTo>
                    <a:pt x="10789473" y="25400"/>
                    <a:pt x="4620543" y="29210"/>
                    <a:pt x="4254475" y="29210"/>
                  </a:cubicBezTo>
                  <a:cubicBezTo>
                    <a:pt x="3657919" y="29210"/>
                    <a:pt x="3061363" y="26670"/>
                    <a:pt x="2464807" y="33020"/>
                  </a:cubicBezTo>
                  <a:cubicBezTo>
                    <a:pt x="2152971" y="36830"/>
                    <a:pt x="1854693" y="36830"/>
                    <a:pt x="1556415" y="38100"/>
                  </a:cubicBezTo>
                  <a:cubicBezTo>
                    <a:pt x="1041208" y="41910"/>
                    <a:pt x="526000" y="45720"/>
                    <a:pt x="49530" y="50800"/>
                  </a:cubicBezTo>
                  <a:cubicBezTo>
                    <a:pt x="36830" y="50800"/>
                    <a:pt x="34290" y="53340"/>
                    <a:pt x="33020" y="81266"/>
                  </a:cubicBezTo>
                  <a:cubicBezTo>
                    <a:pt x="31750" y="172651"/>
                    <a:pt x="31750" y="264037"/>
                    <a:pt x="30480" y="355422"/>
                  </a:cubicBezTo>
                  <a:cubicBezTo>
                    <a:pt x="29210" y="507732"/>
                    <a:pt x="26670" y="654964"/>
                    <a:pt x="25400" y="807273"/>
                  </a:cubicBezTo>
                  <a:cubicBezTo>
                    <a:pt x="20320" y="969736"/>
                    <a:pt x="26670" y="4939932"/>
                    <a:pt x="29210" y="5102395"/>
                  </a:cubicBezTo>
                  <a:cubicBezTo>
                    <a:pt x="29210" y="5275013"/>
                    <a:pt x="29210" y="5452707"/>
                    <a:pt x="30480" y="5625324"/>
                  </a:cubicBezTo>
                  <a:cubicBezTo>
                    <a:pt x="30480" y="5752248"/>
                    <a:pt x="33020" y="5879173"/>
                    <a:pt x="33020" y="6006097"/>
                  </a:cubicBezTo>
                  <a:cubicBezTo>
                    <a:pt x="33020" y="6143175"/>
                    <a:pt x="33020" y="6280254"/>
                    <a:pt x="31750" y="6410061"/>
                  </a:cubicBezTo>
                  <a:cubicBezTo>
                    <a:pt x="31750" y="6413871"/>
                    <a:pt x="31750" y="6416411"/>
                    <a:pt x="31750" y="6420221"/>
                  </a:cubicBezTo>
                  <a:cubicBezTo>
                    <a:pt x="31750" y="6430381"/>
                    <a:pt x="35560" y="6434191"/>
                    <a:pt x="44450" y="6434191"/>
                  </a:cubicBezTo>
                  <a:cubicBezTo>
                    <a:pt x="132816" y="6434191"/>
                    <a:pt x="322629" y="6435461"/>
                    <a:pt x="498884" y="6435461"/>
                  </a:cubicBezTo>
                  <a:cubicBezTo>
                    <a:pt x="756488" y="6435461"/>
                    <a:pt x="1027650" y="6432921"/>
                    <a:pt x="1285253" y="6435461"/>
                  </a:cubicBezTo>
                  <a:cubicBezTo>
                    <a:pt x="1705554" y="6439271"/>
                    <a:pt x="2125855" y="6441811"/>
                    <a:pt x="2546156" y="6440541"/>
                  </a:cubicBezTo>
                  <a:cubicBezTo>
                    <a:pt x="2817318" y="6439271"/>
                    <a:pt x="3074921" y="6441811"/>
                    <a:pt x="3346083" y="6441811"/>
                  </a:cubicBezTo>
                  <a:cubicBezTo>
                    <a:pt x="3739268" y="6441811"/>
                    <a:pt x="4132452" y="6440541"/>
                    <a:pt x="4525637" y="6441811"/>
                  </a:cubicBezTo>
                  <a:cubicBezTo>
                    <a:pt x="5108634" y="6443081"/>
                    <a:pt x="11508052" y="6432921"/>
                    <a:pt x="12104609" y="6435461"/>
                  </a:cubicBezTo>
                  <a:cubicBezTo>
                    <a:pt x="12362212" y="6436731"/>
                    <a:pt x="12619815" y="6438000"/>
                    <a:pt x="12863861" y="6438000"/>
                  </a:cubicBezTo>
                  <a:cubicBezTo>
                    <a:pt x="13311278" y="6440541"/>
                    <a:pt x="13745137" y="6436731"/>
                    <a:pt x="14192555" y="6440541"/>
                  </a:cubicBezTo>
                  <a:cubicBezTo>
                    <a:pt x="14558622" y="6443081"/>
                    <a:pt x="14924690" y="6443081"/>
                    <a:pt x="15290759" y="6445621"/>
                  </a:cubicBezTo>
                  <a:cubicBezTo>
                    <a:pt x="15833083" y="6449431"/>
                    <a:pt x="16375406" y="6451971"/>
                    <a:pt x="16917730" y="6453241"/>
                  </a:cubicBezTo>
                  <a:cubicBezTo>
                    <a:pt x="17121102" y="6453241"/>
                    <a:pt x="17164561" y="6451971"/>
                    <a:pt x="17184882" y="6451971"/>
                  </a:cubicBezTo>
                  <a:close/>
                </a:path>
              </a:pathLst>
            </a:custGeom>
            <a:solidFill>
              <a:srgbClr val="034D94"/>
            </a:solid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14" name="Freeform 14"/>
          <p:cNvSpPr/>
          <p:nvPr/>
        </p:nvSpPr>
        <p:spPr>
          <a:xfrm flipH="1">
            <a:off x="15354755" y="331683"/>
            <a:ext cx="1678782" cy="1526496"/>
          </a:xfrm>
          <a:custGeom>
            <a:avLst/>
            <a:gdLst/>
            <a:ahLst/>
            <a:cxnLst/>
            <a:rect l="l" t="t" r="r" b="b"/>
            <a:pathLst>
              <a:path w="2857710" h="2400476">
                <a:moveTo>
                  <a:pt x="2857710" y="0"/>
                </a:moveTo>
                <a:lnTo>
                  <a:pt x="0" y="0"/>
                </a:lnTo>
                <a:lnTo>
                  <a:pt x="0" y="2400477"/>
                </a:lnTo>
                <a:lnTo>
                  <a:pt x="2857710" y="2400477"/>
                </a:lnTo>
                <a:lnTo>
                  <a:pt x="285771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5" name="Freeform 15"/>
          <p:cNvSpPr/>
          <p:nvPr/>
        </p:nvSpPr>
        <p:spPr>
          <a:xfrm>
            <a:off x="15216382" y="6540063"/>
            <a:ext cx="2603299" cy="2913057"/>
          </a:xfrm>
          <a:custGeom>
            <a:avLst/>
            <a:gdLst/>
            <a:ahLst/>
            <a:cxnLst/>
            <a:rect l="l" t="t" r="r" b="b"/>
            <a:pathLst>
              <a:path w="4552241" h="4766744">
                <a:moveTo>
                  <a:pt x="0" y="0"/>
                </a:moveTo>
                <a:lnTo>
                  <a:pt x="4552241" y="0"/>
                </a:lnTo>
                <a:lnTo>
                  <a:pt x="4552241" y="4766744"/>
                </a:lnTo>
                <a:lnTo>
                  <a:pt x="0" y="4766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 rot="-10800000">
            <a:off x="860337" y="8113849"/>
            <a:ext cx="1718895" cy="2000422"/>
          </a:xfrm>
          <a:custGeom>
            <a:avLst/>
            <a:gdLst/>
            <a:ahLst/>
            <a:cxnLst/>
            <a:rect l="l" t="t" r="r" b="b"/>
            <a:pathLst>
              <a:path w="5468823" h="5872562">
                <a:moveTo>
                  <a:pt x="0" y="0"/>
                </a:moveTo>
                <a:lnTo>
                  <a:pt x="5468824" y="0"/>
                </a:lnTo>
                <a:lnTo>
                  <a:pt x="5468824" y="5872562"/>
                </a:lnTo>
                <a:lnTo>
                  <a:pt x="0" y="58725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7" name="Freeform 17"/>
          <p:cNvSpPr/>
          <p:nvPr/>
        </p:nvSpPr>
        <p:spPr>
          <a:xfrm rot="-2328725">
            <a:off x="518309" y="6975457"/>
            <a:ext cx="1604767" cy="1666196"/>
          </a:xfrm>
          <a:custGeom>
            <a:avLst/>
            <a:gdLst/>
            <a:ahLst/>
            <a:cxnLst/>
            <a:rect l="l" t="t" r="r" b="b"/>
            <a:pathLst>
              <a:path w="3986212" h="4114800">
                <a:moveTo>
                  <a:pt x="0" y="0"/>
                </a:moveTo>
                <a:lnTo>
                  <a:pt x="3986212" y="0"/>
                </a:lnTo>
                <a:lnTo>
                  <a:pt x="39862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7">
            <a:extLst>
              <a:ext uri="{FF2B5EF4-FFF2-40B4-BE49-F238E27FC236}">
                <a16:creationId xmlns:a16="http://schemas.microsoft.com/office/drawing/2014/main" id="{23D23DCF-ED6F-CD7C-6D79-01AEC4A26B3C}"/>
              </a:ext>
            </a:extLst>
          </p:cNvPr>
          <p:cNvSpPr/>
          <p:nvPr/>
        </p:nvSpPr>
        <p:spPr>
          <a:xfrm>
            <a:off x="3018363" y="1552081"/>
            <a:ext cx="2072158" cy="299287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600" dirty="0">
              <a:solidFill>
                <a:schemeClr val="tx1"/>
              </a:solidFill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9B44B727-CE94-237B-07FD-64EEA08B657F}"/>
              </a:ext>
            </a:extLst>
          </p:cNvPr>
          <p:cNvSpPr/>
          <p:nvPr/>
        </p:nvSpPr>
        <p:spPr>
          <a:xfrm>
            <a:off x="5617580" y="1579884"/>
            <a:ext cx="2072158" cy="299287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12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0FDE8BE0-1A89-83D3-8B68-6152EC4F65E8}"/>
              </a:ext>
            </a:extLst>
          </p:cNvPr>
          <p:cNvSpPr/>
          <p:nvPr/>
        </p:nvSpPr>
        <p:spPr>
          <a:xfrm>
            <a:off x="8243279" y="1579884"/>
            <a:ext cx="2072158" cy="299287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19" name="10">
            <a:extLst>
              <a:ext uri="{FF2B5EF4-FFF2-40B4-BE49-F238E27FC236}">
                <a16:creationId xmlns:a16="http://schemas.microsoft.com/office/drawing/2014/main" id="{E209CBFD-8526-29D2-D716-B3D4BEA4CB22}"/>
              </a:ext>
            </a:extLst>
          </p:cNvPr>
          <p:cNvSpPr/>
          <p:nvPr/>
        </p:nvSpPr>
        <p:spPr>
          <a:xfrm>
            <a:off x="10825529" y="1552081"/>
            <a:ext cx="2072158" cy="299287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14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11">
            <a:extLst>
              <a:ext uri="{FF2B5EF4-FFF2-40B4-BE49-F238E27FC236}">
                <a16:creationId xmlns:a16="http://schemas.microsoft.com/office/drawing/2014/main" id="{AB971173-4CFC-A892-D94F-0C010E9AB1E2}"/>
              </a:ext>
            </a:extLst>
          </p:cNvPr>
          <p:cNvSpPr/>
          <p:nvPr/>
        </p:nvSpPr>
        <p:spPr>
          <a:xfrm>
            <a:off x="13407211" y="1511517"/>
            <a:ext cx="2072158" cy="299287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15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14">
            <a:extLst>
              <a:ext uri="{FF2B5EF4-FFF2-40B4-BE49-F238E27FC236}">
                <a16:creationId xmlns:a16="http://schemas.microsoft.com/office/drawing/2014/main" id="{31D389FE-373B-82A1-E4F2-B5505DB44951}"/>
              </a:ext>
            </a:extLst>
          </p:cNvPr>
          <p:cNvSpPr/>
          <p:nvPr/>
        </p:nvSpPr>
        <p:spPr>
          <a:xfrm>
            <a:off x="7880111" y="5926616"/>
            <a:ext cx="2072158" cy="29928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16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3" name="18">
            <a:extLst>
              <a:ext uri="{FF2B5EF4-FFF2-40B4-BE49-F238E27FC236}">
                <a16:creationId xmlns:a16="http://schemas.microsoft.com/office/drawing/2014/main" id="{8B0F6205-257C-73A9-AE54-D173E9E016C5}"/>
              </a:ext>
            </a:extLst>
          </p:cNvPr>
          <p:cNvSpPr/>
          <p:nvPr/>
        </p:nvSpPr>
        <p:spPr>
          <a:xfrm>
            <a:off x="11809234" y="5901893"/>
            <a:ext cx="2072158" cy="29928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18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4" name="12">
            <a:extLst>
              <a:ext uri="{FF2B5EF4-FFF2-40B4-BE49-F238E27FC236}">
                <a16:creationId xmlns:a16="http://schemas.microsoft.com/office/drawing/2014/main" id="{3D388228-C1EA-A285-246C-F08AE846B51A}"/>
              </a:ext>
            </a:extLst>
          </p:cNvPr>
          <p:cNvSpPr/>
          <p:nvPr/>
        </p:nvSpPr>
        <p:spPr>
          <a:xfrm>
            <a:off x="3845000" y="5926616"/>
            <a:ext cx="2072158" cy="29928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11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05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93827E-6 L -0.04462 -0.4290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1" y="-21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8" grpId="0" animBg="1"/>
      <p:bldP spid="19" grpId="0" animBg="1"/>
      <p:bldP spid="20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0" y="-15279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4448544" y="117123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747" t="-14524"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11" name="Group 11"/>
          <p:cNvGrpSpPr/>
          <p:nvPr/>
        </p:nvGrpSpPr>
        <p:grpSpPr>
          <a:xfrm>
            <a:off x="1245036" y="748208"/>
            <a:ext cx="15961854" cy="8359289"/>
            <a:chOff x="0" y="0"/>
            <a:chExt cx="17202662" cy="6471021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17179802" cy="6443081"/>
            </a:xfrm>
            <a:custGeom>
              <a:avLst/>
              <a:gdLst/>
              <a:ahLst/>
              <a:cxnLst/>
              <a:rect l="l" t="t" r="r" b="b"/>
              <a:pathLst>
                <a:path w="17179802" h="6443081">
                  <a:moveTo>
                    <a:pt x="17179802" y="6443081"/>
                  </a:moveTo>
                  <a:lnTo>
                    <a:pt x="0" y="6435461"/>
                  </a:lnTo>
                  <a:lnTo>
                    <a:pt x="0" y="2247855"/>
                  </a:lnTo>
                  <a:lnTo>
                    <a:pt x="17780" y="19050"/>
                  </a:lnTo>
                  <a:lnTo>
                    <a:pt x="8565535" y="0"/>
                  </a:lnTo>
                  <a:lnTo>
                    <a:pt x="17160752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r>
                <a:rPr lang="en-US" dirty="0"/>
                <a:t>11</a:t>
              </a:r>
              <a:endParaRPr lang="ar-AE" dirty="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-3810" y="0"/>
              <a:ext cx="17209011" cy="6469750"/>
            </a:xfrm>
            <a:custGeom>
              <a:avLst/>
              <a:gdLst/>
              <a:ahLst/>
              <a:cxnLst/>
              <a:rect l="l" t="t" r="r" b="b"/>
              <a:pathLst>
                <a:path w="17209011" h="6469750">
                  <a:moveTo>
                    <a:pt x="17174722" y="21590"/>
                  </a:moveTo>
                  <a:cubicBezTo>
                    <a:pt x="17175991" y="34290"/>
                    <a:pt x="17175991" y="44450"/>
                    <a:pt x="17177261" y="54610"/>
                  </a:cubicBezTo>
                  <a:cubicBezTo>
                    <a:pt x="17179802" y="162497"/>
                    <a:pt x="17181072" y="304653"/>
                    <a:pt x="17183611" y="441731"/>
                  </a:cubicBezTo>
                  <a:cubicBezTo>
                    <a:pt x="17183611" y="639733"/>
                    <a:pt x="17196311" y="4543928"/>
                    <a:pt x="17202661" y="4741930"/>
                  </a:cubicBezTo>
                  <a:cubicBezTo>
                    <a:pt x="17209011" y="5041472"/>
                    <a:pt x="17205202" y="5346090"/>
                    <a:pt x="17205202" y="5645631"/>
                  </a:cubicBezTo>
                  <a:cubicBezTo>
                    <a:pt x="17205202" y="5909635"/>
                    <a:pt x="17206472" y="6153329"/>
                    <a:pt x="17207741" y="6408791"/>
                  </a:cubicBezTo>
                  <a:cubicBezTo>
                    <a:pt x="17207741" y="6430381"/>
                    <a:pt x="17207741" y="6444350"/>
                    <a:pt x="17207741" y="6468481"/>
                  </a:cubicBezTo>
                  <a:cubicBezTo>
                    <a:pt x="17184882" y="6468481"/>
                    <a:pt x="17164561" y="6469750"/>
                    <a:pt x="17093985" y="6468481"/>
                  </a:cubicBezTo>
                  <a:cubicBezTo>
                    <a:pt x="16212709" y="6463400"/>
                    <a:pt x="15317875" y="6469750"/>
                    <a:pt x="14436599" y="6464671"/>
                  </a:cubicBezTo>
                  <a:cubicBezTo>
                    <a:pt x="13907834" y="6460861"/>
                    <a:pt x="13392627" y="6463400"/>
                    <a:pt x="12863861" y="6460861"/>
                  </a:cubicBezTo>
                  <a:cubicBezTo>
                    <a:pt x="12619815" y="6459591"/>
                    <a:pt x="12375770" y="6458321"/>
                    <a:pt x="12131724" y="6457050"/>
                  </a:cubicBezTo>
                  <a:cubicBezTo>
                    <a:pt x="11982586" y="6457050"/>
                    <a:pt x="11847005" y="6458321"/>
                    <a:pt x="11697864" y="6458321"/>
                  </a:cubicBezTo>
                  <a:cubicBezTo>
                    <a:pt x="11318239" y="6457050"/>
                    <a:pt x="10274265" y="6458321"/>
                    <a:pt x="9894640" y="6457050"/>
                  </a:cubicBezTo>
                  <a:cubicBezTo>
                    <a:pt x="9623478" y="6455781"/>
                    <a:pt x="4200243" y="6464671"/>
                    <a:pt x="3929080" y="6463400"/>
                  </a:cubicBezTo>
                  <a:cubicBezTo>
                    <a:pt x="3861290" y="6463400"/>
                    <a:pt x="3779942" y="6464671"/>
                    <a:pt x="3712151" y="6464671"/>
                  </a:cubicBezTo>
                  <a:cubicBezTo>
                    <a:pt x="3549454" y="6464671"/>
                    <a:pt x="3400315" y="6465941"/>
                    <a:pt x="3237618" y="6465941"/>
                  </a:cubicBezTo>
                  <a:cubicBezTo>
                    <a:pt x="2830875" y="6465941"/>
                    <a:pt x="2437691" y="6464671"/>
                    <a:pt x="2030948" y="6463400"/>
                  </a:cubicBezTo>
                  <a:cubicBezTo>
                    <a:pt x="1786903" y="6462131"/>
                    <a:pt x="1542857" y="6460861"/>
                    <a:pt x="1312369" y="6459591"/>
                  </a:cubicBezTo>
                  <a:cubicBezTo>
                    <a:pt x="878511" y="6458321"/>
                    <a:pt x="444652" y="6457050"/>
                    <a:pt x="48260" y="6457050"/>
                  </a:cubicBezTo>
                  <a:cubicBezTo>
                    <a:pt x="38100" y="6457050"/>
                    <a:pt x="29210" y="6457050"/>
                    <a:pt x="19050" y="6455781"/>
                  </a:cubicBezTo>
                  <a:cubicBezTo>
                    <a:pt x="10160" y="6454511"/>
                    <a:pt x="5080" y="6448161"/>
                    <a:pt x="7620" y="6439271"/>
                  </a:cubicBezTo>
                  <a:cubicBezTo>
                    <a:pt x="16510" y="6407178"/>
                    <a:pt x="12700" y="6280254"/>
                    <a:pt x="11430" y="6148252"/>
                  </a:cubicBezTo>
                  <a:cubicBezTo>
                    <a:pt x="10160" y="5879173"/>
                    <a:pt x="6350" y="5615170"/>
                    <a:pt x="7620" y="5346090"/>
                  </a:cubicBezTo>
                  <a:cubicBezTo>
                    <a:pt x="5080" y="5011010"/>
                    <a:pt x="0" y="863120"/>
                    <a:pt x="7620" y="522962"/>
                  </a:cubicBezTo>
                  <a:cubicBezTo>
                    <a:pt x="8890" y="456962"/>
                    <a:pt x="7620" y="385884"/>
                    <a:pt x="8890" y="319883"/>
                  </a:cubicBezTo>
                  <a:cubicBezTo>
                    <a:pt x="10160" y="213267"/>
                    <a:pt x="12700" y="964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05700" y="30480"/>
                    <a:pt x="322629" y="29210"/>
                  </a:cubicBezTo>
                  <a:cubicBezTo>
                    <a:pt x="688698" y="25400"/>
                    <a:pt x="1054766" y="22860"/>
                    <a:pt x="1434392" y="20320"/>
                  </a:cubicBezTo>
                  <a:cubicBezTo>
                    <a:pt x="1691996" y="17780"/>
                    <a:pt x="1949600" y="16510"/>
                    <a:pt x="2193646" y="13970"/>
                  </a:cubicBezTo>
                  <a:cubicBezTo>
                    <a:pt x="2437691" y="11430"/>
                    <a:pt x="2695295" y="8890"/>
                    <a:pt x="2939340" y="8890"/>
                  </a:cubicBezTo>
                  <a:cubicBezTo>
                    <a:pt x="3210502" y="7620"/>
                    <a:pt x="3481664" y="10160"/>
                    <a:pt x="3752826" y="8890"/>
                  </a:cubicBezTo>
                  <a:cubicBezTo>
                    <a:pt x="4091778" y="8890"/>
                    <a:pt x="10233592" y="6350"/>
                    <a:pt x="10572544" y="5080"/>
                  </a:cubicBezTo>
                  <a:cubicBezTo>
                    <a:pt x="10897938" y="3810"/>
                    <a:pt x="11223333" y="2540"/>
                    <a:pt x="11562285" y="2540"/>
                  </a:cubicBezTo>
                  <a:cubicBezTo>
                    <a:pt x="12118167" y="1270"/>
                    <a:pt x="12660490" y="0"/>
                    <a:pt x="13216371" y="0"/>
                  </a:cubicBezTo>
                  <a:cubicBezTo>
                    <a:pt x="13446859" y="0"/>
                    <a:pt x="13690905" y="2540"/>
                    <a:pt x="13921391" y="2540"/>
                  </a:cubicBezTo>
                  <a:cubicBezTo>
                    <a:pt x="14558622" y="3810"/>
                    <a:pt x="15209411" y="5080"/>
                    <a:pt x="15846641" y="7620"/>
                  </a:cubicBezTo>
                  <a:cubicBezTo>
                    <a:pt x="16185593" y="8890"/>
                    <a:pt x="16524546" y="12700"/>
                    <a:pt x="16863497" y="16510"/>
                  </a:cubicBezTo>
                  <a:cubicBezTo>
                    <a:pt x="16944846" y="16510"/>
                    <a:pt x="17026196" y="16510"/>
                    <a:pt x="17093985" y="16510"/>
                  </a:cubicBezTo>
                  <a:cubicBezTo>
                    <a:pt x="17155672" y="17780"/>
                    <a:pt x="17164561" y="20320"/>
                    <a:pt x="17174722" y="21590"/>
                  </a:cubicBezTo>
                  <a:close/>
                  <a:moveTo>
                    <a:pt x="17184882" y="6451971"/>
                  </a:moveTo>
                  <a:cubicBezTo>
                    <a:pt x="17186152" y="6435461"/>
                    <a:pt x="17187422" y="6422761"/>
                    <a:pt x="17187422" y="6410061"/>
                  </a:cubicBezTo>
                  <a:cubicBezTo>
                    <a:pt x="17186152" y="6127945"/>
                    <a:pt x="17184882" y="5858865"/>
                    <a:pt x="17184882" y="5569477"/>
                  </a:cubicBezTo>
                  <a:cubicBezTo>
                    <a:pt x="17184882" y="5437476"/>
                    <a:pt x="17187422" y="5305475"/>
                    <a:pt x="17186152" y="5173473"/>
                  </a:cubicBezTo>
                  <a:cubicBezTo>
                    <a:pt x="17186152" y="5051625"/>
                    <a:pt x="17184882" y="4924701"/>
                    <a:pt x="17183611" y="4802854"/>
                  </a:cubicBezTo>
                  <a:cubicBezTo>
                    <a:pt x="17178532" y="4615006"/>
                    <a:pt x="17167102" y="726041"/>
                    <a:pt x="17167102" y="538193"/>
                  </a:cubicBezTo>
                  <a:cubicBezTo>
                    <a:pt x="17164561" y="380807"/>
                    <a:pt x="17162022" y="218344"/>
                    <a:pt x="17159482" y="63500"/>
                  </a:cubicBezTo>
                  <a:cubicBezTo>
                    <a:pt x="17158211" y="44450"/>
                    <a:pt x="17156941" y="43180"/>
                    <a:pt x="17053310" y="41910"/>
                  </a:cubicBezTo>
                  <a:cubicBezTo>
                    <a:pt x="17012637" y="41910"/>
                    <a:pt x="16985521" y="41910"/>
                    <a:pt x="16944846" y="40640"/>
                  </a:cubicBezTo>
                  <a:cubicBezTo>
                    <a:pt x="16605894" y="36830"/>
                    <a:pt x="16253384" y="31750"/>
                    <a:pt x="15914431" y="30480"/>
                  </a:cubicBezTo>
                  <a:cubicBezTo>
                    <a:pt x="15087389" y="26670"/>
                    <a:pt x="14246787" y="25400"/>
                    <a:pt x="13419743" y="22860"/>
                  </a:cubicBezTo>
                  <a:cubicBezTo>
                    <a:pt x="13297721" y="22860"/>
                    <a:pt x="13162140" y="22860"/>
                    <a:pt x="13040117" y="22860"/>
                  </a:cubicBezTo>
                  <a:cubicBezTo>
                    <a:pt x="12836745" y="22860"/>
                    <a:pt x="12633374" y="22860"/>
                    <a:pt x="12443561" y="22860"/>
                  </a:cubicBezTo>
                  <a:cubicBezTo>
                    <a:pt x="12009702" y="22860"/>
                    <a:pt x="11575842" y="22860"/>
                    <a:pt x="11155542" y="24130"/>
                  </a:cubicBezTo>
                  <a:cubicBezTo>
                    <a:pt x="10789473" y="25400"/>
                    <a:pt x="4620543" y="29210"/>
                    <a:pt x="4254475" y="29210"/>
                  </a:cubicBezTo>
                  <a:cubicBezTo>
                    <a:pt x="3657919" y="29210"/>
                    <a:pt x="3061363" y="26670"/>
                    <a:pt x="2464807" y="33020"/>
                  </a:cubicBezTo>
                  <a:cubicBezTo>
                    <a:pt x="2152971" y="36830"/>
                    <a:pt x="1854693" y="36830"/>
                    <a:pt x="1556415" y="38100"/>
                  </a:cubicBezTo>
                  <a:cubicBezTo>
                    <a:pt x="1041208" y="41910"/>
                    <a:pt x="526000" y="45720"/>
                    <a:pt x="49530" y="50800"/>
                  </a:cubicBezTo>
                  <a:cubicBezTo>
                    <a:pt x="36830" y="50800"/>
                    <a:pt x="34290" y="53340"/>
                    <a:pt x="33020" y="81266"/>
                  </a:cubicBezTo>
                  <a:cubicBezTo>
                    <a:pt x="31750" y="172651"/>
                    <a:pt x="31750" y="264037"/>
                    <a:pt x="30480" y="355422"/>
                  </a:cubicBezTo>
                  <a:cubicBezTo>
                    <a:pt x="29210" y="507732"/>
                    <a:pt x="26670" y="654964"/>
                    <a:pt x="25400" y="807273"/>
                  </a:cubicBezTo>
                  <a:cubicBezTo>
                    <a:pt x="20320" y="969736"/>
                    <a:pt x="26670" y="4939932"/>
                    <a:pt x="29210" y="5102395"/>
                  </a:cubicBezTo>
                  <a:cubicBezTo>
                    <a:pt x="29210" y="5275013"/>
                    <a:pt x="29210" y="5452707"/>
                    <a:pt x="30480" y="5625324"/>
                  </a:cubicBezTo>
                  <a:cubicBezTo>
                    <a:pt x="30480" y="5752248"/>
                    <a:pt x="33020" y="5879173"/>
                    <a:pt x="33020" y="6006097"/>
                  </a:cubicBezTo>
                  <a:cubicBezTo>
                    <a:pt x="33020" y="6143175"/>
                    <a:pt x="33020" y="6280254"/>
                    <a:pt x="31750" y="6410061"/>
                  </a:cubicBezTo>
                  <a:cubicBezTo>
                    <a:pt x="31750" y="6413871"/>
                    <a:pt x="31750" y="6416411"/>
                    <a:pt x="31750" y="6420221"/>
                  </a:cubicBezTo>
                  <a:cubicBezTo>
                    <a:pt x="31750" y="6430381"/>
                    <a:pt x="35560" y="6434191"/>
                    <a:pt x="44450" y="6434191"/>
                  </a:cubicBezTo>
                  <a:cubicBezTo>
                    <a:pt x="132816" y="6434191"/>
                    <a:pt x="322629" y="6435461"/>
                    <a:pt x="498884" y="6435461"/>
                  </a:cubicBezTo>
                  <a:cubicBezTo>
                    <a:pt x="756488" y="6435461"/>
                    <a:pt x="1027650" y="6432921"/>
                    <a:pt x="1285253" y="6435461"/>
                  </a:cubicBezTo>
                  <a:cubicBezTo>
                    <a:pt x="1705554" y="6439271"/>
                    <a:pt x="2125855" y="6441811"/>
                    <a:pt x="2546156" y="6440541"/>
                  </a:cubicBezTo>
                  <a:cubicBezTo>
                    <a:pt x="2817318" y="6439271"/>
                    <a:pt x="3074921" y="6441811"/>
                    <a:pt x="3346083" y="6441811"/>
                  </a:cubicBezTo>
                  <a:cubicBezTo>
                    <a:pt x="3739268" y="6441811"/>
                    <a:pt x="4132452" y="6440541"/>
                    <a:pt x="4525637" y="6441811"/>
                  </a:cubicBezTo>
                  <a:cubicBezTo>
                    <a:pt x="5108634" y="6443081"/>
                    <a:pt x="11508052" y="6432921"/>
                    <a:pt x="12104609" y="6435461"/>
                  </a:cubicBezTo>
                  <a:cubicBezTo>
                    <a:pt x="12362212" y="6436731"/>
                    <a:pt x="12619815" y="6438000"/>
                    <a:pt x="12863861" y="6438000"/>
                  </a:cubicBezTo>
                  <a:cubicBezTo>
                    <a:pt x="13311278" y="6440541"/>
                    <a:pt x="13745137" y="6436731"/>
                    <a:pt x="14192555" y="6440541"/>
                  </a:cubicBezTo>
                  <a:cubicBezTo>
                    <a:pt x="14558622" y="6443081"/>
                    <a:pt x="14924690" y="6443081"/>
                    <a:pt x="15290759" y="6445621"/>
                  </a:cubicBezTo>
                  <a:cubicBezTo>
                    <a:pt x="15833083" y="6449431"/>
                    <a:pt x="16375406" y="6451971"/>
                    <a:pt x="16917730" y="6453241"/>
                  </a:cubicBezTo>
                  <a:cubicBezTo>
                    <a:pt x="17121102" y="6453241"/>
                    <a:pt x="17164561" y="6451971"/>
                    <a:pt x="17184882" y="6451971"/>
                  </a:cubicBezTo>
                  <a:close/>
                </a:path>
              </a:pathLst>
            </a:custGeom>
            <a:solidFill>
              <a:srgbClr val="034D94"/>
            </a:solid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14" name="Freeform 14"/>
          <p:cNvSpPr/>
          <p:nvPr/>
        </p:nvSpPr>
        <p:spPr>
          <a:xfrm flipH="1">
            <a:off x="15354755" y="331683"/>
            <a:ext cx="1678782" cy="1526496"/>
          </a:xfrm>
          <a:custGeom>
            <a:avLst/>
            <a:gdLst/>
            <a:ahLst/>
            <a:cxnLst/>
            <a:rect l="l" t="t" r="r" b="b"/>
            <a:pathLst>
              <a:path w="2857710" h="2400476">
                <a:moveTo>
                  <a:pt x="2857710" y="0"/>
                </a:moveTo>
                <a:lnTo>
                  <a:pt x="0" y="0"/>
                </a:lnTo>
                <a:lnTo>
                  <a:pt x="0" y="2400477"/>
                </a:lnTo>
                <a:lnTo>
                  <a:pt x="2857710" y="2400477"/>
                </a:lnTo>
                <a:lnTo>
                  <a:pt x="285771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5" name="Freeform 15"/>
          <p:cNvSpPr/>
          <p:nvPr/>
        </p:nvSpPr>
        <p:spPr>
          <a:xfrm>
            <a:off x="15216382" y="6540063"/>
            <a:ext cx="2603299" cy="2913057"/>
          </a:xfrm>
          <a:custGeom>
            <a:avLst/>
            <a:gdLst/>
            <a:ahLst/>
            <a:cxnLst/>
            <a:rect l="l" t="t" r="r" b="b"/>
            <a:pathLst>
              <a:path w="4552241" h="4766744">
                <a:moveTo>
                  <a:pt x="0" y="0"/>
                </a:moveTo>
                <a:lnTo>
                  <a:pt x="4552241" y="0"/>
                </a:lnTo>
                <a:lnTo>
                  <a:pt x="4552241" y="4766744"/>
                </a:lnTo>
                <a:lnTo>
                  <a:pt x="0" y="4766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 rot="-10800000">
            <a:off x="860337" y="8113849"/>
            <a:ext cx="1718895" cy="2000422"/>
          </a:xfrm>
          <a:custGeom>
            <a:avLst/>
            <a:gdLst/>
            <a:ahLst/>
            <a:cxnLst/>
            <a:rect l="l" t="t" r="r" b="b"/>
            <a:pathLst>
              <a:path w="5468823" h="5872562">
                <a:moveTo>
                  <a:pt x="0" y="0"/>
                </a:moveTo>
                <a:lnTo>
                  <a:pt x="5468824" y="0"/>
                </a:lnTo>
                <a:lnTo>
                  <a:pt x="5468824" y="5872562"/>
                </a:lnTo>
                <a:lnTo>
                  <a:pt x="0" y="58725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7" name="Freeform 17"/>
          <p:cNvSpPr/>
          <p:nvPr/>
        </p:nvSpPr>
        <p:spPr>
          <a:xfrm rot="-2328725">
            <a:off x="518309" y="6975457"/>
            <a:ext cx="1604767" cy="1666196"/>
          </a:xfrm>
          <a:custGeom>
            <a:avLst/>
            <a:gdLst/>
            <a:ahLst/>
            <a:cxnLst/>
            <a:rect l="l" t="t" r="r" b="b"/>
            <a:pathLst>
              <a:path w="3986212" h="4114800">
                <a:moveTo>
                  <a:pt x="0" y="0"/>
                </a:moveTo>
                <a:lnTo>
                  <a:pt x="3986212" y="0"/>
                </a:lnTo>
                <a:lnTo>
                  <a:pt x="39862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7">
            <a:extLst>
              <a:ext uri="{FF2B5EF4-FFF2-40B4-BE49-F238E27FC236}">
                <a16:creationId xmlns:a16="http://schemas.microsoft.com/office/drawing/2014/main" id="{23D23DCF-ED6F-CD7C-6D79-01AEC4A26B3C}"/>
              </a:ext>
            </a:extLst>
          </p:cNvPr>
          <p:cNvSpPr/>
          <p:nvPr/>
        </p:nvSpPr>
        <p:spPr>
          <a:xfrm>
            <a:off x="3018363" y="1552081"/>
            <a:ext cx="2072158" cy="299287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600" dirty="0">
              <a:solidFill>
                <a:schemeClr val="tx1"/>
              </a:solidFill>
            </a:endParaRPr>
          </a:p>
          <a:p>
            <a:pPr algn="ctr"/>
            <a:r>
              <a:rPr lang="en-GB" sz="6600" dirty="0">
                <a:solidFill>
                  <a:schemeClr val="tx1"/>
                </a:solidFill>
              </a:rPr>
              <a:t>11</a:t>
            </a:r>
          </a:p>
          <a:p>
            <a:pPr algn="ctr"/>
            <a:endParaRPr lang="en-GB" sz="6600" dirty="0">
              <a:solidFill>
                <a:schemeClr val="tx1"/>
              </a:solidFill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9B44B727-CE94-237B-07FD-64EEA08B657F}"/>
              </a:ext>
            </a:extLst>
          </p:cNvPr>
          <p:cNvSpPr/>
          <p:nvPr/>
        </p:nvSpPr>
        <p:spPr>
          <a:xfrm>
            <a:off x="5617580" y="1579884"/>
            <a:ext cx="2072158" cy="299287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0FDE8BE0-1A89-83D3-8B68-6152EC4F65E8}"/>
              </a:ext>
            </a:extLst>
          </p:cNvPr>
          <p:cNvSpPr/>
          <p:nvPr/>
        </p:nvSpPr>
        <p:spPr>
          <a:xfrm>
            <a:off x="8243279" y="1579884"/>
            <a:ext cx="2072158" cy="299287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19" name="10">
            <a:extLst>
              <a:ext uri="{FF2B5EF4-FFF2-40B4-BE49-F238E27FC236}">
                <a16:creationId xmlns:a16="http://schemas.microsoft.com/office/drawing/2014/main" id="{E209CBFD-8526-29D2-D716-B3D4BEA4CB22}"/>
              </a:ext>
            </a:extLst>
          </p:cNvPr>
          <p:cNvSpPr/>
          <p:nvPr/>
        </p:nvSpPr>
        <p:spPr>
          <a:xfrm>
            <a:off x="10825529" y="1552081"/>
            <a:ext cx="2072158" cy="299287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14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11">
            <a:extLst>
              <a:ext uri="{FF2B5EF4-FFF2-40B4-BE49-F238E27FC236}">
                <a16:creationId xmlns:a16="http://schemas.microsoft.com/office/drawing/2014/main" id="{AB971173-4CFC-A892-D94F-0C010E9AB1E2}"/>
              </a:ext>
            </a:extLst>
          </p:cNvPr>
          <p:cNvSpPr/>
          <p:nvPr/>
        </p:nvSpPr>
        <p:spPr>
          <a:xfrm>
            <a:off x="13407211" y="1511517"/>
            <a:ext cx="2072158" cy="299287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15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14">
            <a:extLst>
              <a:ext uri="{FF2B5EF4-FFF2-40B4-BE49-F238E27FC236}">
                <a16:creationId xmlns:a16="http://schemas.microsoft.com/office/drawing/2014/main" id="{31D389FE-373B-82A1-E4F2-B5505DB44951}"/>
              </a:ext>
            </a:extLst>
          </p:cNvPr>
          <p:cNvSpPr/>
          <p:nvPr/>
        </p:nvSpPr>
        <p:spPr>
          <a:xfrm>
            <a:off x="3439570" y="5705604"/>
            <a:ext cx="2072158" cy="29928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16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3" name="18">
            <a:extLst>
              <a:ext uri="{FF2B5EF4-FFF2-40B4-BE49-F238E27FC236}">
                <a16:creationId xmlns:a16="http://schemas.microsoft.com/office/drawing/2014/main" id="{8B0F6205-257C-73A9-AE54-D173E9E016C5}"/>
              </a:ext>
            </a:extLst>
          </p:cNvPr>
          <p:cNvSpPr/>
          <p:nvPr/>
        </p:nvSpPr>
        <p:spPr>
          <a:xfrm>
            <a:off x="7603434" y="5754286"/>
            <a:ext cx="2072158" cy="29928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18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4" name="12">
            <a:extLst>
              <a:ext uri="{FF2B5EF4-FFF2-40B4-BE49-F238E27FC236}">
                <a16:creationId xmlns:a16="http://schemas.microsoft.com/office/drawing/2014/main" id="{3D388228-C1EA-A285-246C-F08AE846B51A}"/>
              </a:ext>
            </a:extLst>
          </p:cNvPr>
          <p:cNvSpPr/>
          <p:nvPr/>
        </p:nvSpPr>
        <p:spPr>
          <a:xfrm>
            <a:off x="11967847" y="5763554"/>
            <a:ext cx="2072158" cy="29928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12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5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556E-6 1.23457E-7 L -0.34531 -0.4131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-206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8" grpId="0" animBg="1"/>
      <p:bldP spid="19" grpId="0" animBg="1"/>
      <p:bldP spid="20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0" y="-15279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4448544" y="117123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747" t="-14524"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11" name="Group 11"/>
          <p:cNvGrpSpPr/>
          <p:nvPr/>
        </p:nvGrpSpPr>
        <p:grpSpPr>
          <a:xfrm>
            <a:off x="1245036" y="748208"/>
            <a:ext cx="15961854" cy="8359289"/>
            <a:chOff x="0" y="0"/>
            <a:chExt cx="17202662" cy="6471021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17179802" cy="6443081"/>
            </a:xfrm>
            <a:custGeom>
              <a:avLst/>
              <a:gdLst/>
              <a:ahLst/>
              <a:cxnLst/>
              <a:rect l="l" t="t" r="r" b="b"/>
              <a:pathLst>
                <a:path w="17179802" h="6443081">
                  <a:moveTo>
                    <a:pt x="17179802" y="6443081"/>
                  </a:moveTo>
                  <a:lnTo>
                    <a:pt x="0" y="6435461"/>
                  </a:lnTo>
                  <a:lnTo>
                    <a:pt x="0" y="2247855"/>
                  </a:lnTo>
                  <a:lnTo>
                    <a:pt x="17780" y="19050"/>
                  </a:lnTo>
                  <a:lnTo>
                    <a:pt x="8565535" y="0"/>
                  </a:lnTo>
                  <a:lnTo>
                    <a:pt x="17160752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r>
                <a:rPr lang="en-US" dirty="0"/>
                <a:t>11</a:t>
              </a:r>
              <a:endParaRPr lang="ar-AE" dirty="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-3810" y="0"/>
              <a:ext cx="17209011" cy="6469750"/>
            </a:xfrm>
            <a:custGeom>
              <a:avLst/>
              <a:gdLst/>
              <a:ahLst/>
              <a:cxnLst/>
              <a:rect l="l" t="t" r="r" b="b"/>
              <a:pathLst>
                <a:path w="17209011" h="6469750">
                  <a:moveTo>
                    <a:pt x="17174722" y="21590"/>
                  </a:moveTo>
                  <a:cubicBezTo>
                    <a:pt x="17175991" y="34290"/>
                    <a:pt x="17175991" y="44450"/>
                    <a:pt x="17177261" y="54610"/>
                  </a:cubicBezTo>
                  <a:cubicBezTo>
                    <a:pt x="17179802" y="162497"/>
                    <a:pt x="17181072" y="304653"/>
                    <a:pt x="17183611" y="441731"/>
                  </a:cubicBezTo>
                  <a:cubicBezTo>
                    <a:pt x="17183611" y="639733"/>
                    <a:pt x="17196311" y="4543928"/>
                    <a:pt x="17202661" y="4741930"/>
                  </a:cubicBezTo>
                  <a:cubicBezTo>
                    <a:pt x="17209011" y="5041472"/>
                    <a:pt x="17205202" y="5346090"/>
                    <a:pt x="17205202" y="5645631"/>
                  </a:cubicBezTo>
                  <a:cubicBezTo>
                    <a:pt x="17205202" y="5909635"/>
                    <a:pt x="17206472" y="6153329"/>
                    <a:pt x="17207741" y="6408791"/>
                  </a:cubicBezTo>
                  <a:cubicBezTo>
                    <a:pt x="17207741" y="6430381"/>
                    <a:pt x="17207741" y="6444350"/>
                    <a:pt x="17207741" y="6468481"/>
                  </a:cubicBezTo>
                  <a:cubicBezTo>
                    <a:pt x="17184882" y="6468481"/>
                    <a:pt x="17164561" y="6469750"/>
                    <a:pt x="17093985" y="6468481"/>
                  </a:cubicBezTo>
                  <a:cubicBezTo>
                    <a:pt x="16212709" y="6463400"/>
                    <a:pt x="15317875" y="6469750"/>
                    <a:pt x="14436599" y="6464671"/>
                  </a:cubicBezTo>
                  <a:cubicBezTo>
                    <a:pt x="13907834" y="6460861"/>
                    <a:pt x="13392627" y="6463400"/>
                    <a:pt x="12863861" y="6460861"/>
                  </a:cubicBezTo>
                  <a:cubicBezTo>
                    <a:pt x="12619815" y="6459591"/>
                    <a:pt x="12375770" y="6458321"/>
                    <a:pt x="12131724" y="6457050"/>
                  </a:cubicBezTo>
                  <a:cubicBezTo>
                    <a:pt x="11982586" y="6457050"/>
                    <a:pt x="11847005" y="6458321"/>
                    <a:pt x="11697864" y="6458321"/>
                  </a:cubicBezTo>
                  <a:cubicBezTo>
                    <a:pt x="11318239" y="6457050"/>
                    <a:pt x="10274265" y="6458321"/>
                    <a:pt x="9894640" y="6457050"/>
                  </a:cubicBezTo>
                  <a:cubicBezTo>
                    <a:pt x="9623478" y="6455781"/>
                    <a:pt x="4200243" y="6464671"/>
                    <a:pt x="3929080" y="6463400"/>
                  </a:cubicBezTo>
                  <a:cubicBezTo>
                    <a:pt x="3861290" y="6463400"/>
                    <a:pt x="3779942" y="6464671"/>
                    <a:pt x="3712151" y="6464671"/>
                  </a:cubicBezTo>
                  <a:cubicBezTo>
                    <a:pt x="3549454" y="6464671"/>
                    <a:pt x="3400315" y="6465941"/>
                    <a:pt x="3237618" y="6465941"/>
                  </a:cubicBezTo>
                  <a:cubicBezTo>
                    <a:pt x="2830875" y="6465941"/>
                    <a:pt x="2437691" y="6464671"/>
                    <a:pt x="2030948" y="6463400"/>
                  </a:cubicBezTo>
                  <a:cubicBezTo>
                    <a:pt x="1786903" y="6462131"/>
                    <a:pt x="1542857" y="6460861"/>
                    <a:pt x="1312369" y="6459591"/>
                  </a:cubicBezTo>
                  <a:cubicBezTo>
                    <a:pt x="878511" y="6458321"/>
                    <a:pt x="444652" y="6457050"/>
                    <a:pt x="48260" y="6457050"/>
                  </a:cubicBezTo>
                  <a:cubicBezTo>
                    <a:pt x="38100" y="6457050"/>
                    <a:pt x="29210" y="6457050"/>
                    <a:pt x="19050" y="6455781"/>
                  </a:cubicBezTo>
                  <a:cubicBezTo>
                    <a:pt x="10160" y="6454511"/>
                    <a:pt x="5080" y="6448161"/>
                    <a:pt x="7620" y="6439271"/>
                  </a:cubicBezTo>
                  <a:cubicBezTo>
                    <a:pt x="16510" y="6407178"/>
                    <a:pt x="12700" y="6280254"/>
                    <a:pt x="11430" y="6148252"/>
                  </a:cubicBezTo>
                  <a:cubicBezTo>
                    <a:pt x="10160" y="5879173"/>
                    <a:pt x="6350" y="5615170"/>
                    <a:pt x="7620" y="5346090"/>
                  </a:cubicBezTo>
                  <a:cubicBezTo>
                    <a:pt x="5080" y="5011010"/>
                    <a:pt x="0" y="863120"/>
                    <a:pt x="7620" y="522962"/>
                  </a:cubicBezTo>
                  <a:cubicBezTo>
                    <a:pt x="8890" y="456962"/>
                    <a:pt x="7620" y="385884"/>
                    <a:pt x="8890" y="319883"/>
                  </a:cubicBezTo>
                  <a:cubicBezTo>
                    <a:pt x="10160" y="213267"/>
                    <a:pt x="12700" y="964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05700" y="30480"/>
                    <a:pt x="322629" y="29210"/>
                  </a:cubicBezTo>
                  <a:cubicBezTo>
                    <a:pt x="688698" y="25400"/>
                    <a:pt x="1054766" y="22860"/>
                    <a:pt x="1434392" y="20320"/>
                  </a:cubicBezTo>
                  <a:cubicBezTo>
                    <a:pt x="1691996" y="17780"/>
                    <a:pt x="1949600" y="16510"/>
                    <a:pt x="2193646" y="13970"/>
                  </a:cubicBezTo>
                  <a:cubicBezTo>
                    <a:pt x="2437691" y="11430"/>
                    <a:pt x="2695295" y="8890"/>
                    <a:pt x="2939340" y="8890"/>
                  </a:cubicBezTo>
                  <a:cubicBezTo>
                    <a:pt x="3210502" y="7620"/>
                    <a:pt x="3481664" y="10160"/>
                    <a:pt x="3752826" y="8890"/>
                  </a:cubicBezTo>
                  <a:cubicBezTo>
                    <a:pt x="4091778" y="8890"/>
                    <a:pt x="10233592" y="6350"/>
                    <a:pt x="10572544" y="5080"/>
                  </a:cubicBezTo>
                  <a:cubicBezTo>
                    <a:pt x="10897938" y="3810"/>
                    <a:pt x="11223333" y="2540"/>
                    <a:pt x="11562285" y="2540"/>
                  </a:cubicBezTo>
                  <a:cubicBezTo>
                    <a:pt x="12118167" y="1270"/>
                    <a:pt x="12660490" y="0"/>
                    <a:pt x="13216371" y="0"/>
                  </a:cubicBezTo>
                  <a:cubicBezTo>
                    <a:pt x="13446859" y="0"/>
                    <a:pt x="13690905" y="2540"/>
                    <a:pt x="13921391" y="2540"/>
                  </a:cubicBezTo>
                  <a:cubicBezTo>
                    <a:pt x="14558622" y="3810"/>
                    <a:pt x="15209411" y="5080"/>
                    <a:pt x="15846641" y="7620"/>
                  </a:cubicBezTo>
                  <a:cubicBezTo>
                    <a:pt x="16185593" y="8890"/>
                    <a:pt x="16524546" y="12700"/>
                    <a:pt x="16863497" y="16510"/>
                  </a:cubicBezTo>
                  <a:cubicBezTo>
                    <a:pt x="16944846" y="16510"/>
                    <a:pt x="17026196" y="16510"/>
                    <a:pt x="17093985" y="16510"/>
                  </a:cubicBezTo>
                  <a:cubicBezTo>
                    <a:pt x="17155672" y="17780"/>
                    <a:pt x="17164561" y="20320"/>
                    <a:pt x="17174722" y="21590"/>
                  </a:cubicBezTo>
                  <a:close/>
                  <a:moveTo>
                    <a:pt x="17184882" y="6451971"/>
                  </a:moveTo>
                  <a:cubicBezTo>
                    <a:pt x="17186152" y="6435461"/>
                    <a:pt x="17187422" y="6422761"/>
                    <a:pt x="17187422" y="6410061"/>
                  </a:cubicBezTo>
                  <a:cubicBezTo>
                    <a:pt x="17186152" y="6127945"/>
                    <a:pt x="17184882" y="5858865"/>
                    <a:pt x="17184882" y="5569477"/>
                  </a:cubicBezTo>
                  <a:cubicBezTo>
                    <a:pt x="17184882" y="5437476"/>
                    <a:pt x="17187422" y="5305475"/>
                    <a:pt x="17186152" y="5173473"/>
                  </a:cubicBezTo>
                  <a:cubicBezTo>
                    <a:pt x="17186152" y="5051625"/>
                    <a:pt x="17184882" y="4924701"/>
                    <a:pt x="17183611" y="4802854"/>
                  </a:cubicBezTo>
                  <a:cubicBezTo>
                    <a:pt x="17178532" y="4615006"/>
                    <a:pt x="17167102" y="726041"/>
                    <a:pt x="17167102" y="538193"/>
                  </a:cubicBezTo>
                  <a:cubicBezTo>
                    <a:pt x="17164561" y="380807"/>
                    <a:pt x="17162022" y="218344"/>
                    <a:pt x="17159482" y="63500"/>
                  </a:cubicBezTo>
                  <a:cubicBezTo>
                    <a:pt x="17158211" y="44450"/>
                    <a:pt x="17156941" y="43180"/>
                    <a:pt x="17053310" y="41910"/>
                  </a:cubicBezTo>
                  <a:cubicBezTo>
                    <a:pt x="17012637" y="41910"/>
                    <a:pt x="16985521" y="41910"/>
                    <a:pt x="16944846" y="40640"/>
                  </a:cubicBezTo>
                  <a:cubicBezTo>
                    <a:pt x="16605894" y="36830"/>
                    <a:pt x="16253384" y="31750"/>
                    <a:pt x="15914431" y="30480"/>
                  </a:cubicBezTo>
                  <a:cubicBezTo>
                    <a:pt x="15087389" y="26670"/>
                    <a:pt x="14246787" y="25400"/>
                    <a:pt x="13419743" y="22860"/>
                  </a:cubicBezTo>
                  <a:cubicBezTo>
                    <a:pt x="13297721" y="22860"/>
                    <a:pt x="13162140" y="22860"/>
                    <a:pt x="13040117" y="22860"/>
                  </a:cubicBezTo>
                  <a:cubicBezTo>
                    <a:pt x="12836745" y="22860"/>
                    <a:pt x="12633374" y="22860"/>
                    <a:pt x="12443561" y="22860"/>
                  </a:cubicBezTo>
                  <a:cubicBezTo>
                    <a:pt x="12009702" y="22860"/>
                    <a:pt x="11575842" y="22860"/>
                    <a:pt x="11155542" y="24130"/>
                  </a:cubicBezTo>
                  <a:cubicBezTo>
                    <a:pt x="10789473" y="25400"/>
                    <a:pt x="4620543" y="29210"/>
                    <a:pt x="4254475" y="29210"/>
                  </a:cubicBezTo>
                  <a:cubicBezTo>
                    <a:pt x="3657919" y="29210"/>
                    <a:pt x="3061363" y="26670"/>
                    <a:pt x="2464807" y="33020"/>
                  </a:cubicBezTo>
                  <a:cubicBezTo>
                    <a:pt x="2152971" y="36830"/>
                    <a:pt x="1854693" y="36830"/>
                    <a:pt x="1556415" y="38100"/>
                  </a:cubicBezTo>
                  <a:cubicBezTo>
                    <a:pt x="1041208" y="41910"/>
                    <a:pt x="526000" y="45720"/>
                    <a:pt x="49530" y="50800"/>
                  </a:cubicBezTo>
                  <a:cubicBezTo>
                    <a:pt x="36830" y="50800"/>
                    <a:pt x="34290" y="53340"/>
                    <a:pt x="33020" y="81266"/>
                  </a:cubicBezTo>
                  <a:cubicBezTo>
                    <a:pt x="31750" y="172651"/>
                    <a:pt x="31750" y="264037"/>
                    <a:pt x="30480" y="355422"/>
                  </a:cubicBezTo>
                  <a:cubicBezTo>
                    <a:pt x="29210" y="507732"/>
                    <a:pt x="26670" y="654964"/>
                    <a:pt x="25400" y="807273"/>
                  </a:cubicBezTo>
                  <a:cubicBezTo>
                    <a:pt x="20320" y="969736"/>
                    <a:pt x="26670" y="4939932"/>
                    <a:pt x="29210" y="5102395"/>
                  </a:cubicBezTo>
                  <a:cubicBezTo>
                    <a:pt x="29210" y="5275013"/>
                    <a:pt x="29210" y="5452707"/>
                    <a:pt x="30480" y="5625324"/>
                  </a:cubicBezTo>
                  <a:cubicBezTo>
                    <a:pt x="30480" y="5752248"/>
                    <a:pt x="33020" y="5879173"/>
                    <a:pt x="33020" y="6006097"/>
                  </a:cubicBezTo>
                  <a:cubicBezTo>
                    <a:pt x="33020" y="6143175"/>
                    <a:pt x="33020" y="6280254"/>
                    <a:pt x="31750" y="6410061"/>
                  </a:cubicBezTo>
                  <a:cubicBezTo>
                    <a:pt x="31750" y="6413871"/>
                    <a:pt x="31750" y="6416411"/>
                    <a:pt x="31750" y="6420221"/>
                  </a:cubicBezTo>
                  <a:cubicBezTo>
                    <a:pt x="31750" y="6430381"/>
                    <a:pt x="35560" y="6434191"/>
                    <a:pt x="44450" y="6434191"/>
                  </a:cubicBezTo>
                  <a:cubicBezTo>
                    <a:pt x="132816" y="6434191"/>
                    <a:pt x="322629" y="6435461"/>
                    <a:pt x="498884" y="6435461"/>
                  </a:cubicBezTo>
                  <a:cubicBezTo>
                    <a:pt x="756488" y="6435461"/>
                    <a:pt x="1027650" y="6432921"/>
                    <a:pt x="1285253" y="6435461"/>
                  </a:cubicBezTo>
                  <a:cubicBezTo>
                    <a:pt x="1705554" y="6439271"/>
                    <a:pt x="2125855" y="6441811"/>
                    <a:pt x="2546156" y="6440541"/>
                  </a:cubicBezTo>
                  <a:cubicBezTo>
                    <a:pt x="2817318" y="6439271"/>
                    <a:pt x="3074921" y="6441811"/>
                    <a:pt x="3346083" y="6441811"/>
                  </a:cubicBezTo>
                  <a:cubicBezTo>
                    <a:pt x="3739268" y="6441811"/>
                    <a:pt x="4132452" y="6440541"/>
                    <a:pt x="4525637" y="6441811"/>
                  </a:cubicBezTo>
                  <a:cubicBezTo>
                    <a:pt x="5108634" y="6443081"/>
                    <a:pt x="11508052" y="6432921"/>
                    <a:pt x="12104609" y="6435461"/>
                  </a:cubicBezTo>
                  <a:cubicBezTo>
                    <a:pt x="12362212" y="6436731"/>
                    <a:pt x="12619815" y="6438000"/>
                    <a:pt x="12863861" y="6438000"/>
                  </a:cubicBezTo>
                  <a:cubicBezTo>
                    <a:pt x="13311278" y="6440541"/>
                    <a:pt x="13745137" y="6436731"/>
                    <a:pt x="14192555" y="6440541"/>
                  </a:cubicBezTo>
                  <a:cubicBezTo>
                    <a:pt x="14558622" y="6443081"/>
                    <a:pt x="14924690" y="6443081"/>
                    <a:pt x="15290759" y="6445621"/>
                  </a:cubicBezTo>
                  <a:cubicBezTo>
                    <a:pt x="15833083" y="6449431"/>
                    <a:pt x="16375406" y="6451971"/>
                    <a:pt x="16917730" y="6453241"/>
                  </a:cubicBezTo>
                  <a:cubicBezTo>
                    <a:pt x="17121102" y="6453241"/>
                    <a:pt x="17164561" y="6451971"/>
                    <a:pt x="17184882" y="6451971"/>
                  </a:cubicBezTo>
                  <a:close/>
                </a:path>
              </a:pathLst>
            </a:custGeom>
            <a:solidFill>
              <a:srgbClr val="034D94"/>
            </a:solid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14" name="Freeform 14"/>
          <p:cNvSpPr/>
          <p:nvPr/>
        </p:nvSpPr>
        <p:spPr>
          <a:xfrm flipH="1">
            <a:off x="15354755" y="331683"/>
            <a:ext cx="1678782" cy="1526496"/>
          </a:xfrm>
          <a:custGeom>
            <a:avLst/>
            <a:gdLst/>
            <a:ahLst/>
            <a:cxnLst/>
            <a:rect l="l" t="t" r="r" b="b"/>
            <a:pathLst>
              <a:path w="2857710" h="2400476">
                <a:moveTo>
                  <a:pt x="2857710" y="0"/>
                </a:moveTo>
                <a:lnTo>
                  <a:pt x="0" y="0"/>
                </a:lnTo>
                <a:lnTo>
                  <a:pt x="0" y="2400477"/>
                </a:lnTo>
                <a:lnTo>
                  <a:pt x="2857710" y="2400477"/>
                </a:lnTo>
                <a:lnTo>
                  <a:pt x="285771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5" name="Freeform 15"/>
          <p:cNvSpPr/>
          <p:nvPr/>
        </p:nvSpPr>
        <p:spPr>
          <a:xfrm>
            <a:off x="15216382" y="6540063"/>
            <a:ext cx="2603299" cy="2913057"/>
          </a:xfrm>
          <a:custGeom>
            <a:avLst/>
            <a:gdLst/>
            <a:ahLst/>
            <a:cxnLst/>
            <a:rect l="l" t="t" r="r" b="b"/>
            <a:pathLst>
              <a:path w="4552241" h="4766744">
                <a:moveTo>
                  <a:pt x="0" y="0"/>
                </a:moveTo>
                <a:lnTo>
                  <a:pt x="4552241" y="0"/>
                </a:lnTo>
                <a:lnTo>
                  <a:pt x="4552241" y="4766744"/>
                </a:lnTo>
                <a:lnTo>
                  <a:pt x="0" y="4766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 rot="-10800000">
            <a:off x="860337" y="8113849"/>
            <a:ext cx="1718895" cy="2000422"/>
          </a:xfrm>
          <a:custGeom>
            <a:avLst/>
            <a:gdLst/>
            <a:ahLst/>
            <a:cxnLst/>
            <a:rect l="l" t="t" r="r" b="b"/>
            <a:pathLst>
              <a:path w="5468823" h="5872562">
                <a:moveTo>
                  <a:pt x="0" y="0"/>
                </a:moveTo>
                <a:lnTo>
                  <a:pt x="5468824" y="0"/>
                </a:lnTo>
                <a:lnTo>
                  <a:pt x="5468824" y="5872562"/>
                </a:lnTo>
                <a:lnTo>
                  <a:pt x="0" y="58725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7" name="Freeform 17"/>
          <p:cNvSpPr/>
          <p:nvPr/>
        </p:nvSpPr>
        <p:spPr>
          <a:xfrm rot="-2328725">
            <a:off x="518309" y="6975457"/>
            <a:ext cx="1604767" cy="1666196"/>
          </a:xfrm>
          <a:custGeom>
            <a:avLst/>
            <a:gdLst/>
            <a:ahLst/>
            <a:cxnLst/>
            <a:rect l="l" t="t" r="r" b="b"/>
            <a:pathLst>
              <a:path w="3986212" h="4114800">
                <a:moveTo>
                  <a:pt x="0" y="0"/>
                </a:moveTo>
                <a:lnTo>
                  <a:pt x="3986212" y="0"/>
                </a:lnTo>
                <a:lnTo>
                  <a:pt x="39862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7">
            <a:extLst>
              <a:ext uri="{FF2B5EF4-FFF2-40B4-BE49-F238E27FC236}">
                <a16:creationId xmlns:a16="http://schemas.microsoft.com/office/drawing/2014/main" id="{23D23DCF-ED6F-CD7C-6D79-01AEC4A26B3C}"/>
              </a:ext>
            </a:extLst>
          </p:cNvPr>
          <p:cNvSpPr/>
          <p:nvPr/>
        </p:nvSpPr>
        <p:spPr>
          <a:xfrm>
            <a:off x="3018363" y="1552081"/>
            <a:ext cx="2072158" cy="299287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600" dirty="0">
              <a:solidFill>
                <a:schemeClr val="tx1"/>
              </a:solidFill>
            </a:endParaRPr>
          </a:p>
          <a:p>
            <a:pPr algn="ctr"/>
            <a:r>
              <a:rPr lang="en-GB" sz="6600" dirty="0">
                <a:solidFill>
                  <a:schemeClr val="tx1"/>
                </a:solidFill>
              </a:rPr>
              <a:t>11</a:t>
            </a:r>
          </a:p>
          <a:p>
            <a:pPr algn="ctr"/>
            <a:endParaRPr lang="en-GB" sz="6600" dirty="0">
              <a:solidFill>
                <a:schemeClr val="tx1"/>
              </a:solidFill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9B44B727-CE94-237B-07FD-64EEA08B657F}"/>
              </a:ext>
            </a:extLst>
          </p:cNvPr>
          <p:cNvSpPr/>
          <p:nvPr/>
        </p:nvSpPr>
        <p:spPr>
          <a:xfrm>
            <a:off x="5617580" y="1579884"/>
            <a:ext cx="2072158" cy="299287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12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0FDE8BE0-1A89-83D3-8B68-6152EC4F65E8}"/>
              </a:ext>
            </a:extLst>
          </p:cNvPr>
          <p:cNvSpPr/>
          <p:nvPr/>
        </p:nvSpPr>
        <p:spPr>
          <a:xfrm>
            <a:off x="8243279" y="1579884"/>
            <a:ext cx="2072158" cy="299287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600" dirty="0">
              <a:solidFill>
                <a:schemeClr val="tx1"/>
              </a:solidFill>
            </a:endParaRPr>
          </a:p>
        </p:txBody>
      </p:sp>
      <p:sp>
        <p:nvSpPr>
          <p:cNvPr id="19" name="10">
            <a:extLst>
              <a:ext uri="{FF2B5EF4-FFF2-40B4-BE49-F238E27FC236}">
                <a16:creationId xmlns:a16="http://schemas.microsoft.com/office/drawing/2014/main" id="{E209CBFD-8526-29D2-D716-B3D4BEA4CB22}"/>
              </a:ext>
            </a:extLst>
          </p:cNvPr>
          <p:cNvSpPr/>
          <p:nvPr/>
        </p:nvSpPr>
        <p:spPr>
          <a:xfrm>
            <a:off x="10825529" y="1552081"/>
            <a:ext cx="2072158" cy="299287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14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11">
            <a:extLst>
              <a:ext uri="{FF2B5EF4-FFF2-40B4-BE49-F238E27FC236}">
                <a16:creationId xmlns:a16="http://schemas.microsoft.com/office/drawing/2014/main" id="{AB971173-4CFC-A892-D94F-0C010E9AB1E2}"/>
              </a:ext>
            </a:extLst>
          </p:cNvPr>
          <p:cNvSpPr/>
          <p:nvPr/>
        </p:nvSpPr>
        <p:spPr>
          <a:xfrm>
            <a:off x="13407211" y="1511517"/>
            <a:ext cx="2072158" cy="299287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15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14">
            <a:extLst>
              <a:ext uri="{FF2B5EF4-FFF2-40B4-BE49-F238E27FC236}">
                <a16:creationId xmlns:a16="http://schemas.microsoft.com/office/drawing/2014/main" id="{31D389FE-373B-82A1-E4F2-B5505DB44951}"/>
              </a:ext>
            </a:extLst>
          </p:cNvPr>
          <p:cNvSpPr/>
          <p:nvPr/>
        </p:nvSpPr>
        <p:spPr>
          <a:xfrm>
            <a:off x="8107921" y="5709193"/>
            <a:ext cx="2072158" cy="29928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11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3" name="18">
            <a:extLst>
              <a:ext uri="{FF2B5EF4-FFF2-40B4-BE49-F238E27FC236}">
                <a16:creationId xmlns:a16="http://schemas.microsoft.com/office/drawing/2014/main" id="{8B0F6205-257C-73A9-AE54-D173E9E016C5}"/>
              </a:ext>
            </a:extLst>
          </p:cNvPr>
          <p:cNvSpPr/>
          <p:nvPr/>
        </p:nvSpPr>
        <p:spPr>
          <a:xfrm>
            <a:off x="12306675" y="5599963"/>
            <a:ext cx="2072158" cy="29928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12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4" name="12">
            <a:extLst>
              <a:ext uri="{FF2B5EF4-FFF2-40B4-BE49-F238E27FC236}">
                <a16:creationId xmlns:a16="http://schemas.microsoft.com/office/drawing/2014/main" id="{3D388228-C1EA-A285-246C-F08AE846B51A}"/>
              </a:ext>
            </a:extLst>
          </p:cNvPr>
          <p:cNvSpPr/>
          <p:nvPr/>
        </p:nvSpPr>
        <p:spPr>
          <a:xfrm>
            <a:off x="3681592" y="5742043"/>
            <a:ext cx="2072158" cy="29928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13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43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0.01018 L 0.25121 -0.4007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61" y="-2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8" grpId="0" animBg="1"/>
      <p:bldP spid="19" grpId="0" animBg="1"/>
      <p:bldP spid="20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0" y="-15279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4448544" y="117123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747" t="-14524"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11" name="Group 11"/>
          <p:cNvGrpSpPr/>
          <p:nvPr/>
        </p:nvGrpSpPr>
        <p:grpSpPr>
          <a:xfrm>
            <a:off x="1245036" y="748208"/>
            <a:ext cx="15961854" cy="8359289"/>
            <a:chOff x="0" y="0"/>
            <a:chExt cx="17202662" cy="6471021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17179802" cy="6443081"/>
            </a:xfrm>
            <a:custGeom>
              <a:avLst/>
              <a:gdLst/>
              <a:ahLst/>
              <a:cxnLst/>
              <a:rect l="l" t="t" r="r" b="b"/>
              <a:pathLst>
                <a:path w="17179802" h="6443081">
                  <a:moveTo>
                    <a:pt x="17179802" y="6443081"/>
                  </a:moveTo>
                  <a:lnTo>
                    <a:pt x="0" y="6435461"/>
                  </a:lnTo>
                  <a:lnTo>
                    <a:pt x="0" y="2247855"/>
                  </a:lnTo>
                  <a:lnTo>
                    <a:pt x="17780" y="19050"/>
                  </a:lnTo>
                  <a:lnTo>
                    <a:pt x="8565535" y="0"/>
                  </a:lnTo>
                  <a:lnTo>
                    <a:pt x="17160752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r>
                <a:rPr lang="en-US" dirty="0"/>
                <a:t>11</a:t>
              </a:r>
              <a:endParaRPr lang="ar-AE" dirty="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-3810" y="0"/>
              <a:ext cx="17209011" cy="6469750"/>
            </a:xfrm>
            <a:custGeom>
              <a:avLst/>
              <a:gdLst/>
              <a:ahLst/>
              <a:cxnLst/>
              <a:rect l="l" t="t" r="r" b="b"/>
              <a:pathLst>
                <a:path w="17209011" h="6469750">
                  <a:moveTo>
                    <a:pt x="17174722" y="21590"/>
                  </a:moveTo>
                  <a:cubicBezTo>
                    <a:pt x="17175991" y="34290"/>
                    <a:pt x="17175991" y="44450"/>
                    <a:pt x="17177261" y="54610"/>
                  </a:cubicBezTo>
                  <a:cubicBezTo>
                    <a:pt x="17179802" y="162497"/>
                    <a:pt x="17181072" y="304653"/>
                    <a:pt x="17183611" y="441731"/>
                  </a:cubicBezTo>
                  <a:cubicBezTo>
                    <a:pt x="17183611" y="639733"/>
                    <a:pt x="17196311" y="4543928"/>
                    <a:pt x="17202661" y="4741930"/>
                  </a:cubicBezTo>
                  <a:cubicBezTo>
                    <a:pt x="17209011" y="5041472"/>
                    <a:pt x="17205202" y="5346090"/>
                    <a:pt x="17205202" y="5645631"/>
                  </a:cubicBezTo>
                  <a:cubicBezTo>
                    <a:pt x="17205202" y="5909635"/>
                    <a:pt x="17206472" y="6153329"/>
                    <a:pt x="17207741" y="6408791"/>
                  </a:cubicBezTo>
                  <a:cubicBezTo>
                    <a:pt x="17207741" y="6430381"/>
                    <a:pt x="17207741" y="6444350"/>
                    <a:pt x="17207741" y="6468481"/>
                  </a:cubicBezTo>
                  <a:cubicBezTo>
                    <a:pt x="17184882" y="6468481"/>
                    <a:pt x="17164561" y="6469750"/>
                    <a:pt x="17093985" y="6468481"/>
                  </a:cubicBezTo>
                  <a:cubicBezTo>
                    <a:pt x="16212709" y="6463400"/>
                    <a:pt x="15317875" y="6469750"/>
                    <a:pt x="14436599" y="6464671"/>
                  </a:cubicBezTo>
                  <a:cubicBezTo>
                    <a:pt x="13907834" y="6460861"/>
                    <a:pt x="13392627" y="6463400"/>
                    <a:pt x="12863861" y="6460861"/>
                  </a:cubicBezTo>
                  <a:cubicBezTo>
                    <a:pt x="12619815" y="6459591"/>
                    <a:pt x="12375770" y="6458321"/>
                    <a:pt x="12131724" y="6457050"/>
                  </a:cubicBezTo>
                  <a:cubicBezTo>
                    <a:pt x="11982586" y="6457050"/>
                    <a:pt x="11847005" y="6458321"/>
                    <a:pt x="11697864" y="6458321"/>
                  </a:cubicBezTo>
                  <a:cubicBezTo>
                    <a:pt x="11318239" y="6457050"/>
                    <a:pt x="10274265" y="6458321"/>
                    <a:pt x="9894640" y="6457050"/>
                  </a:cubicBezTo>
                  <a:cubicBezTo>
                    <a:pt x="9623478" y="6455781"/>
                    <a:pt x="4200243" y="6464671"/>
                    <a:pt x="3929080" y="6463400"/>
                  </a:cubicBezTo>
                  <a:cubicBezTo>
                    <a:pt x="3861290" y="6463400"/>
                    <a:pt x="3779942" y="6464671"/>
                    <a:pt x="3712151" y="6464671"/>
                  </a:cubicBezTo>
                  <a:cubicBezTo>
                    <a:pt x="3549454" y="6464671"/>
                    <a:pt x="3400315" y="6465941"/>
                    <a:pt x="3237618" y="6465941"/>
                  </a:cubicBezTo>
                  <a:cubicBezTo>
                    <a:pt x="2830875" y="6465941"/>
                    <a:pt x="2437691" y="6464671"/>
                    <a:pt x="2030948" y="6463400"/>
                  </a:cubicBezTo>
                  <a:cubicBezTo>
                    <a:pt x="1786903" y="6462131"/>
                    <a:pt x="1542857" y="6460861"/>
                    <a:pt x="1312369" y="6459591"/>
                  </a:cubicBezTo>
                  <a:cubicBezTo>
                    <a:pt x="878511" y="6458321"/>
                    <a:pt x="444652" y="6457050"/>
                    <a:pt x="48260" y="6457050"/>
                  </a:cubicBezTo>
                  <a:cubicBezTo>
                    <a:pt x="38100" y="6457050"/>
                    <a:pt x="29210" y="6457050"/>
                    <a:pt x="19050" y="6455781"/>
                  </a:cubicBezTo>
                  <a:cubicBezTo>
                    <a:pt x="10160" y="6454511"/>
                    <a:pt x="5080" y="6448161"/>
                    <a:pt x="7620" y="6439271"/>
                  </a:cubicBezTo>
                  <a:cubicBezTo>
                    <a:pt x="16510" y="6407178"/>
                    <a:pt x="12700" y="6280254"/>
                    <a:pt x="11430" y="6148252"/>
                  </a:cubicBezTo>
                  <a:cubicBezTo>
                    <a:pt x="10160" y="5879173"/>
                    <a:pt x="6350" y="5615170"/>
                    <a:pt x="7620" y="5346090"/>
                  </a:cubicBezTo>
                  <a:cubicBezTo>
                    <a:pt x="5080" y="5011010"/>
                    <a:pt x="0" y="863120"/>
                    <a:pt x="7620" y="522962"/>
                  </a:cubicBezTo>
                  <a:cubicBezTo>
                    <a:pt x="8890" y="456962"/>
                    <a:pt x="7620" y="385884"/>
                    <a:pt x="8890" y="319883"/>
                  </a:cubicBezTo>
                  <a:cubicBezTo>
                    <a:pt x="10160" y="213267"/>
                    <a:pt x="12700" y="964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05700" y="30480"/>
                    <a:pt x="322629" y="29210"/>
                  </a:cubicBezTo>
                  <a:cubicBezTo>
                    <a:pt x="688698" y="25400"/>
                    <a:pt x="1054766" y="22860"/>
                    <a:pt x="1434392" y="20320"/>
                  </a:cubicBezTo>
                  <a:cubicBezTo>
                    <a:pt x="1691996" y="17780"/>
                    <a:pt x="1949600" y="16510"/>
                    <a:pt x="2193646" y="13970"/>
                  </a:cubicBezTo>
                  <a:cubicBezTo>
                    <a:pt x="2437691" y="11430"/>
                    <a:pt x="2695295" y="8890"/>
                    <a:pt x="2939340" y="8890"/>
                  </a:cubicBezTo>
                  <a:cubicBezTo>
                    <a:pt x="3210502" y="7620"/>
                    <a:pt x="3481664" y="10160"/>
                    <a:pt x="3752826" y="8890"/>
                  </a:cubicBezTo>
                  <a:cubicBezTo>
                    <a:pt x="4091778" y="8890"/>
                    <a:pt x="10233592" y="6350"/>
                    <a:pt x="10572544" y="5080"/>
                  </a:cubicBezTo>
                  <a:cubicBezTo>
                    <a:pt x="10897938" y="3810"/>
                    <a:pt x="11223333" y="2540"/>
                    <a:pt x="11562285" y="2540"/>
                  </a:cubicBezTo>
                  <a:cubicBezTo>
                    <a:pt x="12118167" y="1270"/>
                    <a:pt x="12660490" y="0"/>
                    <a:pt x="13216371" y="0"/>
                  </a:cubicBezTo>
                  <a:cubicBezTo>
                    <a:pt x="13446859" y="0"/>
                    <a:pt x="13690905" y="2540"/>
                    <a:pt x="13921391" y="2540"/>
                  </a:cubicBezTo>
                  <a:cubicBezTo>
                    <a:pt x="14558622" y="3810"/>
                    <a:pt x="15209411" y="5080"/>
                    <a:pt x="15846641" y="7620"/>
                  </a:cubicBezTo>
                  <a:cubicBezTo>
                    <a:pt x="16185593" y="8890"/>
                    <a:pt x="16524546" y="12700"/>
                    <a:pt x="16863497" y="16510"/>
                  </a:cubicBezTo>
                  <a:cubicBezTo>
                    <a:pt x="16944846" y="16510"/>
                    <a:pt x="17026196" y="16510"/>
                    <a:pt x="17093985" y="16510"/>
                  </a:cubicBezTo>
                  <a:cubicBezTo>
                    <a:pt x="17155672" y="17780"/>
                    <a:pt x="17164561" y="20320"/>
                    <a:pt x="17174722" y="21590"/>
                  </a:cubicBezTo>
                  <a:close/>
                  <a:moveTo>
                    <a:pt x="17184882" y="6451971"/>
                  </a:moveTo>
                  <a:cubicBezTo>
                    <a:pt x="17186152" y="6435461"/>
                    <a:pt x="17187422" y="6422761"/>
                    <a:pt x="17187422" y="6410061"/>
                  </a:cubicBezTo>
                  <a:cubicBezTo>
                    <a:pt x="17186152" y="6127945"/>
                    <a:pt x="17184882" y="5858865"/>
                    <a:pt x="17184882" y="5569477"/>
                  </a:cubicBezTo>
                  <a:cubicBezTo>
                    <a:pt x="17184882" y="5437476"/>
                    <a:pt x="17187422" y="5305475"/>
                    <a:pt x="17186152" y="5173473"/>
                  </a:cubicBezTo>
                  <a:cubicBezTo>
                    <a:pt x="17186152" y="5051625"/>
                    <a:pt x="17184882" y="4924701"/>
                    <a:pt x="17183611" y="4802854"/>
                  </a:cubicBezTo>
                  <a:cubicBezTo>
                    <a:pt x="17178532" y="4615006"/>
                    <a:pt x="17167102" y="726041"/>
                    <a:pt x="17167102" y="538193"/>
                  </a:cubicBezTo>
                  <a:cubicBezTo>
                    <a:pt x="17164561" y="380807"/>
                    <a:pt x="17162022" y="218344"/>
                    <a:pt x="17159482" y="63500"/>
                  </a:cubicBezTo>
                  <a:cubicBezTo>
                    <a:pt x="17158211" y="44450"/>
                    <a:pt x="17156941" y="43180"/>
                    <a:pt x="17053310" y="41910"/>
                  </a:cubicBezTo>
                  <a:cubicBezTo>
                    <a:pt x="17012637" y="41910"/>
                    <a:pt x="16985521" y="41910"/>
                    <a:pt x="16944846" y="40640"/>
                  </a:cubicBezTo>
                  <a:cubicBezTo>
                    <a:pt x="16605894" y="36830"/>
                    <a:pt x="16253384" y="31750"/>
                    <a:pt x="15914431" y="30480"/>
                  </a:cubicBezTo>
                  <a:cubicBezTo>
                    <a:pt x="15087389" y="26670"/>
                    <a:pt x="14246787" y="25400"/>
                    <a:pt x="13419743" y="22860"/>
                  </a:cubicBezTo>
                  <a:cubicBezTo>
                    <a:pt x="13297721" y="22860"/>
                    <a:pt x="13162140" y="22860"/>
                    <a:pt x="13040117" y="22860"/>
                  </a:cubicBezTo>
                  <a:cubicBezTo>
                    <a:pt x="12836745" y="22860"/>
                    <a:pt x="12633374" y="22860"/>
                    <a:pt x="12443561" y="22860"/>
                  </a:cubicBezTo>
                  <a:cubicBezTo>
                    <a:pt x="12009702" y="22860"/>
                    <a:pt x="11575842" y="22860"/>
                    <a:pt x="11155542" y="24130"/>
                  </a:cubicBezTo>
                  <a:cubicBezTo>
                    <a:pt x="10789473" y="25400"/>
                    <a:pt x="4620543" y="29210"/>
                    <a:pt x="4254475" y="29210"/>
                  </a:cubicBezTo>
                  <a:cubicBezTo>
                    <a:pt x="3657919" y="29210"/>
                    <a:pt x="3061363" y="26670"/>
                    <a:pt x="2464807" y="33020"/>
                  </a:cubicBezTo>
                  <a:cubicBezTo>
                    <a:pt x="2152971" y="36830"/>
                    <a:pt x="1854693" y="36830"/>
                    <a:pt x="1556415" y="38100"/>
                  </a:cubicBezTo>
                  <a:cubicBezTo>
                    <a:pt x="1041208" y="41910"/>
                    <a:pt x="526000" y="45720"/>
                    <a:pt x="49530" y="50800"/>
                  </a:cubicBezTo>
                  <a:cubicBezTo>
                    <a:pt x="36830" y="50800"/>
                    <a:pt x="34290" y="53340"/>
                    <a:pt x="33020" y="81266"/>
                  </a:cubicBezTo>
                  <a:cubicBezTo>
                    <a:pt x="31750" y="172651"/>
                    <a:pt x="31750" y="264037"/>
                    <a:pt x="30480" y="355422"/>
                  </a:cubicBezTo>
                  <a:cubicBezTo>
                    <a:pt x="29210" y="507732"/>
                    <a:pt x="26670" y="654964"/>
                    <a:pt x="25400" y="807273"/>
                  </a:cubicBezTo>
                  <a:cubicBezTo>
                    <a:pt x="20320" y="969736"/>
                    <a:pt x="26670" y="4939932"/>
                    <a:pt x="29210" y="5102395"/>
                  </a:cubicBezTo>
                  <a:cubicBezTo>
                    <a:pt x="29210" y="5275013"/>
                    <a:pt x="29210" y="5452707"/>
                    <a:pt x="30480" y="5625324"/>
                  </a:cubicBezTo>
                  <a:cubicBezTo>
                    <a:pt x="30480" y="5752248"/>
                    <a:pt x="33020" y="5879173"/>
                    <a:pt x="33020" y="6006097"/>
                  </a:cubicBezTo>
                  <a:cubicBezTo>
                    <a:pt x="33020" y="6143175"/>
                    <a:pt x="33020" y="6280254"/>
                    <a:pt x="31750" y="6410061"/>
                  </a:cubicBezTo>
                  <a:cubicBezTo>
                    <a:pt x="31750" y="6413871"/>
                    <a:pt x="31750" y="6416411"/>
                    <a:pt x="31750" y="6420221"/>
                  </a:cubicBezTo>
                  <a:cubicBezTo>
                    <a:pt x="31750" y="6430381"/>
                    <a:pt x="35560" y="6434191"/>
                    <a:pt x="44450" y="6434191"/>
                  </a:cubicBezTo>
                  <a:cubicBezTo>
                    <a:pt x="132816" y="6434191"/>
                    <a:pt x="322629" y="6435461"/>
                    <a:pt x="498884" y="6435461"/>
                  </a:cubicBezTo>
                  <a:cubicBezTo>
                    <a:pt x="756488" y="6435461"/>
                    <a:pt x="1027650" y="6432921"/>
                    <a:pt x="1285253" y="6435461"/>
                  </a:cubicBezTo>
                  <a:cubicBezTo>
                    <a:pt x="1705554" y="6439271"/>
                    <a:pt x="2125855" y="6441811"/>
                    <a:pt x="2546156" y="6440541"/>
                  </a:cubicBezTo>
                  <a:cubicBezTo>
                    <a:pt x="2817318" y="6439271"/>
                    <a:pt x="3074921" y="6441811"/>
                    <a:pt x="3346083" y="6441811"/>
                  </a:cubicBezTo>
                  <a:cubicBezTo>
                    <a:pt x="3739268" y="6441811"/>
                    <a:pt x="4132452" y="6440541"/>
                    <a:pt x="4525637" y="6441811"/>
                  </a:cubicBezTo>
                  <a:cubicBezTo>
                    <a:pt x="5108634" y="6443081"/>
                    <a:pt x="11508052" y="6432921"/>
                    <a:pt x="12104609" y="6435461"/>
                  </a:cubicBezTo>
                  <a:cubicBezTo>
                    <a:pt x="12362212" y="6436731"/>
                    <a:pt x="12619815" y="6438000"/>
                    <a:pt x="12863861" y="6438000"/>
                  </a:cubicBezTo>
                  <a:cubicBezTo>
                    <a:pt x="13311278" y="6440541"/>
                    <a:pt x="13745137" y="6436731"/>
                    <a:pt x="14192555" y="6440541"/>
                  </a:cubicBezTo>
                  <a:cubicBezTo>
                    <a:pt x="14558622" y="6443081"/>
                    <a:pt x="14924690" y="6443081"/>
                    <a:pt x="15290759" y="6445621"/>
                  </a:cubicBezTo>
                  <a:cubicBezTo>
                    <a:pt x="15833083" y="6449431"/>
                    <a:pt x="16375406" y="6451971"/>
                    <a:pt x="16917730" y="6453241"/>
                  </a:cubicBezTo>
                  <a:cubicBezTo>
                    <a:pt x="17121102" y="6453241"/>
                    <a:pt x="17164561" y="6451971"/>
                    <a:pt x="17184882" y="6451971"/>
                  </a:cubicBezTo>
                  <a:close/>
                </a:path>
              </a:pathLst>
            </a:custGeom>
            <a:solidFill>
              <a:srgbClr val="034D94"/>
            </a:solid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14" name="Freeform 14"/>
          <p:cNvSpPr/>
          <p:nvPr/>
        </p:nvSpPr>
        <p:spPr>
          <a:xfrm flipH="1">
            <a:off x="15354755" y="331683"/>
            <a:ext cx="1678782" cy="1526496"/>
          </a:xfrm>
          <a:custGeom>
            <a:avLst/>
            <a:gdLst/>
            <a:ahLst/>
            <a:cxnLst/>
            <a:rect l="l" t="t" r="r" b="b"/>
            <a:pathLst>
              <a:path w="2857710" h="2400476">
                <a:moveTo>
                  <a:pt x="2857710" y="0"/>
                </a:moveTo>
                <a:lnTo>
                  <a:pt x="0" y="0"/>
                </a:lnTo>
                <a:lnTo>
                  <a:pt x="0" y="2400477"/>
                </a:lnTo>
                <a:lnTo>
                  <a:pt x="2857710" y="2400477"/>
                </a:lnTo>
                <a:lnTo>
                  <a:pt x="285771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5" name="Freeform 15"/>
          <p:cNvSpPr/>
          <p:nvPr/>
        </p:nvSpPr>
        <p:spPr>
          <a:xfrm>
            <a:off x="15216382" y="6540063"/>
            <a:ext cx="2603299" cy="2913057"/>
          </a:xfrm>
          <a:custGeom>
            <a:avLst/>
            <a:gdLst/>
            <a:ahLst/>
            <a:cxnLst/>
            <a:rect l="l" t="t" r="r" b="b"/>
            <a:pathLst>
              <a:path w="4552241" h="4766744">
                <a:moveTo>
                  <a:pt x="0" y="0"/>
                </a:moveTo>
                <a:lnTo>
                  <a:pt x="4552241" y="0"/>
                </a:lnTo>
                <a:lnTo>
                  <a:pt x="4552241" y="4766744"/>
                </a:lnTo>
                <a:lnTo>
                  <a:pt x="0" y="4766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 rot="-10800000">
            <a:off x="860337" y="8113849"/>
            <a:ext cx="1718895" cy="2000422"/>
          </a:xfrm>
          <a:custGeom>
            <a:avLst/>
            <a:gdLst/>
            <a:ahLst/>
            <a:cxnLst/>
            <a:rect l="l" t="t" r="r" b="b"/>
            <a:pathLst>
              <a:path w="5468823" h="5872562">
                <a:moveTo>
                  <a:pt x="0" y="0"/>
                </a:moveTo>
                <a:lnTo>
                  <a:pt x="5468824" y="0"/>
                </a:lnTo>
                <a:lnTo>
                  <a:pt x="5468824" y="5872562"/>
                </a:lnTo>
                <a:lnTo>
                  <a:pt x="0" y="58725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7" name="Freeform 17"/>
          <p:cNvSpPr/>
          <p:nvPr/>
        </p:nvSpPr>
        <p:spPr>
          <a:xfrm rot="-2328725">
            <a:off x="518309" y="6975457"/>
            <a:ext cx="1604767" cy="1666196"/>
          </a:xfrm>
          <a:custGeom>
            <a:avLst/>
            <a:gdLst/>
            <a:ahLst/>
            <a:cxnLst/>
            <a:rect l="l" t="t" r="r" b="b"/>
            <a:pathLst>
              <a:path w="3986212" h="4114800">
                <a:moveTo>
                  <a:pt x="0" y="0"/>
                </a:moveTo>
                <a:lnTo>
                  <a:pt x="3986212" y="0"/>
                </a:lnTo>
                <a:lnTo>
                  <a:pt x="39862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7">
            <a:extLst>
              <a:ext uri="{FF2B5EF4-FFF2-40B4-BE49-F238E27FC236}">
                <a16:creationId xmlns:a16="http://schemas.microsoft.com/office/drawing/2014/main" id="{23D23DCF-ED6F-CD7C-6D79-01AEC4A26B3C}"/>
              </a:ext>
            </a:extLst>
          </p:cNvPr>
          <p:cNvSpPr/>
          <p:nvPr/>
        </p:nvSpPr>
        <p:spPr>
          <a:xfrm>
            <a:off x="3018363" y="1552081"/>
            <a:ext cx="2072158" cy="299287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600" dirty="0">
              <a:solidFill>
                <a:schemeClr val="tx1"/>
              </a:solidFill>
            </a:endParaRPr>
          </a:p>
          <a:p>
            <a:pPr algn="ctr"/>
            <a:r>
              <a:rPr lang="en-GB" sz="6600" dirty="0">
                <a:solidFill>
                  <a:schemeClr val="tx1"/>
                </a:solidFill>
              </a:rPr>
              <a:t>14</a:t>
            </a:r>
          </a:p>
          <a:p>
            <a:pPr algn="ctr"/>
            <a:endParaRPr lang="en-GB" sz="6600" dirty="0">
              <a:solidFill>
                <a:schemeClr val="tx1"/>
              </a:solidFill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9B44B727-CE94-237B-07FD-64EEA08B657F}"/>
              </a:ext>
            </a:extLst>
          </p:cNvPr>
          <p:cNvSpPr/>
          <p:nvPr/>
        </p:nvSpPr>
        <p:spPr>
          <a:xfrm>
            <a:off x="5617580" y="1579884"/>
            <a:ext cx="2072158" cy="299287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15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0FDE8BE0-1A89-83D3-8B68-6152EC4F65E8}"/>
              </a:ext>
            </a:extLst>
          </p:cNvPr>
          <p:cNvSpPr/>
          <p:nvPr/>
        </p:nvSpPr>
        <p:spPr>
          <a:xfrm>
            <a:off x="8243279" y="1579884"/>
            <a:ext cx="2072158" cy="299287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600" dirty="0">
              <a:solidFill>
                <a:schemeClr val="tx1"/>
              </a:solidFill>
            </a:endParaRPr>
          </a:p>
        </p:txBody>
      </p:sp>
      <p:sp>
        <p:nvSpPr>
          <p:cNvPr id="19" name="10">
            <a:extLst>
              <a:ext uri="{FF2B5EF4-FFF2-40B4-BE49-F238E27FC236}">
                <a16:creationId xmlns:a16="http://schemas.microsoft.com/office/drawing/2014/main" id="{E209CBFD-8526-29D2-D716-B3D4BEA4CB22}"/>
              </a:ext>
            </a:extLst>
          </p:cNvPr>
          <p:cNvSpPr/>
          <p:nvPr/>
        </p:nvSpPr>
        <p:spPr>
          <a:xfrm>
            <a:off x="10825529" y="1552081"/>
            <a:ext cx="2072158" cy="299287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17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11">
            <a:extLst>
              <a:ext uri="{FF2B5EF4-FFF2-40B4-BE49-F238E27FC236}">
                <a16:creationId xmlns:a16="http://schemas.microsoft.com/office/drawing/2014/main" id="{AB971173-4CFC-A892-D94F-0C010E9AB1E2}"/>
              </a:ext>
            </a:extLst>
          </p:cNvPr>
          <p:cNvSpPr/>
          <p:nvPr/>
        </p:nvSpPr>
        <p:spPr>
          <a:xfrm>
            <a:off x="13407211" y="1511517"/>
            <a:ext cx="2072158" cy="299287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18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14">
            <a:extLst>
              <a:ext uri="{FF2B5EF4-FFF2-40B4-BE49-F238E27FC236}">
                <a16:creationId xmlns:a16="http://schemas.microsoft.com/office/drawing/2014/main" id="{31D389FE-373B-82A1-E4F2-B5505DB44951}"/>
              </a:ext>
            </a:extLst>
          </p:cNvPr>
          <p:cNvSpPr/>
          <p:nvPr/>
        </p:nvSpPr>
        <p:spPr>
          <a:xfrm>
            <a:off x="8107921" y="5709193"/>
            <a:ext cx="2072158" cy="29928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11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3" name="18">
            <a:extLst>
              <a:ext uri="{FF2B5EF4-FFF2-40B4-BE49-F238E27FC236}">
                <a16:creationId xmlns:a16="http://schemas.microsoft.com/office/drawing/2014/main" id="{8B0F6205-257C-73A9-AE54-D173E9E016C5}"/>
              </a:ext>
            </a:extLst>
          </p:cNvPr>
          <p:cNvSpPr/>
          <p:nvPr/>
        </p:nvSpPr>
        <p:spPr>
          <a:xfrm>
            <a:off x="12306675" y="5599963"/>
            <a:ext cx="2072158" cy="29928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12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4" name="12">
            <a:extLst>
              <a:ext uri="{FF2B5EF4-FFF2-40B4-BE49-F238E27FC236}">
                <a16:creationId xmlns:a16="http://schemas.microsoft.com/office/drawing/2014/main" id="{3D388228-C1EA-A285-246C-F08AE846B51A}"/>
              </a:ext>
            </a:extLst>
          </p:cNvPr>
          <p:cNvSpPr/>
          <p:nvPr/>
        </p:nvSpPr>
        <p:spPr>
          <a:xfrm>
            <a:off x="3681592" y="5742043"/>
            <a:ext cx="2072158" cy="29928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16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40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0.01018 L 0.25121 -0.4007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61" y="-2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8" grpId="0" animBg="1"/>
      <p:bldP spid="19" grpId="0" animBg="1"/>
      <p:bldP spid="20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0" y="-15279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4448544" y="117123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747" t="-14524"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11" name="Group 11"/>
          <p:cNvGrpSpPr/>
          <p:nvPr/>
        </p:nvGrpSpPr>
        <p:grpSpPr>
          <a:xfrm>
            <a:off x="1245036" y="748208"/>
            <a:ext cx="15961854" cy="8359289"/>
            <a:chOff x="0" y="0"/>
            <a:chExt cx="17202662" cy="6471021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17179802" cy="6443081"/>
            </a:xfrm>
            <a:custGeom>
              <a:avLst/>
              <a:gdLst/>
              <a:ahLst/>
              <a:cxnLst/>
              <a:rect l="l" t="t" r="r" b="b"/>
              <a:pathLst>
                <a:path w="17179802" h="6443081">
                  <a:moveTo>
                    <a:pt x="17179802" y="6443081"/>
                  </a:moveTo>
                  <a:lnTo>
                    <a:pt x="0" y="6435461"/>
                  </a:lnTo>
                  <a:lnTo>
                    <a:pt x="0" y="2247855"/>
                  </a:lnTo>
                  <a:lnTo>
                    <a:pt x="17780" y="19050"/>
                  </a:lnTo>
                  <a:lnTo>
                    <a:pt x="8565535" y="0"/>
                  </a:lnTo>
                  <a:lnTo>
                    <a:pt x="17160752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r>
                <a:rPr lang="en-US" dirty="0"/>
                <a:t>11</a:t>
              </a:r>
              <a:endParaRPr lang="ar-AE" dirty="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-3810" y="0"/>
              <a:ext cx="17209011" cy="6469750"/>
            </a:xfrm>
            <a:custGeom>
              <a:avLst/>
              <a:gdLst/>
              <a:ahLst/>
              <a:cxnLst/>
              <a:rect l="l" t="t" r="r" b="b"/>
              <a:pathLst>
                <a:path w="17209011" h="6469750">
                  <a:moveTo>
                    <a:pt x="17174722" y="21590"/>
                  </a:moveTo>
                  <a:cubicBezTo>
                    <a:pt x="17175991" y="34290"/>
                    <a:pt x="17175991" y="44450"/>
                    <a:pt x="17177261" y="54610"/>
                  </a:cubicBezTo>
                  <a:cubicBezTo>
                    <a:pt x="17179802" y="162497"/>
                    <a:pt x="17181072" y="304653"/>
                    <a:pt x="17183611" y="441731"/>
                  </a:cubicBezTo>
                  <a:cubicBezTo>
                    <a:pt x="17183611" y="639733"/>
                    <a:pt x="17196311" y="4543928"/>
                    <a:pt x="17202661" y="4741930"/>
                  </a:cubicBezTo>
                  <a:cubicBezTo>
                    <a:pt x="17209011" y="5041472"/>
                    <a:pt x="17205202" y="5346090"/>
                    <a:pt x="17205202" y="5645631"/>
                  </a:cubicBezTo>
                  <a:cubicBezTo>
                    <a:pt x="17205202" y="5909635"/>
                    <a:pt x="17206472" y="6153329"/>
                    <a:pt x="17207741" y="6408791"/>
                  </a:cubicBezTo>
                  <a:cubicBezTo>
                    <a:pt x="17207741" y="6430381"/>
                    <a:pt x="17207741" y="6444350"/>
                    <a:pt x="17207741" y="6468481"/>
                  </a:cubicBezTo>
                  <a:cubicBezTo>
                    <a:pt x="17184882" y="6468481"/>
                    <a:pt x="17164561" y="6469750"/>
                    <a:pt x="17093985" y="6468481"/>
                  </a:cubicBezTo>
                  <a:cubicBezTo>
                    <a:pt x="16212709" y="6463400"/>
                    <a:pt x="15317875" y="6469750"/>
                    <a:pt x="14436599" y="6464671"/>
                  </a:cubicBezTo>
                  <a:cubicBezTo>
                    <a:pt x="13907834" y="6460861"/>
                    <a:pt x="13392627" y="6463400"/>
                    <a:pt x="12863861" y="6460861"/>
                  </a:cubicBezTo>
                  <a:cubicBezTo>
                    <a:pt x="12619815" y="6459591"/>
                    <a:pt x="12375770" y="6458321"/>
                    <a:pt x="12131724" y="6457050"/>
                  </a:cubicBezTo>
                  <a:cubicBezTo>
                    <a:pt x="11982586" y="6457050"/>
                    <a:pt x="11847005" y="6458321"/>
                    <a:pt x="11697864" y="6458321"/>
                  </a:cubicBezTo>
                  <a:cubicBezTo>
                    <a:pt x="11318239" y="6457050"/>
                    <a:pt x="10274265" y="6458321"/>
                    <a:pt x="9894640" y="6457050"/>
                  </a:cubicBezTo>
                  <a:cubicBezTo>
                    <a:pt x="9623478" y="6455781"/>
                    <a:pt x="4200243" y="6464671"/>
                    <a:pt x="3929080" y="6463400"/>
                  </a:cubicBezTo>
                  <a:cubicBezTo>
                    <a:pt x="3861290" y="6463400"/>
                    <a:pt x="3779942" y="6464671"/>
                    <a:pt x="3712151" y="6464671"/>
                  </a:cubicBezTo>
                  <a:cubicBezTo>
                    <a:pt x="3549454" y="6464671"/>
                    <a:pt x="3400315" y="6465941"/>
                    <a:pt x="3237618" y="6465941"/>
                  </a:cubicBezTo>
                  <a:cubicBezTo>
                    <a:pt x="2830875" y="6465941"/>
                    <a:pt x="2437691" y="6464671"/>
                    <a:pt x="2030948" y="6463400"/>
                  </a:cubicBezTo>
                  <a:cubicBezTo>
                    <a:pt x="1786903" y="6462131"/>
                    <a:pt x="1542857" y="6460861"/>
                    <a:pt x="1312369" y="6459591"/>
                  </a:cubicBezTo>
                  <a:cubicBezTo>
                    <a:pt x="878511" y="6458321"/>
                    <a:pt x="444652" y="6457050"/>
                    <a:pt x="48260" y="6457050"/>
                  </a:cubicBezTo>
                  <a:cubicBezTo>
                    <a:pt x="38100" y="6457050"/>
                    <a:pt x="29210" y="6457050"/>
                    <a:pt x="19050" y="6455781"/>
                  </a:cubicBezTo>
                  <a:cubicBezTo>
                    <a:pt x="10160" y="6454511"/>
                    <a:pt x="5080" y="6448161"/>
                    <a:pt x="7620" y="6439271"/>
                  </a:cubicBezTo>
                  <a:cubicBezTo>
                    <a:pt x="16510" y="6407178"/>
                    <a:pt x="12700" y="6280254"/>
                    <a:pt x="11430" y="6148252"/>
                  </a:cubicBezTo>
                  <a:cubicBezTo>
                    <a:pt x="10160" y="5879173"/>
                    <a:pt x="6350" y="5615170"/>
                    <a:pt x="7620" y="5346090"/>
                  </a:cubicBezTo>
                  <a:cubicBezTo>
                    <a:pt x="5080" y="5011010"/>
                    <a:pt x="0" y="863120"/>
                    <a:pt x="7620" y="522962"/>
                  </a:cubicBezTo>
                  <a:cubicBezTo>
                    <a:pt x="8890" y="456962"/>
                    <a:pt x="7620" y="385884"/>
                    <a:pt x="8890" y="319883"/>
                  </a:cubicBezTo>
                  <a:cubicBezTo>
                    <a:pt x="10160" y="213267"/>
                    <a:pt x="12700" y="964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05700" y="30480"/>
                    <a:pt x="322629" y="29210"/>
                  </a:cubicBezTo>
                  <a:cubicBezTo>
                    <a:pt x="688698" y="25400"/>
                    <a:pt x="1054766" y="22860"/>
                    <a:pt x="1434392" y="20320"/>
                  </a:cubicBezTo>
                  <a:cubicBezTo>
                    <a:pt x="1691996" y="17780"/>
                    <a:pt x="1949600" y="16510"/>
                    <a:pt x="2193646" y="13970"/>
                  </a:cubicBezTo>
                  <a:cubicBezTo>
                    <a:pt x="2437691" y="11430"/>
                    <a:pt x="2695295" y="8890"/>
                    <a:pt x="2939340" y="8890"/>
                  </a:cubicBezTo>
                  <a:cubicBezTo>
                    <a:pt x="3210502" y="7620"/>
                    <a:pt x="3481664" y="10160"/>
                    <a:pt x="3752826" y="8890"/>
                  </a:cubicBezTo>
                  <a:cubicBezTo>
                    <a:pt x="4091778" y="8890"/>
                    <a:pt x="10233592" y="6350"/>
                    <a:pt x="10572544" y="5080"/>
                  </a:cubicBezTo>
                  <a:cubicBezTo>
                    <a:pt x="10897938" y="3810"/>
                    <a:pt x="11223333" y="2540"/>
                    <a:pt x="11562285" y="2540"/>
                  </a:cubicBezTo>
                  <a:cubicBezTo>
                    <a:pt x="12118167" y="1270"/>
                    <a:pt x="12660490" y="0"/>
                    <a:pt x="13216371" y="0"/>
                  </a:cubicBezTo>
                  <a:cubicBezTo>
                    <a:pt x="13446859" y="0"/>
                    <a:pt x="13690905" y="2540"/>
                    <a:pt x="13921391" y="2540"/>
                  </a:cubicBezTo>
                  <a:cubicBezTo>
                    <a:pt x="14558622" y="3810"/>
                    <a:pt x="15209411" y="5080"/>
                    <a:pt x="15846641" y="7620"/>
                  </a:cubicBezTo>
                  <a:cubicBezTo>
                    <a:pt x="16185593" y="8890"/>
                    <a:pt x="16524546" y="12700"/>
                    <a:pt x="16863497" y="16510"/>
                  </a:cubicBezTo>
                  <a:cubicBezTo>
                    <a:pt x="16944846" y="16510"/>
                    <a:pt x="17026196" y="16510"/>
                    <a:pt x="17093985" y="16510"/>
                  </a:cubicBezTo>
                  <a:cubicBezTo>
                    <a:pt x="17155672" y="17780"/>
                    <a:pt x="17164561" y="20320"/>
                    <a:pt x="17174722" y="21590"/>
                  </a:cubicBezTo>
                  <a:close/>
                  <a:moveTo>
                    <a:pt x="17184882" y="6451971"/>
                  </a:moveTo>
                  <a:cubicBezTo>
                    <a:pt x="17186152" y="6435461"/>
                    <a:pt x="17187422" y="6422761"/>
                    <a:pt x="17187422" y="6410061"/>
                  </a:cubicBezTo>
                  <a:cubicBezTo>
                    <a:pt x="17186152" y="6127945"/>
                    <a:pt x="17184882" y="5858865"/>
                    <a:pt x="17184882" y="5569477"/>
                  </a:cubicBezTo>
                  <a:cubicBezTo>
                    <a:pt x="17184882" y="5437476"/>
                    <a:pt x="17187422" y="5305475"/>
                    <a:pt x="17186152" y="5173473"/>
                  </a:cubicBezTo>
                  <a:cubicBezTo>
                    <a:pt x="17186152" y="5051625"/>
                    <a:pt x="17184882" y="4924701"/>
                    <a:pt x="17183611" y="4802854"/>
                  </a:cubicBezTo>
                  <a:cubicBezTo>
                    <a:pt x="17178532" y="4615006"/>
                    <a:pt x="17167102" y="726041"/>
                    <a:pt x="17167102" y="538193"/>
                  </a:cubicBezTo>
                  <a:cubicBezTo>
                    <a:pt x="17164561" y="380807"/>
                    <a:pt x="17162022" y="218344"/>
                    <a:pt x="17159482" y="63500"/>
                  </a:cubicBezTo>
                  <a:cubicBezTo>
                    <a:pt x="17158211" y="44450"/>
                    <a:pt x="17156941" y="43180"/>
                    <a:pt x="17053310" y="41910"/>
                  </a:cubicBezTo>
                  <a:cubicBezTo>
                    <a:pt x="17012637" y="41910"/>
                    <a:pt x="16985521" y="41910"/>
                    <a:pt x="16944846" y="40640"/>
                  </a:cubicBezTo>
                  <a:cubicBezTo>
                    <a:pt x="16605894" y="36830"/>
                    <a:pt x="16253384" y="31750"/>
                    <a:pt x="15914431" y="30480"/>
                  </a:cubicBezTo>
                  <a:cubicBezTo>
                    <a:pt x="15087389" y="26670"/>
                    <a:pt x="14246787" y="25400"/>
                    <a:pt x="13419743" y="22860"/>
                  </a:cubicBezTo>
                  <a:cubicBezTo>
                    <a:pt x="13297721" y="22860"/>
                    <a:pt x="13162140" y="22860"/>
                    <a:pt x="13040117" y="22860"/>
                  </a:cubicBezTo>
                  <a:cubicBezTo>
                    <a:pt x="12836745" y="22860"/>
                    <a:pt x="12633374" y="22860"/>
                    <a:pt x="12443561" y="22860"/>
                  </a:cubicBezTo>
                  <a:cubicBezTo>
                    <a:pt x="12009702" y="22860"/>
                    <a:pt x="11575842" y="22860"/>
                    <a:pt x="11155542" y="24130"/>
                  </a:cubicBezTo>
                  <a:cubicBezTo>
                    <a:pt x="10789473" y="25400"/>
                    <a:pt x="4620543" y="29210"/>
                    <a:pt x="4254475" y="29210"/>
                  </a:cubicBezTo>
                  <a:cubicBezTo>
                    <a:pt x="3657919" y="29210"/>
                    <a:pt x="3061363" y="26670"/>
                    <a:pt x="2464807" y="33020"/>
                  </a:cubicBezTo>
                  <a:cubicBezTo>
                    <a:pt x="2152971" y="36830"/>
                    <a:pt x="1854693" y="36830"/>
                    <a:pt x="1556415" y="38100"/>
                  </a:cubicBezTo>
                  <a:cubicBezTo>
                    <a:pt x="1041208" y="41910"/>
                    <a:pt x="526000" y="45720"/>
                    <a:pt x="49530" y="50800"/>
                  </a:cubicBezTo>
                  <a:cubicBezTo>
                    <a:pt x="36830" y="50800"/>
                    <a:pt x="34290" y="53340"/>
                    <a:pt x="33020" y="81266"/>
                  </a:cubicBezTo>
                  <a:cubicBezTo>
                    <a:pt x="31750" y="172651"/>
                    <a:pt x="31750" y="264037"/>
                    <a:pt x="30480" y="355422"/>
                  </a:cubicBezTo>
                  <a:cubicBezTo>
                    <a:pt x="29210" y="507732"/>
                    <a:pt x="26670" y="654964"/>
                    <a:pt x="25400" y="807273"/>
                  </a:cubicBezTo>
                  <a:cubicBezTo>
                    <a:pt x="20320" y="969736"/>
                    <a:pt x="26670" y="4939932"/>
                    <a:pt x="29210" y="5102395"/>
                  </a:cubicBezTo>
                  <a:cubicBezTo>
                    <a:pt x="29210" y="5275013"/>
                    <a:pt x="29210" y="5452707"/>
                    <a:pt x="30480" y="5625324"/>
                  </a:cubicBezTo>
                  <a:cubicBezTo>
                    <a:pt x="30480" y="5752248"/>
                    <a:pt x="33020" y="5879173"/>
                    <a:pt x="33020" y="6006097"/>
                  </a:cubicBezTo>
                  <a:cubicBezTo>
                    <a:pt x="33020" y="6143175"/>
                    <a:pt x="33020" y="6280254"/>
                    <a:pt x="31750" y="6410061"/>
                  </a:cubicBezTo>
                  <a:cubicBezTo>
                    <a:pt x="31750" y="6413871"/>
                    <a:pt x="31750" y="6416411"/>
                    <a:pt x="31750" y="6420221"/>
                  </a:cubicBezTo>
                  <a:cubicBezTo>
                    <a:pt x="31750" y="6430381"/>
                    <a:pt x="35560" y="6434191"/>
                    <a:pt x="44450" y="6434191"/>
                  </a:cubicBezTo>
                  <a:cubicBezTo>
                    <a:pt x="132816" y="6434191"/>
                    <a:pt x="322629" y="6435461"/>
                    <a:pt x="498884" y="6435461"/>
                  </a:cubicBezTo>
                  <a:cubicBezTo>
                    <a:pt x="756488" y="6435461"/>
                    <a:pt x="1027650" y="6432921"/>
                    <a:pt x="1285253" y="6435461"/>
                  </a:cubicBezTo>
                  <a:cubicBezTo>
                    <a:pt x="1705554" y="6439271"/>
                    <a:pt x="2125855" y="6441811"/>
                    <a:pt x="2546156" y="6440541"/>
                  </a:cubicBezTo>
                  <a:cubicBezTo>
                    <a:pt x="2817318" y="6439271"/>
                    <a:pt x="3074921" y="6441811"/>
                    <a:pt x="3346083" y="6441811"/>
                  </a:cubicBezTo>
                  <a:cubicBezTo>
                    <a:pt x="3739268" y="6441811"/>
                    <a:pt x="4132452" y="6440541"/>
                    <a:pt x="4525637" y="6441811"/>
                  </a:cubicBezTo>
                  <a:cubicBezTo>
                    <a:pt x="5108634" y="6443081"/>
                    <a:pt x="11508052" y="6432921"/>
                    <a:pt x="12104609" y="6435461"/>
                  </a:cubicBezTo>
                  <a:cubicBezTo>
                    <a:pt x="12362212" y="6436731"/>
                    <a:pt x="12619815" y="6438000"/>
                    <a:pt x="12863861" y="6438000"/>
                  </a:cubicBezTo>
                  <a:cubicBezTo>
                    <a:pt x="13311278" y="6440541"/>
                    <a:pt x="13745137" y="6436731"/>
                    <a:pt x="14192555" y="6440541"/>
                  </a:cubicBezTo>
                  <a:cubicBezTo>
                    <a:pt x="14558622" y="6443081"/>
                    <a:pt x="14924690" y="6443081"/>
                    <a:pt x="15290759" y="6445621"/>
                  </a:cubicBezTo>
                  <a:cubicBezTo>
                    <a:pt x="15833083" y="6449431"/>
                    <a:pt x="16375406" y="6451971"/>
                    <a:pt x="16917730" y="6453241"/>
                  </a:cubicBezTo>
                  <a:cubicBezTo>
                    <a:pt x="17121102" y="6453241"/>
                    <a:pt x="17164561" y="6451971"/>
                    <a:pt x="17184882" y="6451971"/>
                  </a:cubicBezTo>
                  <a:close/>
                </a:path>
              </a:pathLst>
            </a:custGeom>
            <a:solidFill>
              <a:srgbClr val="034D94"/>
            </a:solid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14" name="Freeform 14"/>
          <p:cNvSpPr/>
          <p:nvPr/>
        </p:nvSpPr>
        <p:spPr>
          <a:xfrm flipH="1">
            <a:off x="15354755" y="331683"/>
            <a:ext cx="1678782" cy="1526496"/>
          </a:xfrm>
          <a:custGeom>
            <a:avLst/>
            <a:gdLst/>
            <a:ahLst/>
            <a:cxnLst/>
            <a:rect l="l" t="t" r="r" b="b"/>
            <a:pathLst>
              <a:path w="2857710" h="2400476">
                <a:moveTo>
                  <a:pt x="2857710" y="0"/>
                </a:moveTo>
                <a:lnTo>
                  <a:pt x="0" y="0"/>
                </a:lnTo>
                <a:lnTo>
                  <a:pt x="0" y="2400477"/>
                </a:lnTo>
                <a:lnTo>
                  <a:pt x="2857710" y="2400477"/>
                </a:lnTo>
                <a:lnTo>
                  <a:pt x="285771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5" name="Freeform 15"/>
          <p:cNvSpPr/>
          <p:nvPr/>
        </p:nvSpPr>
        <p:spPr>
          <a:xfrm>
            <a:off x="15216382" y="6540063"/>
            <a:ext cx="2603299" cy="2913057"/>
          </a:xfrm>
          <a:custGeom>
            <a:avLst/>
            <a:gdLst/>
            <a:ahLst/>
            <a:cxnLst/>
            <a:rect l="l" t="t" r="r" b="b"/>
            <a:pathLst>
              <a:path w="4552241" h="4766744">
                <a:moveTo>
                  <a:pt x="0" y="0"/>
                </a:moveTo>
                <a:lnTo>
                  <a:pt x="4552241" y="0"/>
                </a:lnTo>
                <a:lnTo>
                  <a:pt x="4552241" y="4766744"/>
                </a:lnTo>
                <a:lnTo>
                  <a:pt x="0" y="4766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 rot="-10800000">
            <a:off x="860337" y="8113849"/>
            <a:ext cx="1718895" cy="2000422"/>
          </a:xfrm>
          <a:custGeom>
            <a:avLst/>
            <a:gdLst/>
            <a:ahLst/>
            <a:cxnLst/>
            <a:rect l="l" t="t" r="r" b="b"/>
            <a:pathLst>
              <a:path w="5468823" h="5872562">
                <a:moveTo>
                  <a:pt x="0" y="0"/>
                </a:moveTo>
                <a:lnTo>
                  <a:pt x="5468824" y="0"/>
                </a:lnTo>
                <a:lnTo>
                  <a:pt x="5468824" y="5872562"/>
                </a:lnTo>
                <a:lnTo>
                  <a:pt x="0" y="58725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7" name="Freeform 17"/>
          <p:cNvSpPr/>
          <p:nvPr/>
        </p:nvSpPr>
        <p:spPr>
          <a:xfrm rot="-2328725">
            <a:off x="518309" y="6975457"/>
            <a:ext cx="1604767" cy="1666196"/>
          </a:xfrm>
          <a:custGeom>
            <a:avLst/>
            <a:gdLst/>
            <a:ahLst/>
            <a:cxnLst/>
            <a:rect l="l" t="t" r="r" b="b"/>
            <a:pathLst>
              <a:path w="3986212" h="4114800">
                <a:moveTo>
                  <a:pt x="0" y="0"/>
                </a:moveTo>
                <a:lnTo>
                  <a:pt x="3986212" y="0"/>
                </a:lnTo>
                <a:lnTo>
                  <a:pt x="39862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7">
            <a:extLst>
              <a:ext uri="{FF2B5EF4-FFF2-40B4-BE49-F238E27FC236}">
                <a16:creationId xmlns:a16="http://schemas.microsoft.com/office/drawing/2014/main" id="{23D23DCF-ED6F-CD7C-6D79-01AEC4A26B3C}"/>
              </a:ext>
            </a:extLst>
          </p:cNvPr>
          <p:cNvSpPr/>
          <p:nvPr/>
        </p:nvSpPr>
        <p:spPr>
          <a:xfrm>
            <a:off x="3018363" y="1552081"/>
            <a:ext cx="2072158" cy="299287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600" dirty="0">
              <a:solidFill>
                <a:schemeClr val="tx1"/>
              </a:solidFill>
            </a:endParaRPr>
          </a:p>
          <a:p>
            <a:pPr algn="ctr"/>
            <a:r>
              <a:rPr lang="en-GB" sz="6600" dirty="0">
                <a:solidFill>
                  <a:schemeClr val="tx1"/>
                </a:solidFill>
              </a:rPr>
              <a:t>16</a:t>
            </a:r>
          </a:p>
          <a:p>
            <a:pPr algn="ctr"/>
            <a:endParaRPr lang="en-GB" sz="6600" dirty="0">
              <a:solidFill>
                <a:schemeClr val="tx1"/>
              </a:solidFill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9B44B727-CE94-237B-07FD-64EEA08B657F}"/>
              </a:ext>
            </a:extLst>
          </p:cNvPr>
          <p:cNvSpPr/>
          <p:nvPr/>
        </p:nvSpPr>
        <p:spPr>
          <a:xfrm>
            <a:off x="5617580" y="1579884"/>
            <a:ext cx="2072158" cy="299287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0FDE8BE0-1A89-83D3-8B68-6152EC4F65E8}"/>
              </a:ext>
            </a:extLst>
          </p:cNvPr>
          <p:cNvSpPr/>
          <p:nvPr/>
        </p:nvSpPr>
        <p:spPr>
          <a:xfrm>
            <a:off x="8243279" y="1579884"/>
            <a:ext cx="2072158" cy="299287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19" name="10">
            <a:extLst>
              <a:ext uri="{FF2B5EF4-FFF2-40B4-BE49-F238E27FC236}">
                <a16:creationId xmlns:a16="http://schemas.microsoft.com/office/drawing/2014/main" id="{E209CBFD-8526-29D2-D716-B3D4BEA4CB22}"/>
              </a:ext>
            </a:extLst>
          </p:cNvPr>
          <p:cNvSpPr/>
          <p:nvPr/>
        </p:nvSpPr>
        <p:spPr>
          <a:xfrm>
            <a:off x="10825529" y="1552081"/>
            <a:ext cx="2072158" cy="299287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11">
            <a:extLst>
              <a:ext uri="{FF2B5EF4-FFF2-40B4-BE49-F238E27FC236}">
                <a16:creationId xmlns:a16="http://schemas.microsoft.com/office/drawing/2014/main" id="{AB971173-4CFC-A892-D94F-0C010E9AB1E2}"/>
              </a:ext>
            </a:extLst>
          </p:cNvPr>
          <p:cNvSpPr/>
          <p:nvPr/>
        </p:nvSpPr>
        <p:spPr>
          <a:xfrm>
            <a:off x="13407211" y="1511517"/>
            <a:ext cx="2072158" cy="299287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20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14">
            <a:extLst>
              <a:ext uri="{FF2B5EF4-FFF2-40B4-BE49-F238E27FC236}">
                <a16:creationId xmlns:a16="http://schemas.microsoft.com/office/drawing/2014/main" id="{31D389FE-373B-82A1-E4F2-B5505DB44951}"/>
              </a:ext>
            </a:extLst>
          </p:cNvPr>
          <p:cNvSpPr/>
          <p:nvPr/>
        </p:nvSpPr>
        <p:spPr>
          <a:xfrm>
            <a:off x="3439570" y="5705604"/>
            <a:ext cx="2072158" cy="29928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15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3" name="18">
            <a:extLst>
              <a:ext uri="{FF2B5EF4-FFF2-40B4-BE49-F238E27FC236}">
                <a16:creationId xmlns:a16="http://schemas.microsoft.com/office/drawing/2014/main" id="{8B0F6205-257C-73A9-AE54-D173E9E016C5}"/>
              </a:ext>
            </a:extLst>
          </p:cNvPr>
          <p:cNvSpPr/>
          <p:nvPr/>
        </p:nvSpPr>
        <p:spPr>
          <a:xfrm>
            <a:off x="12148462" y="5607960"/>
            <a:ext cx="2072158" cy="29928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13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4" name="12">
            <a:extLst>
              <a:ext uri="{FF2B5EF4-FFF2-40B4-BE49-F238E27FC236}">
                <a16:creationId xmlns:a16="http://schemas.microsoft.com/office/drawing/2014/main" id="{3D388228-C1EA-A285-246C-F08AE846B51A}"/>
              </a:ext>
            </a:extLst>
          </p:cNvPr>
          <p:cNvSpPr/>
          <p:nvPr/>
        </p:nvSpPr>
        <p:spPr>
          <a:xfrm>
            <a:off x="7897111" y="5705519"/>
            <a:ext cx="2072158" cy="29928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19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13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9 -0.0358 L 0.16016 -0.4061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43" y="-185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8" grpId="0" animBg="1"/>
      <p:bldP spid="19" grpId="0" animBg="1"/>
      <p:bldP spid="20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0" y="-15279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4448544" y="117123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747" t="-14524"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11" name="Group 11"/>
          <p:cNvGrpSpPr/>
          <p:nvPr/>
        </p:nvGrpSpPr>
        <p:grpSpPr>
          <a:xfrm>
            <a:off x="1245036" y="748208"/>
            <a:ext cx="15961854" cy="8359289"/>
            <a:chOff x="0" y="0"/>
            <a:chExt cx="17202662" cy="6471021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17179802" cy="6443081"/>
            </a:xfrm>
            <a:custGeom>
              <a:avLst/>
              <a:gdLst/>
              <a:ahLst/>
              <a:cxnLst/>
              <a:rect l="l" t="t" r="r" b="b"/>
              <a:pathLst>
                <a:path w="17179802" h="6443081">
                  <a:moveTo>
                    <a:pt x="17179802" y="6443081"/>
                  </a:moveTo>
                  <a:lnTo>
                    <a:pt x="0" y="6435461"/>
                  </a:lnTo>
                  <a:lnTo>
                    <a:pt x="0" y="2247855"/>
                  </a:lnTo>
                  <a:lnTo>
                    <a:pt x="17780" y="19050"/>
                  </a:lnTo>
                  <a:lnTo>
                    <a:pt x="8565535" y="0"/>
                  </a:lnTo>
                  <a:lnTo>
                    <a:pt x="17160752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r>
                <a:rPr lang="en-US" dirty="0"/>
                <a:t>11</a:t>
              </a:r>
              <a:endParaRPr lang="ar-AE" dirty="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-3810" y="0"/>
              <a:ext cx="17209011" cy="6469750"/>
            </a:xfrm>
            <a:custGeom>
              <a:avLst/>
              <a:gdLst/>
              <a:ahLst/>
              <a:cxnLst/>
              <a:rect l="l" t="t" r="r" b="b"/>
              <a:pathLst>
                <a:path w="17209011" h="6469750">
                  <a:moveTo>
                    <a:pt x="17174722" y="21590"/>
                  </a:moveTo>
                  <a:cubicBezTo>
                    <a:pt x="17175991" y="34290"/>
                    <a:pt x="17175991" y="44450"/>
                    <a:pt x="17177261" y="54610"/>
                  </a:cubicBezTo>
                  <a:cubicBezTo>
                    <a:pt x="17179802" y="162497"/>
                    <a:pt x="17181072" y="304653"/>
                    <a:pt x="17183611" y="441731"/>
                  </a:cubicBezTo>
                  <a:cubicBezTo>
                    <a:pt x="17183611" y="639733"/>
                    <a:pt x="17196311" y="4543928"/>
                    <a:pt x="17202661" y="4741930"/>
                  </a:cubicBezTo>
                  <a:cubicBezTo>
                    <a:pt x="17209011" y="5041472"/>
                    <a:pt x="17205202" y="5346090"/>
                    <a:pt x="17205202" y="5645631"/>
                  </a:cubicBezTo>
                  <a:cubicBezTo>
                    <a:pt x="17205202" y="5909635"/>
                    <a:pt x="17206472" y="6153329"/>
                    <a:pt x="17207741" y="6408791"/>
                  </a:cubicBezTo>
                  <a:cubicBezTo>
                    <a:pt x="17207741" y="6430381"/>
                    <a:pt x="17207741" y="6444350"/>
                    <a:pt x="17207741" y="6468481"/>
                  </a:cubicBezTo>
                  <a:cubicBezTo>
                    <a:pt x="17184882" y="6468481"/>
                    <a:pt x="17164561" y="6469750"/>
                    <a:pt x="17093985" y="6468481"/>
                  </a:cubicBezTo>
                  <a:cubicBezTo>
                    <a:pt x="16212709" y="6463400"/>
                    <a:pt x="15317875" y="6469750"/>
                    <a:pt x="14436599" y="6464671"/>
                  </a:cubicBezTo>
                  <a:cubicBezTo>
                    <a:pt x="13907834" y="6460861"/>
                    <a:pt x="13392627" y="6463400"/>
                    <a:pt x="12863861" y="6460861"/>
                  </a:cubicBezTo>
                  <a:cubicBezTo>
                    <a:pt x="12619815" y="6459591"/>
                    <a:pt x="12375770" y="6458321"/>
                    <a:pt x="12131724" y="6457050"/>
                  </a:cubicBezTo>
                  <a:cubicBezTo>
                    <a:pt x="11982586" y="6457050"/>
                    <a:pt x="11847005" y="6458321"/>
                    <a:pt x="11697864" y="6458321"/>
                  </a:cubicBezTo>
                  <a:cubicBezTo>
                    <a:pt x="11318239" y="6457050"/>
                    <a:pt x="10274265" y="6458321"/>
                    <a:pt x="9894640" y="6457050"/>
                  </a:cubicBezTo>
                  <a:cubicBezTo>
                    <a:pt x="9623478" y="6455781"/>
                    <a:pt x="4200243" y="6464671"/>
                    <a:pt x="3929080" y="6463400"/>
                  </a:cubicBezTo>
                  <a:cubicBezTo>
                    <a:pt x="3861290" y="6463400"/>
                    <a:pt x="3779942" y="6464671"/>
                    <a:pt x="3712151" y="6464671"/>
                  </a:cubicBezTo>
                  <a:cubicBezTo>
                    <a:pt x="3549454" y="6464671"/>
                    <a:pt x="3400315" y="6465941"/>
                    <a:pt x="3237618" y="6465941"/>
                  </a:cubicBezTo>
                  <a:cubicBezTo>
                    <a:pt x="2830875" y="6465941"/>
                    <a:pt x="2437691" y="6464671"/>
                    <a:pt x="2030948" y="6463400"/>
                  </a:cubicBezTo>
                  <a:cubicBezTo>
                    <a:pt x="1786903" y="6462131"/>
                    <a:pt x="1542857" y="6460861"/>
                    <a:pt x="1312369" y="6459591"/>
                  </a:cubicBezTo>
                  <a:cubicBezTo>
                    <a:pt x="878511" y="6458321"/>
                    <a:pt x="444652" y="6457050"/>
                    <a:pt x="48260" y="6457050"/>
                  </a:cubicBezTo>
                  <a:cubicBezTo>
                    <a:pt x="38100" y="6457050"/>
                    <a:pt x="29210" y="6457050"/>
                    <a:pt x="19050" y="6455781"/>
                  </a:cubicBezTo>
                  <a:cubicBezTo>
                    <a:pt x="10160" y="6454511"/>
                    <a:pt x="5080" y="6448161"/>
                    <a:pt x="7620" y="6439271"/>
                  </a:cubicBezTo>
                  <a:cubicBezTo>
                    <a:pt x="16510" y="6407178"/>
                    <a:pt x="12700" y="6280254"/>
                    <a:pt x="11430" y="6148252"/>
                  </a:cubicBezTo>
                  <a:cubicBezTo>
                    <a:pt x="10160" y="5879173"/>
                    <a:pt x="6350" y="5615170"/>
                    <a:pt x="7620" y="5346090"/>
                  </a:cubicBezTo>
                  <a:cubicBezTo>
                    <a:pt x="5080" y="5011010"/>
                    <a:pt x="0" y="863120"/>
                    <a:pt x="7620" y="522962"/>
                  </a:cubicBezTo>
                  <a:cubicBezTo>
                    <a:pt x="8890" y="456962"/>
                    <a:pt x="7620" y="385884"/>
                    <a:pt x="8890" y="319883"/>
                  </a:cubicBezTo>
                  <a:cubicBezTo>
                    <a:pt x="10160" y="213267"/>
                    <a:pt x="12700" y="964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05700" y="30480"/>
                    <a:pt x="322629" y="29210"/>
                  </a:cubicBezTo>
                  <a:cubicBezTo>
                    <a:pt x="688698" y="25400"/>
                    <a:pt x="1054766" y="22860"/>
                    <a:pt x="1434392" y="20320"/>
                  </a:cubicBezTo>
                  <a:cubicBezTo>
                    <a:pt x="1691996" y="17780"/>
                    <a:pt x="1949600" y="16510"/>
                    <a:pt x="2193646" y="13970"/>
                  </a:cubicBezTo>
                  <a:cubicBezTo>
                    <a:pt x="2437691" y="11430"/>
                    <a:pt x="2695295" y="8890"/>
                    <a:pt x="2939340" y="8890"/>
                  </a:cubicBezTo>
                  <a:cubicBezTo>
                    <a:pt x="3210502" y="7620"/>
                    <a:pt x="3481664" y="10160"/>
                    <a:pt x="3752826" y="8890"/>
                  </a:cubicBezTo>
                  <a:cubicBezTo>
                    <a:pt x="4091778" y="8890"/>
                    <a:pt x="10233592" y="6350"/>
                    <a:pt x="10572544" y="5080"/>
                  </a:cubicBezTo>
                  <a:cubicBezTo>
                    <a:pt x="10897938" y="3810"/>
                    <a:pt x="11223333" y="2540"/>
                    <a:pt x="11562285" y="2540"/>
                  </a:cubicBezTo>
                  <a:cubicBezTo>
                    <a:pt x="12118167" y="1270"/>
                    <a:pt x="12660490" y="0"/>
                    <a:pt x="13216371" y="0"/>
                  </a:cubicBezTo>
                  <a:cubicBezTo>
                    <a:pt x="13446859" y="0"/>
                    <a:pt x="13690905" y="2540"/>
                    <a:pt x="13921391" y="2540"/>
                  </a:cubicBezTo>
                  <a:cubicBezTo>
                    <a:pt x="14558622" y="3810"/>
                    <a:pt x="15209411" y="5080"/>
                    <a:pt x="15846641" y="7620"/>
                  </a:cubicBezTo>
                  <a:cubicBezTo>
                    <a:pt x="16185593" y="8890"/>
                    <a:pt x="16524546" y="12700"/>
                    <a:pt x="16863497" y="16510"/>
                  </a:cubicBezTo>
                  <a:cubicBezTo>
                    <a:pt x="16944846" y="16510"/>
                    <a:pt x="17026196" y="16510"/>
                    <a:pt x="17093985" y="16510"/>
                  </a:cubicBezTo>
                  <a:cubicBezTo>
                    <a:pt x="17155672" y="17780"/>
                    <a:pt x="17164561" y="20320"/>
                    <a:pt x="17174722" y="21590"/>
                  </a:cubicBezTo>
                  <a:close/>
                  <a:moveTo>
                    <a:pt x="17184882" y="6451971"/>
                  </a:moveTo>
                  <a:cubicBezTo>
                    <a:pt x="17186152" y="6435461"/>
                    <a:pt x="17187422" y="6422761"/>
                    <a:pt x="17187422" y="6410061"/>
                  </a:cubicBezTo>
                  <a:cubicBezTo>
                    <a:pt x="17186152" y="6127945"/>
                    <a:pt x="17184882" y="5858865"/>
                    <a:pt x="17184882" y="5569477"/>
                  </a:cubicBezTo>
                  <a:cubicBezTo>
                    <a:pt x="17184882" y="5437476"/>
                    <a:pt x="17187422" y="5305475"/>
                    <a:pt x="17186152" y="5173473"/>
                  </a:cubicBezTo>
                  <a:cubicBezTo>
                    <a:pt x="17186152" y="5051625"/>
                    <a:pt x="17184882" y="4924701"/>
                    <a:pt x="17183611" y="4802854"/>
                  </a:cubicBezTo>
                  <a:cubicBezTo>
                    <a:pt x="17178532" y="4615006"/>
                    <a:pt x="17167102" y="726041"/>
                    <a:pt x="17167102" y="538193"/>
                  </a:cubicBezTo>
                  <a:cubicBezTo>
                    <a:pt x="17164561" y="380807"/>
                    <a:pt x="17162022" y="218344"/>
                    <a:pt x="17159482" y="63500"/>
                  </a:cubicBezTo>
                  <a:cubicBezTo>
                    <a:pt x="17158211" y="44450"/>
                    <a:pt x="17156941" y="43180"/>
                    <a:pt x="17053310" y="41910"/>
                  </a:cubicBezTo>
                  <a:cubicBezTo>
                    <a:pt x="17012637" y="41910"/>
                    <a:pt x="16985521" y="41910"/>
                    <a:pt x="16944846" y="40640"/>
                  </a:cubicBezTo>
                  <a:cubicBezTo>
                    <a:pt x="16605894" y="36830"/>
                    <a:pt x="16253384" y="31750"/>
                    <a:pt x="15914431" y="30480"/>
                  </a:cubicBezTo>
                  <a:cubicBezTo>
                    <a:pt x="15087389" y="26670"/>
                    <a:pt x="14246787" y="25400"/>
                    <a:pt x="13419743" y="22860"/>
                  </a:cubicBezTo>
                  <a:cubicBezTo>
                    <a:pt x="13297721" y="22860"/>
                    <a:pt x="13162140" y="22860"/>
                    <a:pt x="13040117" y="22860"/>
                  </a:cubicBezTo>
                  <a:cubicBezTo>
                    <a:pt x="12836745" y="22860"/>
                    <a:pt x="12633374" y="22860"/>
                    <a:pt x="12443561" y="22860"/>
                  </a:cubicBezTo>
                  <a:cubicBezTo>
                    <a:pt x="12009702" y="22860"/>
                    <a:pt x="11575842" y="22860"/>
                    <a:pt x="11155542" y="24130"/>
                  </a:cubicBezTo>
                  <a:cubicBezTo>
                    <a:pt x="10789473" y="25400"/>
                    <a:pt x="4620543" y="29210"/>
                    <a:pt x="4254475" y="29210"/>
                  </a:cubicBezTo>
                  <a:cubicBezTo>
                    <a:pt x="3657919" y="29210"/>
                    <a:pt x="3061363" y="26670"/>
                    <a:pt x="2464807" y="33020"/>
                  </a:cubicBezTo>
                  <a:cubicBezTo>
                    <a:pt x="2152971" y="36830"/>
                    <a:pt x="1854693" y="36830"/>
                    <a:pt x="1556415" y="38100"/>
                  </a:cubicBezTo>
                  <a:cubicBezTo>
                    <a:pt x="1041208" y="41910"/>
                    <a:pt x="526000" y="45720"/>
                    <a:pt x="49530" y="50800"/>
                  </a:cubicBezTo>
                  <a:cubicBezTo>
                    <a:pt x="36830" y="50800"/>
                    <a:pt x="34290" y="53340"/>
                    <a:pt x="33020" y="81266"/>
                  </a:cubicBezTo>
                  <a:cubicBezTo>
                    <a:pt x="31750" y="172651"/>
                    <a:pt x="31750" y="264037"/>
                    <a:pt x="30480" y="355422"/>
                  </a:cubicBezTo>
                  <a:cubicBezTo>
                    <a:pt x="29210" y="507732"/>
                    <a:pt x="26670" y="654964"/>
                    <a:pt x="25400" y="807273"/>
                  </a:cubicBezTo>
                  <a:cubicBezTo>
                    <a:pt x="20320" y="969736"/>
                    <a:pt x="26670" y="4939932"/>
                    <a:pt x="29210" y="5102395"/>
                  </a:cubicBezTo>
                  <a:cubicBezTo>
                    <a:pt x="29210" y="5275013"/>
                    <a:pt x="29210" y="5452707"/>
                    <a:pt x="30480" y="5625324"/>
                  </a:cubicBezTo>
                  <a:cubicBezTo>
                    <a:pt x="30480" y="5752248"/>
                    <a:pt x="33020" y="5879173"/>
                    <a:pt x="33020" y="6006097"/>
                  </a:cubicBezTo>
                  <a:cubicBezTo>
                    <a:pt x="33020" y="6143175"/>
                    <a:pt x="33020" y="6280254"/>
                    <a:pt x="31750" y="6410061"/>
                  </a:cubicBezTo>
                  <a:cubicBezTo>
                    <a:pt x="31750" y="6413871"/>
                    <a:pt x="31750" y="6416411"/>
                    <a:pt x="31750" y="6420221"/>
                  </a:cubicBezTo>
                  <a:cubicBezTo>
                    <a:pt x="31750" y="6430381"/>
                    <a:pt x="35560" y="6434191"/>
                    <a:pt x="44450" y="6434191"/>
                  </a:cubicBezTo>
                  <a:cubicBezTo>
                    <a:pt x="132816" y="6434191"/>
                    <a:pt x="322629" y="6435461"/>
                    <a:pt x="498884" y="6435461"/>
                  </a:cubicBezTo>
                  <a:cubicBezTo>
                    <a:pt x="756488" y="6435461"/>
                    <a:pt x="1027650" y="6432921"/>
                    <a:pt x="1285253" y="6435461"/>
                  </a:cubicBezTo>
                  <a:cubicBezTo>
                    <a:pt x="1705554" y="6439271"/>
                    <a:pt x="2125855" y="6441811"/>
                    <a:pt x="2546156" y="6440541"/>
                  </a:cubicBezTo>
                  <a:cubicBezTo>
                    <a:pt x="2817318" y="6439271"/>
                    <a:pt x="3074921" y="6441811"/>
                    <a:pt x="3346083" y="6441811"/>
                  </a:cubicBezTo>
                  <a:cubicBezTo>
                    <a:pt x="3739268" y="6441811"/>
                    <a:pt x="4132452" y="6440541"/>
                    <a:pt x="4525637" y="6441811"/>
                  </a:cubicBezTo>
                  <a:cubicBezTo>
                    <a:pt x="5108634" y="6443081"/>
                    <a:pt x="11508052" y="6432921"/>
                    <a:pt x="12104609" y="6435461"/>
                  </a:cubicBezTo>
                  <a:cubicBezTo>
                    <a:pt x="12362212" y="6436731"/>
                    <a:pt x="12619815" y="6438000"/>
                    <a:pt x="12863861" y="6438000"/>
                  </a:cubicBezTo>
                  <a:cubicBezTo>
                    <a:pt x="13311278" y="6440541"/>
                    <a:pt x="13745137" y="6436731"/>
                    <a:pt x="14192555" y="6440541"/>
                  </a:cubicBezTo>
                  <a:cubicBezTo>
                    <a:pt x="14558622" y="6443081"/>
                    <a:pt x="14924690" y="6443081"/>
                    <a:pt x="15290759" y="6445621"/>
                  </a:cubicBezTo>
                  <a:cubicBezTo>
                    <a:pt x="15833083" y="6449431"/>
                    <a:pt x="16375406" y="6451971"/>
                    <a:pt x="16917730" y="6453241"/>
                  </a:cubicBezTo>
                  <a:cubicBezTo>
                    <a:pt x="17121102" y="6453241"/>
                    <a:pt x="17164561" y="6451971"/>
                    <a:pt x="17184882" y="6451971"/>
                  </a:cubicBezTo>
                  <a:close/>
                </a:path>
              </a:pathLst>
            </a:custGeom>
            <a:solidFill>
              <a:srgbClr val="034D94"/>
            </a:solid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14" name="Freeform 14"/>
          <p:cNvSpPr/>
          <p:nvPr/>
        </p:nvSpPr>
        <p:spPr>
          <a:xfrm flipH="1">
            <a:off x="15354755" y="331683"/>
            <a:ext cx="1678782" cy="1526496"/>
          </a:xfrm>
          <a:custGeom>
            <a:avLst/>
            <a:gdLst/>
            <a:ahLst/>
            <a:cxnLst/>
            <a:rect l="l" t="t" r="r" b="b"/>
            <a:pathLst>
              <a:path w="2857710" h="2400476">
                <a:moveTo>
                  <a:pt x="2857710" y="0"/>
                </a:moveTo>
                <a:lnTo>
                  <a:pt x="0" y="0"/>
                </a:lnTo>
                <a:lnTo>
                  <a:pt x="0" y="2400477"/>
                </a:lnTo>
                <a:lnTo>
                  <a:pt x="2857710" y="2400477"/>
                </a:lnTo>
                <a:lnTo>
                  <a:pt x="285771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5" name="Freeform 15"/>
          <p:cNvSpPr/>
          <p:nvPr/>
        </p:nvSpPr>
        <p:spPr>
          <a:xfrm>
            <a:off x="15216382" y="6540063"/>
            <a:ext cx="2603299" cy="2913057"/>
          </a:xfrm>
          <a:custGeom>
            <a:avLst/>
            <a:gdLst/>
            <a:ahLst/>
            <a:cxnLst/>
            <a:rect l="l" t="t" r="r" b="b"/>
            <a:pathLst>
              <a:path w="4552241" h="4766744">
                <a:moveTo>
                  <a:pt x="0" y="0"/>
                </a:moveTo>
                <a:lnTo>
                  <a:pt x="4552241" y="0"/>
                </a:lnTo>
                <a:lnTo>
                  <a:pt x="4552241" y="4766744"/>
                </a:lnTo>
                <a:lnTo>
                  <a:pt x="0" y="4766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 rot="-10800000">
            <a:off x="860337" y="8113849"/>
            <a:ext cx="1718895" cy="2000422"/>
          </a:xfrm>
          <a:custGeom>
            <a:avLst/>
            <a:gdLst/>
            <a:ahLst/>
            <a:cxnLst/>
            <a:rect l="l" t="t" r="r" b="b"/>
            <a:pathLst>
              <a:path w="5468823" h="5872562">
                <a:moveTo>
                  <a:pt x="0" y="0"/>
                </a:moveTo>
                <a:lnTo>
                  <a:pt x="5468824" y="0"/>
                </a:lnTo>
                <a:lnTo>
                  <a:pt x="5468824" y="5872562"/>
                </a:lnTo>
                <a:lnTo>
                  <a:pt x="0" y="58725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7" name="Freeform 17"/>
          <p:cNvSpPr/>
          <p:nvPr/>
        </p:nvSpPr>
        <p:spPr>
          <a:xfrm rot="-2328725">
            <a:off x="518309" y="6975457"/>
            <a:ext cx="1604767" cy="1666196"/>
          </a:xfrm>
          <a:custGeom>
            <a:avLst/>
            <a:gdLst/>
            <a:ahLst/>
            <a:cxnLst/>
            <a:rect l="l" t="t" r="r" b="b"/>
            <a:pathLst>
              <a:path w="3986212" h="4114800">
                <a:moveTo>
                  <a:pt x="0" y="0"/>
                </a:moveTo>
                <a:lnTo>
                  <a:pt x="3986212" y="0"/>
                </a:lnTo>
                <a:lnTo>
                  <a:pt x="39862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7">
            <a:extLst>
              <a:ext uri="{FF2B5EF4-FFF2-40B4-BE49-F238E27FC236}">
                <a16:creationId xmlns:a16="http://schemas.microsoft.com/office/drawing/2014/main" id="{23D23DCF-ED6F-CD7C-6D79-01AEC4A26B3C}"/>
              </a:ext>
            </a:extLst>
          </p:cNvPr>
          <p:cNvSpPr/>
          <p:nvPr/>
        </p:nvSpPr>
        <p:spPr>
          <a:xfrm>
            <a:off x="3018363" y="1552081"/>
            <a:ext cx="2072158" cy="299287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600" dirty="0">
              <a:solidFill>
                <a:schemeClr val="tx1"/>
              </a:solidFill>
            </a:endParaRPr>
          </a:p>
          <a:p>
            <a:pPr algn="ctr"/>
            <a:endParaRPr lang="en-GB" sz="6600" dirty="0">
              <a:solidFill>
                <a:schemeClr val="tx1"/>
              </a:solidFill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9B44B727-CE94-237B-07FD-64EEA08B657F}"/>
              </a:ext>
            </a:extLst>
          </p:cNvPr>
          <p:cNvSpPr/>
          <p:nvPr/>
        </p:nvSpPr>
        <p:spPr>
          <a:xfrm>
            <a:off x="5617580" y="1579884"/>
            <a:ext cx="2072158" cy="299287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17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0FDE8BE0-1A89-83D3-8B68-6152EC4F65E8}"/>
              </a:ext>
            </a:extLst>
          </p:cNvPr>
          <p:cNvSpPr/>
          <p:nvPr/>
        </p:nvSpPr>
        <p:spPr>
          <a:xfrm>
            <a:off x="8243279" y="1579884"/>
            <a:ext cx="2072158" cy="299287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19" name="10">
            <a:extLst>
              <a:ext uri="{FF2B5EF4-FFF2-40B4-BE49-F238E27FC236}">
                <a16:creationId xmlns:a16="http://schemas.microsoft.com/office/drawing/2014/main" id="{E209CBFD-8526-29D2-D716-B3D4BEA4CB22}"/>
              </a:ext>
            </a:extLst>
          </p:cNvPr>
          <p:cNvSpPr/>
          <p:nvPr/>
        </p:nvSpPr>
        <p:spPr>
          <a:xfrm>
            <a:off x="10825529" y="1552081"/>
            <a:ext cx="2072158" cy="299287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19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11">
            <a:extLst>
              <a:ext uri="{FF2B5EF4-FFF2-40B4-BE49-F238E27FC236}">
                <a16:creationId xmlns:a16="http://schemas.microsoft.com/office/drawing/2014/main" id="{AB971173-4CFC-A892-D94F-0C010E9AB1E2}"/>
              </a:ext>
            </a:extLst>
          </p:cNvPr>
          <p:cNvSpPr/>
          <p:nvPr/>
        </p:nvSpPr>
        <p:spPr>
          <a:xfrm>
            <a:off x="13407211" y="1511517"/>
            <a:ext cx="2072158" cy="299287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18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14">
            <a:extLst>
              <a:ext uri="{FF2B5EF4-FFF2-40B4-BE49-F238E27FC236}">
                <a16:creationId xmlns:a16="http://schemas.microsoft.com/office/drawing/2014/main" id="{31D389FE-373B-82A1-E4F2-B5505DB44951}"/>
              </a:ext>
            </a:extLst>
          </p:cNvPr>
          <p:cNvSpPr/>
          <p:nvPr/>
        </p:nvSpPr>
        <p:spPr>
          <a:xfrm>
            <a:off x="8107921" y="5709193"/>
            <a:ext cx="2072158" cy="29928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11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3" name="18">
            <a:extLst>
              <a:ext uri="{FF2B5EF4-FFF2-40B4-BE49-F238E27FC236}">
                <a16:creationId xmlns:a16="http://schemas.microsoft.com/office/drawing/2014/main" id="{8B0F6205-257C-73A9-AE54-D173E9E016C5}"/>
              </a:ext>
            </a:extLst>
          </p:cNvPr>
          <p:cNvSpPr/>
          <p:nvPr/>
        </p:nvSpPr>
        <p:spPr>
          <a:xfrm>
            <a:off x="3639832" y="5689575"/>
            <a:ext cx="2072158" cy="29928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12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4" name="12">
            <a:extLst>
              <a:ext uri="{FF2B5EF4-FFF2-40B4-BE49-F238E27FC236}">
                <a16:creationId xmlns:a16="http://schemas.microsoft.com/office/drawing/2014/main" id="{3D388228-C1EA-A285-246C-F08AE846B51A}"/>
              </a:ext>
            </a:extLst>
          </p:cNvPr>
          <p:cNvSpPr/>
          <p:nvPr/>
        </p:nvSpPr>
        <p:spPr>
          <a:xfrm>
            <a:off x="12306675" y="5752462"/>
            <a:ext cx="2072158" cy="29928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tx1"/>
                </a:solidFill>
              </a:rPr>
              <a:t>16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30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9 0.01636 L -0.50781 -0.4058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25" y="-2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8" grpId="0" animBg="1"/>
      <p:bldP spid="19" grpId="0" animBg="1"/>
      <p:bldP spid="20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0" y="-15279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4448544" y="117123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747" t="-14524"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11" name="Group 11"/>
          <p:cNvGrpSpPr/>
          <p:nvPr/>
        </p:nvGrpSpPr>
        <p:grpSpPr>
          <a:xfrm>
            <a:off x="1245036" y="748208"/>
            <a:ext cx="15961854" cy="8359289"/>
            <a:chOff x="0" y="0"/>
            <a:chExt cx="17202662" cy="6471021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17179802" cy="6443081"/>
            </a:xfrm>
            <a:custGeom>
              <a:avLst/>
              <a:gdLst/>
              <a:ahLst/>
              <a:cxnLst/>
              <a:rect l="l" t="t" r="r" b="b"/>
              <a:pathLst>
                <a:path w="17179802" h="6443081">
                  <a:moveTo>
                    <a:pt x="17179802" y="6443081"/>
                  </a:moveTo>
                  <a:lnTo>
                    <a:pt x="0" y="6435461"/>
                  </a:lnTo>
                  <a:lnTo>
                    <a:pt x="0" y="2247855"/>
                  </a:lnTo>
                  <a:lnTo>
                    <a:pt x="17780" y="19050"/>
                  </a:lnTo>
                  <a:lnTo>
                    <a:pt x="8565535" y="0"/>
                  </a:lnTo>
                  <a:lnTo>
                    <a:pt x="17160752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r>
                <a:rPr lang="en-US" dirty="0"/>
                <a:t>11</a:t>
              </a:r>
              <a:endParaRPr lang="ar-AE" dirty="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-3810" y="0"/>
              <a:ext cx="17209011" cy="6469750"/>
            </a:xfrm>
            <a:custGeom>
              <a:avLst/>
              <a:gdLst/>
              <a:ahLst/>
              <a:cxnLst/>
              <a:rect l="l" t="t" r="r" b="b"/>
              <a:pathLst>
                <a:path w="17209011" h="6469750">
                  <a:moveTo>
                    <a:pt x="17174722" y="21590"/>
                  </a:moveTo>
                  <a:cubicBezTo>
                    <a:pt x="17175991" y="34290"/>
                    <a:pt x="17175991" y="44450"/>
                    <a:pt x="17177261" y="54610"/>
                  </a:cubicBezTo>
                  <a:cubicBezTo>
                    <a:pt x="17179802" y="162497"/>
                    <a:pt x="17181072" y="304653"/>
                    <a:pt x="17183611" y="441731"/>
                  </a:cubicBezTo>
                  <a:cubicBezTo>
                    <a:pt x="17183611" y="639733"/>
                    <a:pt x="17196311" y="4543928"/>
                    <a:pt x="17202661" y="4741930"/>
                  </a:cubicBezTo>
                  <a:cubicBezTo>
                    <a:pt x="17209011" y="5041472"/>
                    <a:pt x="17205202" y="5346090"/>
                    <a:pt x="17205202" y="5645631"/>
                  </a:cubicBezTo>
                  <a:cubicBezTo>
                    <a:pt x="17205202" y="5909635"/>
                    <a:pt x="17206472" y="6153329"/>
                    <a:pt x="17207741" y="6408791"/>
                  </a:cubicBezTo>
                  <a:cubicBezTo>
                    <a:pt x="17207741" y="6430381"/>
                    <a:pt x="17207741" y="6444350"/>
                    <a:pt x="17207741" y="6468481"/>
                  </a:cubicBezTo>
                  <a:cubicBezTo>
                    <a:pt x="17184882" y="6468481"/>
                    <a:pt x="17164561" y="6469750"/>
                    <a:pt x="17093985" y="6468481"/>
                  </a:cubicBezTo>
                  <a:cubicBezTo>
                    <a:pt x="16212709" y="6463400"/>
                    <a:pt x="15317875" y="6469750"/>
                    <a:pt x="14436599" y="6464671"/>
                  </a:cubicBezTo>
                  <a:cubicBezTo>
                    <a:pt x="13907834" y="6460861"/>
                    <a:pt x="13392627" y="6463400"/>
                    <a:pt x="12863861" y="6460861"/>
                  </a:cubicBezTo>
                  <a:cubicBezTo>
                    <a:pt x="12619815" y="6459591"/>
                    <a:pt x="12375770" y="6458321"/>
                    <a:pt x="12131724" y="6457050"/>
                  </a:cubicBezTo>
                  <a:cubicBezTo>
                    <a:pt x="11982586" y="6457050"/>
                    <a:pt x="11847005" y="6458321"/>
                    <a:pt x="11697864" y="6458321"/>
                  </a:cubicBezTo>
                  <a:cubicBezTo>
                    <a:pt x="11318239" y="6457050"/>
                    <a:pt x="10274265" y="6458321"/>
                    <a:pt x="9894640" y="6457050"/>
                  </a:cubicBezTo>
                  <a:cubicBezTo>
                    <a:pt x="9623478" y="6455781"/>
                    <a:pt x="4200243" y="6464671"/>
                    <a:pt x="3929080" y="6463400"/>
                  </a:cubicBezTo>
                  <a:cubicBezTo>
                    <a:pt x="3861290" y="6463400"/>
                    <a:pt x="3779942" y="6464671"/>
                    <a:pt x="3712151" y="6464671"/>
                  </a:cubicBezTo>
                  <a:cubicBezTo>
                    <a:pt x="3549454" y="6464671"/>
                    <a:pt x="3400315" y="6465941"/>
                    <a:pt x="3237618" y="6465941"/>
                  </a:cubicBezTo>
                  <a:cubicBezTo>
                    <a:pt x="2830875" y="6465941"/>
                    <a:pt x="2437691" y="6464671"/>
                    <a:pt x="2030948" y="6463400"/>
                  </a:cubicBezTo>
                  <a:cubicBezTo>
                    <a:pt x="1786903" y="6462131"/>
                    <a:pt x="1542857" y="6460861"/>
                    <a:pt x="1312369" y="6459591"/>
                  </a:cubicBezTo>
                  <a:cubicBezTo>
                    <a:pt x="878511" y="6458321"/>
                    <a:pt x="444652" y="6457050"/>
                    <a:pt x="48260" y="6457050"/>
                  </a:cubicBezTo>
                  <a:cubicBezTo>
                    <a:pt x="38100" y="6457050"/>
                    <a:pt x="29210" y="6457050"/>
                    <a:pt x="19050" y="6455781"/>
                  </a:cubicBezTo>
                  <a:cubicBezTo>
                    <a:pt x="10160" y="6454511"/>
                    <a:pt x="5080" y="6448161"/>
                    <a:pt x="7620" y="6439271"/>
                  </a:cubicBezTo>
                  <a:cubicBezTo>
                    <a:pt x="16510" y="6407178"/>
                    <a:pt x="12700" y="6280254"/>
                    <a:pt x="11430" y="6148252"/>
                  </a:cubicBezTo>
                  <a:cubicBezTo>
                    <a:pt x="10160" y="5879173"/>
                    <a:pt x="6350" y="5615170"/>
                    <a:pt x="7620" y="5346090"/>
                  </a:cubicBezTo>
                  <a:cubicBezTo>
                    <a:pt x="5080" y="5011010"/>
                    <a:pt x="0" y="863120"/>
                    <a:pt x="7620" y="522962"/>
                  </a:cubicBezTo>
                  <a:cubicBezTo>
                    <a:pt x="8890" y="456962"/>
                    <a:pt x="7620" y="385884"/>
                    <a:pt x="8890" y="319883"/>
                  </a:cubicBezTo>
                  <a:cubicBezTo>
                    <a:pt x="10160" y="213267"/>
                    <a:pt x="12700" y="964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05700" y="30480"/>
                    <a:pt x="322629" y="29210"/>
                  </a:cubicBezTo>
                  <a:cubicBezTo>
                    <a:pt x="688698" y="25400"/>
                    <a:pt x="1054766" y="22860"/>
                    <a:pt x="1434392" y="20320"/>
                  </a:cubicBezTo>
                  <a:cubicBezTo>
                    <a:pt x="1691996" y="17780"/>
                    <a:pt x="1949600" y="16510"/>
                    <a:pt x="2193646" y="13970"/>
                  </a:cubicBezTo>
                  <a:cubicBezTo>
                    <a:pt x="2437691" y="11430"/>
                    <a:pt x="2695295" y="8890"/>
                    <a:pt x="2939340" y="8890"/>
                  </a:cubicBezTo>
                  <a:cubicBezTo>
                    <a:pt x="3210502" y="7620"/>
                    <a:pt x="3481664" y="10160"/>
                    <a:pt x="3752826" y="8890"/>
                  </a:cubicBezTo>
                  <a:cubicBezTo>
                    <a:pt x="4091778" y="8890"/>
                    <a:pt x="10233592" y="6350"/>
                    <a:pt x="10572544" y="5080"/>
                  </a:cubicBezTo>
                  <a:cubicBezTo>
                    <a:pt x="10897938" y="3810"/>
                    <a:pt x="11223333" y="2540"/>
                    <a:pt x="11562285" y="2540"/>
                  </a:cubicBezTo>
                  <a:cubicBezTo>
                    <a:pt x="12118167" y="1270"/>
                    <a:pt x="12660490" y="0"/>
                    <a:pt x="13216371" y="0"/>
                  </a:cubicBezTo>
                  <a:cubicBezTo>
                    <a:pt x="13446859" y="0"/>
                    <a:pt x="13690905" y="2540"/>
                    <a:pt x="13921391" y="2540"/>
                  </a:cubicBezTo>
                  <a:cubicBezTo>
                    <a:pt x="14558622" y="3810"/>
                    <a:pt x="15209411" y="5080"/>
                    <a:pt x="15846641" y="7620"/>
                  </a:cubicBezTo>
                  <a:cubicBezTo>
                    <a:pt x="16185593" y="8890"/>
                    <a:pt x="16524546" y="12700"/>
                    <a:pt x="16863497" y="16510"/>
                  </a:cubicBezTo>
                  <a:cubicBezTo>
                    <a:pt x="16944846" y="16510"/>
                    <a:pt x="17026196" y="16510"/>
                    <a:pt x="17093985" y="16510"/>
                  </a:cubicBezTo>
                  <a:cubicBezTo>
                    <a:pt x="17155672" y="17780"/>
                    <a:pt x="17164561" y="20320"/>
                    <a:pt x="17174722" y="21590"/>
                  </a:cubicBezTo>
                  <a:close/>
                  <a:moveTo>
                    <a:pt x="17184882" y="6451971"/>
                  </a:moveTo>
                  <a:cubicBezTo>
                    <a:pt x="17186152" y="6435461"/>
                    <a:pt x="17187422" y="6422761"/>
                    <a:pt x="17187422" y="6410061"/>
                  </a:cubicBezTo>
                  <a:cubicBezTo>
                    <a:pt x="17186152" y="6127945"/>
                    <a:pt x="17184882" y="5858865"/>
                    <a:pt x="17184882" y="5569477"/>
                  </a:cubicBezTo>
                  <a:cubicBezTo>
                    <a:pt x="17184882" y="5437476"/>
                    <a:pt x="17187422" y="5305475"/>
                    <a:pt x="17186152" y="5173473"/>
                  </a:cubicBezTo>
                  <a:cubicBezTo>
                    <a:pt x="17186152" y="5051625"/>
                    <a:pt x="17184882" y="4924701"/>
                    <a:pt x="17183611" y="4802854"/>
                  </a:cubicBezTo>
                  <a:cubicBezTo>
                    <a:pt x="17178532" y="4615006"/>
                    <a:pt x="17167102" y="726041"/>
                    <a:pt x="17167102" y="538193"/>
                  </a:cubicBezTo>
                  <a:cubicBezTo>
                    <a:pt x="17164561" y="380807"/>
                    <a:pt x="17162022" y="218344"/>
                    <a:pt x="17159482" y="63500"/>
                  </a:cubicBezTo>
                  <a:cubicBezTo>
                    <a:pt x="17158211" y="44450"/>
                    <a:pt x="17156941" y="43180"/>
                    <a:pt x="17053310" y="41910"/>
                  </a:cubicBezTo>
                  <a:cubicBezTo>
                    <a:pt x="17012637" y="41910"/>
                    <a:pt x="16985521" y="41910"/>
                    <a:pt x="16944846" y="40640"/>
                  </a:cubicBezTo>
                  <a:cubicBezTo>
                    <a:pt x="16605894" y="36830"/>
                    <a:pt x="16253384" y="31750"/>
                    <a:pt x="15914431" y="30480"/>
                  </a:cubicBezTo>
                  <a:cubicBezTo>
                    <a:pt x="15087389" y="26670"/>
                    <a:pt x="14246787" y="25400"/>
                    <a:pt x="13419743" y="22860"/>
                  </a:cubicBezTo>
                  <a:cubicBezTo>
                    <a:pt x="13297721" y="22860"/>
                    <a:pt x="13162140" y="22860"/>
                    <a:pt x="13040117" y="22860"/>
                  </a:cubicBezTo>
                  <a:cubicBezTo>
                    <a:pt x="12836745" y="22860"/>
                    <a:pt x="12633374" y="22860"/>
                    <a:pt x="12443561" y="22860"/>
                  </a:cubicBezTo>
                  <a:cubicBezTo>
                    <a:pt x="12009702" y="22860"/>
                    <a:pt x="11575842" y="22860"/>
                    <a:pt x="11155542" y="24130"/>
                  </a:cubicBezTo>
                  <a:cubicBezTo>
                    <a:pt x="10789473" y="25400"/>
                    <a:pt x="4620543" y="29210"/>
                    <a:pt x="4254475" y="29210"/>
                  </a:cubicBezTo>
                  <a:cubicBezTo>
                    <a:pt x="3657919" y="29210"/>
                    <a:pt x="3061363" y="26670"/>
                    <a:pt x="2464807" y="33020"/>
                  </a:cubicBezTo>
                  <a:cubicBezTo>
                    <a:pt x="2152971" y="36830"/>
                    <a:pt x="1854693" y="36830"/>
                    <a:pt x="1556415" y="38100"/>
                  </a:cubicBezTo>
                  <a:cubicBezTo>
                    <a:pt x="1041208" y="41910"/>
                    <a:pt x="526000" y="45720"/>
                    <a:pt x="49530" y="50800"/>
                  </a:cubicBezTo>
                  <a:cubicBezTo>
                    <a:pt x="36830" y="50800"/>
                    <a:pt x="34290" y="53340"/>
                    <a:pt x="33020" y="81266"/>
                  </a:cubicBezTo>
                  <a:cubicBezTo>
                    <a:pt x="31750" y="172651"/>
                    <a:pt x="31750" y="264037"/>
                    <a:pt x="30480" y="355422"/>
                  </a:cubicBezTo>
                  <a:cubicBezTo>
                    <a:pt x="29210" y="507732"/>
                    <a:pt x="26670" y="654964"/>
                    <a:pt x="25400" y="807273"/>
                  </a:cubicBezTo>
                  <a:cubicBezTo>
                    <a:pt x="20320" y="969736"/>
                    <a:pt x="26670" y="4939932"/>
                    <a:pt x="29210" y="5102395"/>
                  </a:cubicBezTo>
                  <a:cubicBezTo>
                    <a:pt x="29210" y="5275013"/>
                    <a:pt x="29210" y="5452707"/>
                    <a:pt x="30480" y="5625324"/>
                  </a:cubicBezTo>
                  <a:cubicBezTo>
                    <a:pt x="30480" y="5752248"/>
                    <a:pt x="33020" y="5879173"/>
                    <a:pt x="33020" y="6006097"/>
                  </a:cubicBezTo>
                  <a:cubicBezTo>
                    <a:pt x="33020" y="6143175"/>
                    <a:pt x="33020" y="6280254"/>
                    <a:pt x="31750" y="6410061"/>
                  </a:cubicBezTo>
                  <a:cubicBezTo>
                    <a:pt x="31750" y="6413871"/>
                    <a:pt x="31750" y="6416411"/>
                    <a:pt x="31750" y="6420221"/>
                  </a:cubicBezTo>
                  <a:cubicBezTo>
                    <a:pt x="31750" y="6430381"/>
                    <a:pt x="35560" y="6434191"/>
                    <a:pt x="44450" y="6434191"/>
                  </a:cubicBezTo>
                  <a:cubicBezTo>
                    <a:pt x="132816" y="6434191"/>
                    <a:pt x="322629" y="6435461"/>
                    <a:pt x="498884" y="6435461"/>
                  </a:cubicBezTo>
                  <a:cubicBezTo>
                    <a:pt x="756488" y="6435461"/>
                    <a:pt x="1027650" y="6432921"/>
                    <a:pt x="1285253" y="6435461"/>
                  </a:cubicBezTo>
                  <a:cubicBezTo>
                    <a:pt x="1705554" y="6439271"/>
                    <a:pt x="2125855" y="6441811"/>
                    <a:pt x="2546156" y="6440541"/>
                  </a:cubicBezTo>
                  <a:cubicBezTo>
                    <a:pt x="2817318" y="6439271"/>
                    <a:pt x="3074921" y="6441811"/>
                    <a:pt x="3346083" y="6441811"/>
                  </a:cubicBezTo>
                  <a:cubicBezTo>
                    <a:pt x="3739268" y="6441811"/>
                    <a:pt x="4132452" y="6440541"/>
                    <a:pt x="4525637" y="6441811"/>
                  </a:cubicBezTo>
                  <a:cubicBezTo>
                    <a:pt x="5108634" y="6443081"/>
                    <a:pt x="11508052" y="6432921"/>
                    <a:pt x="12104609" y="6435461"/>
                  </a:cubicBezTo>
                  <a:cubicBezTo>
                    <a:pt x="12362212" y="6436731"/>
                    <a:pt x="12619815" y="6438000"/>
                    <a:pt x="12863861" y="6438000"/>
                  </a:cubicBezTo>
                  <a:cubicBezTo>
                    <a:pt x="13311278" y="6440541"/>
                    <a:pt x="13745137" y="6436731"/>
                    <a:pt x="14192555" y="6440541"/>
                  </a:cubicBezTo>
                  <a:cubicBezTo>
                    <a:pt x="14558622" y="6443081"/>
                    <a:pt x="14924690" y="6443081"/>
                    <a:pt x="15290759" y="6445621"/>
                  </a:cubicBezTo>
                  <a:cubicBezTo>
                    <a:pt x="15833083" y="6449431"/>
                    <a:pt x="16375406" y="6451971"/>
                    <a:pt x="16917730" y="6453241"/>
                  </a:cubicBezTo>
                  <a:cubicBezTo>
                    <a:pt x="17121102" y="6453241"/>
                    <a:pt x="17164561" y="6451971"/>
                    <a:pt x="17184882" y="6451971"/>
                  </a:cubicBezTo>
                  <a:close/>
                </a:path>
              </a:pathLst>
            </a:custGeom>
            <a:solidFill>
              <a:srgbClr val="034D94"/>
            </a:solid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14" name="Freeform 14"/>
          <p:cNvSpPr/>
          <p:nvPr/>
        </p:nvSpPr>
        <p:spPr>
          <a:xfrm flipH="1">
            <a:off x="14640999" y="767085"/>
            <a:ext cx="2857710" cy="2400476"/>
          </a:xfrm>
          <a:custGeom>
            <a:avLst/>
            <a:gdLst/>
            <a:ahLst/>
            <a:cxnLst/>
            <a:rect l="l" t="t" r="r" b="b"/>
            <a:pathLst>
              <a:path w="2857710" h="2400476">
                <a:moveTo>
                  <a:pt x="2857710" y="0"/>
                </a:moveTo>
                <a:lnTo>
                  <a:pt x="0" y="0"/>
                </a:lnTo>
                <a:lnTo>
                  <a:pt x="0" y="2400477"/>
                </a:lnTo>
                <a:lnTo>
                  <a:pt x="2857710" y="2400477"/>
                </a:lnTo>
                <a:lnTo>
                  <a:pt x="285771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5" name="Freeform 15"/>
          <p:cNvSpPr/>
          <p:nvPr/>
        </p:nvSpPr>
        <p:spPr>
          <a:xfrm>
            <a:off x="15216382" y="6540063"/>
            <a:ext cx="2603299" cy="2913057"/>
          </a:xfrm>
          <a:custGeom>
            <a:avLst/>
            <a:gdLst/>
            <a:ahLst/>
            <a:cxnLst/>
            <a:rect l="l" t="t" r="r" b="b"/>
            <a:pathLst>
              <a:path w="4552241" h="4766744">
                <a:moveTo>
                  <a:pt x="0" y="0"/>
                </a:moveTo>
                <a:lnTo>
                  <a:pt x="4552241" y="0"/>
                </a:lnTo>
                <a:lnTo>
                  <a:pt x="4552241" y="4766744"/>
                </a:lnTo>
                <a:lnTo>
                  <a:pt x="0" y="47667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 rot="-10800000">
            <a:off x="749178" y="7498051"/>
            <a:ext cx="2715308" cy="2770071"/>
          </a:xfrm>
          <a:custGeom>
            <a:avLst/>
            <a:gdLst/>
            <a:ahLst/>
            <a:cxnLst/>
            <a:rect l="l" t="t" r="r" b="b"/>
            <a:pathLst>
              <a:path w="5468823" h="5872562">
                <a:moveTo>
                  <a:pt x="0" y="0"/>
                </a:moveTo>
                <a:lnTo>
                  <a:pt x="5468824" y="0"/>
                </a:lnTo>
                <a:lnTo>
                  <a:pt x="5468824" y="5872562"/>
                </a:lnTo>
                <a:lnTo>
                  <a:pt x="0" y="58725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7" name="Freeform 17"/>
          <p:cNvSpPr/>
          <p:nvPr/>
        </p:nvSpPr>
        <p:spPr>
          <a:xfrm rot="-2328725">
            <a:off x="201805" y="5638750"/>
            <a:ext cx="2484674" cy="2442909"/>
          </a:xfrm>
          <a:custGeom>
            <a:avLst/>
            <a:gdLst/>
            <a:ahLst/>
            <a:cxnLst/>
            <a:rect l="l" t="t" r="r" b="b"/>
            <a:pathLst>
              <a:path w="3986212" h="4114800">
                <a:moveTo>
                  <a:pt x="0" y="0"/>
                </a:moveTo>
                <a:lnTo>
                  <a:pt x="3986212" y="0"/>
                </a:lnTo>
                <a:lnTo>
                  <a:pt x="39862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25AD6647-703A-19CF-4B7F-79CEB7BC1BA5}"/>
              </a:ext>
            </a:extLst>
          </p:cNvPr>
          <p:cNvSpPr/>
          <p:nvPr/>
        </p:nvSpPr>
        <p:spPr>
          <a:xfrm>
            <a:off x="4171967" y="3167561"/>
            <a:ext cx="1635912" cy="3425993"/>
          </a:xfrm>
          <a:custGeom>
            <a:avLst/>
            <a:gdLst/>
            <a:ahLst/>
            <a:cxnLst/>
            <a:rect l="l" t="t" r="r" b="b"/>
            <a:pathLst>
              <a:path w="1635912" h="3425993">
                <a:moveTo>
                  <a:pt x="0" y="0"/>
                </a:moveTo>
                <a:lnTo>
                  <a:pt x="1635912" y="0"/>
                </a:lnTo>
                <a:lnTo>
                  <a:pt x="1635912" y="3425993"/>
                </a:lnTo>
                <a:lnTo>
                  <a:pt x="0" y="34259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6" name="Freeform 18">
            <a:extLst>
              <a:ext uri="{FF2B5EF4-FFF2-40B4-BE49-F238E27FC236}">
                <a16:creationId xmlns:a16="http://schemas.microsoft.com/office/drawing/2014/main" id="{A4E47F19-88D4-0C87-C9A4-E0E0B008756B}"/>
              </a:ext>
            </a:extLst>
          </p:cNvPr>
          <p:cNvSpPr/>
          <p:nvPr/>
        </p:nvSpPr>
        <p:spPr>
          <a:xfrm>
            <a:off x="6097183" y="3167561"/>
            <a:ext cx="1635912" cy="3425993"/>
          </a:xfrm>
          <a:custGeom>
            <a:avLst/>
            <a:gdLst/>
            <a:ahLst/>
            <a:cxnLst/>
            <a:rect l="l" t="t" r="r" b="b"/>
            <a:pathLst>
              <a:path w="1635912" h="3425993">
                <a:moveTo>
                  <a:pt x="0" y="0"/>
                </a:moveTo>
                <a:lnTo>
                  <a:pt x="1635912" y="0"/>
                </a:lnTo>
                <a:lnTo>
                  <a:pt x="1635912" y="3425993"/>
                </a:lnTo>
                <a:lnTo>
                  <a:pt x="0" y="34259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014E9ECA-4C2E-6933-DB81-0823EBA949D7}"/>
              </a:ext>
            </a:extLst>
          </p:cNvPr>
          <p:cNvSpPr/>
          <p:nvPr/>
        </p:nvSpPr>
        <p:spPr>
          <a:xfrm>
            <a:off x="10504870" y="3167561"/>
            <a:ext cx="1635912" cy="3425993"/>
          </a:xfrm>
          <a:custGeom>
            <a:avLst/>
            <a:gdLst/>
            <a:ahLst/>
            <a:cxnLst/>
            <a:rect l="l" t="t" r="r" b="b"/>
            <a:pathLst>
              <a:path w="1635912" h="3425993">
                <a:moveTo>
                  <a:pt x="0" y="0"/>
                </a:moveTo>
                <a:lnTo>
                  <a:pt x="1635912" y="0"/>
                </a:lnTo>
                <a:lnTo>
                  <a:pt x="1635912" y="3425993"/>
                </a:lnTo>
                <a:lnTo>
                  <a:pt x="0" y="34259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8" name="Freeform 20">
            <a:extLst>
              <a:ext uri="{FF2B5EF4-FFF2-40B4-BE49-F238E27FC236}">
                <a16:creationId xmlns:a16="http://schemas.microsoft.com/office/drawing/2014/main" id="{8D67746A-D694-7EFA-E41F-9FF568B6959B}"/>
              </a:ext>
            </a:extLst>
          </p:cNvPr>
          <p:cNvSpPr/>
          <p:nvPr/>
        </p:nvSpPr>
        <p:spPr>
          <a:xfrm>
            <a:off x="12430087" y="3167561"/>
            <a:ext cx="1635912" cy="3425993"/>
          </a:xfrm>
          <a:custGeom>
            <a:avLst/>
            <a:gdLst/>
            <a:ahLst/>
            <a:cxnLst/>
            <a:rect l="l" t="t" r="r" b="b"/>
            <a:pathLst>
              <a:path w="1635912" h="3425993">
                <a:moveTo>
                  <a:pt x="0" y="0"/>
                </a:moveTo>
                <a:lnTo>
                  <a:pt x="1635911" y="0"/>
                </a:lnTo>
                <a:lnTo>
                  <a:pt x="1635911" y="3425993"/>
                </a:lnTo>
                <a:lnTo>
                  <a:pt x="0" y="34259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52806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0" y="-15279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18377605-C31C-B133-D030-5413417E8AE8}"/>
              </a:ext>
            </a:extLst>
          </p:cNvPr>
          <p:cNvSpPr/>
          <p:nvPr/>
        </p:nvSpPr>
        <p:spPr>
          <a:xfrm>
            <a:off x="994411" y="1062657"/>
            <a:ext cx="16299177" cy="8228409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9222" b="-9222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4448544" y="117123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747" t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4" name="Freeform 14"/>
          <p:cNvSpPr/>
          <p:nvPr/>
        </p:nvSpPr>
        <p:spPr>
          <a:xfrm>
            <a:off x="463204" y="2381724"/>
            <a:ext cx="2857710" cy="2400476"/>
          </a:xfrm>
          <a:custGeom>
            <a:avLst/>
            <a:gdLst/>
            <a:ahLst/>
            <a:cxnLst/>
            <a:rect l="l" t="t" r="r" b="b"/>
            <a:pathLst>
              <a:path w="2857710" h="2400476">
                <a:moveTo>
                  <a:pt x="0" y="0"/>
                </a:moveTo>
                <a:lnTo>
                  <a:pt x="2857710" y="0"/>
                </a:lnTo>
                <a:lnTo>
                  <a:pt x="2857710" y="2400476"/>
                </a:lnTo>
                <a:lnTo>
                  <a:pt x="0" y="24004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>
            <a:off x="15443930" y="5108944"/>
            <a:ext cx="2965396" cy="5165929"/>
          </a:xfrm>
          <a:custGeom>
            <a:avLst/>
            <a:gdLst/>
            <a:ahLst/>
            <a:cxnLst/>
            <a:rect l="l" t="t" r="r" b="b"/>
            <a:pathLst>
              <a:path w="4794196" h="8961114">
                <a:moveTo>
                  <a:pt x="0" y="0"/>
                </a:moveTo>
                <a:lnTo>
                  <a:pt x="4794196" y="0"/>
                </a:lnTo>
                <a:lnTo>
                  <a:pt x="4794196" y="8961114"/>
                </a:lnTo>
                <a:lnTo>
                  <a:pt x="0" y="89611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07787CCA-3E93-69C0-88E2-9AC968158137}"/>
              </a:ext>
            </a:extLst>
          </p:cNvPr>
          <p:cNvSpPr/>
          <p:nvPr/>
        </p:nvSpPr>
        <p:spPr>
          <a:xfrm>
            <a:off x="5560300" y="2381724"/>
            <a:ext cx="6443482" cy="6396227"/>
          </a:xfrm>
          <a:custGeom>
            <a:avLst/>
            <a:gdLst/>
            <a:ahLst/>
            <a:cxnLst/>
            <a:rect l="l" t="t" r="r" b="b"/>
            <a:pathLst>
              <a:path w="8115300" h="8197273">
                <a:moveTo>
                  <a:pt x="0" y="0"/>
                </a:moveTo>
                <a:lnTo>
                  <a:pt x="8115300" y="0"/>
                </a:lnTo>
                <a:lnTo>
                  <a:pt x="8115300" y="8197273"/>
                </a:lnTo>
                <a:lnTo>
                  <a:pt x="0" y="81972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E134FBC6-51AA-7C2F-6292-525B7E86F86C}"/>
              </a:ext>
            </a:extLst>
          </p:cNvPr>
          <p:cNvSpPr txBox="1"/>
          <p:nvPr/>
        </p:nvSpPr>
        <p:spPr>
          <a:xfrm>
            <a:off x="5336472" y="2740409"/>
            <a:ext cx="6816436" cy="5162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0"/>
              </a:lnSpc>
            </a:pPr>
            <a:r>
              <a:rPr lang="en-US" sz="30000" b="1" dirty="0">
                <a:solidFill>
                  <a:srgbClr val="000000"/>
                </a:solidFill>
                <a:ea typeface="Glacial Indifference Bold"/>
                <a:cs typeface="Glacial Indifference Bold"/>
                <a:sym typeface="Glacial Indifference Bold"/>
              </a:rPr>
              <a:t>12</a:t>
            </a:r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7F98A6DA-B9CB-11DA-0C61-894F969062D3}"/>
              </a:ext>
            </a:extLst>
          </p:cNvPr>
          <p:cNvSpPr/>
          <p:nvPr/>
        </p:nvSpPr>
        <p:spPr>
          <a:xfrm>
            <a:off x="833716" y="6014808"/>
            <a:ext cx="3614828" cy="3730449"/>
          </a:xfrm>
          <a:custGeom>
            <a:avLst/>
            <a:gdLst/>
            <a:ahLst/>
            <a:cxnLst/>
            <a:rect l="l" t="t" r="r" b="b"/>
            <a:pathLst>
              <a:path w="10811254" h="10513945">
                <a:moveTo>
                  <a:pt x="0" y="0"/>
                </a:moveTo>
                <a:lnTo>
                  <a:pt x="10811254" y="0"/>
                </a:lnTo>
                <a:lnTo>
                  <a:pt x="10811254" y="10513945"/>
                </a:lnTo>
                <a:lnTo>
                  <a:pt x="0" y="105139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5" name="p_1255419_692" descr="p_1255419_692">
            <a:hlinkClick r:id="" action="ppaction://media"/>
            <a:extLst>
              <a:ext uri="{FF2B5EF4-FFF2-40B4-BE49-F238E27FC236}">
                <a16:creationId xmlns:a16="http://schemas.microsoft.com/office/drawing/2014/main" id="{8C14ADC9-FDE0-405F-E883-DA3406EF2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659" y="-25887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4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679472" y="-87309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18377605-C31C-B133-D030-5413417E8AE8}"/>
              </a:ext>
            </a:extLst>
          </p:cNvPr>
          <p:cNvSpPr/>
          <p:nvPr/>
        </p:nvSpPr>
        <p:spPr>
          <a:xfrm>
            <a:off x="526875" y="664261"/>
            <a:ext cx="17124445" cy="885818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9222" b="-9222"/>
            </a:stretch>
          </a:blipFill>
        </p:spPr>
        <p:txBody>
          <a:bodyPr/>
          <a:lstStyle/>
          <a:p>
            <a:endParaRPr lang="ar-AE" dirty="0"/>
          </a:p>
        </p:txBody>
      </p:sp>
      <p:sp>
        <p:nvSpPr>
          <p:cNvPr id="14" name="Freeform 14"/>
          <p:cNvSpPr/>
          <p:nvPr/>
        </p:nvSpPr>
        <p:spPr>
          <a:xfrm>
            <a:off x="201634" y="824121"/>
            <a:ext cx="2857710" cy="2400476"/>
          </a:xfrm>
          <a:custGeom>
            <a:avLst/>
            <a:gdLst/>
            <a:ahLst/>
            <a:cxnLst/>
            <a:rect l="l" t="t" r="r" b="b"/>
            <a:pathLst>
              <a:path w="2857710" h="2400476">
                <a:moveTo>
                  <a:pt x="0" y="0"/>
                </a:moveTo>
                <a:lnTo>
                  <a:pt x="2857710" y="0"/>
                </a:lnTo>
                <a:lnTo>
                  <a:pt x="2857710" y="2400476"/>
                </a:lnTo>
                <a:lnTo>
                  <a:pt x="0" y="24004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>
            <a:off x="16463747" y="477438"/>
            <a:ext cx="1297378" cy="2106377"/>
          </a:xfrm>
          <a:custGeom>
            <a:avLst/>
            <a:gdLst/>
            <a:ahLst/>
            <a:cxnLst/>
            <a:rect l="l" t="t" r="r" b="b"/>
            <a:pathLst>
              <a:path w="4794196" h="8961114">
                <a:moveTo>
                  <a:pt x="0" y="0"/>
                </a:moveTo>
                <a:lnTo>
                  <a:pt x="4794196" y="0"/>
                </a:lnTo>
                <a:lnTo>
                  <a:pt x="4794196" y="8961114"/>
                </a:lnTo>
                <a:lnTo>
                  <a:pt x="0" y="89611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7F98A6DA-B9CB-11DA-0C61-894F969062D3}"/>
              </a:ext>
            </a:extLst>
          </p:cNvPr>
          <p:cNvSpPr/>
          <p:nvPr/>
        </p:nvSpPr>
        <p:spPr>
          <a:xfrm>
            <a:off x="923746" y="7095297"/>
            <a:ext cx="2002567" cy="2609149"/>
          </a:xfrm>
          <a:custGeom>
            <a:avLst/>
            <a:gdLst/>
            <a:ahLst/>
            <a:cxnLst/>
            <a:rect l="l" t="t" r="r" b="b"/>
            <a:pathLst>
              <a:path w="10811254" h="10513945">
                <a:moveTo>
                  <a:pt x="0" y="0"/>
                </a:moveTo>
                <a:lnTo>
                  <a:pt x="10811254" y="0"/>
                </a:lnTo>
                <a:lnTo>
                  <a:pt x="10811254" y="10513945"/>
                </a:lnTo>
                <a:lnTo>
                  <a:pt x="0" y="105139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03B4F969-75ED-B1C7-EBDA-D065540C49DE}"/>
              </a:ext>
            </a:extLst>
          </p:cNvPr>
          <p:cNvSpPr/>
          <p:nvPr/>
        </p:nvSpPr>
        <p:spPr>
          <a:xfrm>
            <a:off x="5520691" y="959558"/>
            <a:ext cx="7769435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rtl="1"/>
            <a:r>
              <a:rPr lang="ar-AE" sz="8100" dirty="0">
                <a:ln w="0"/>
                <a:solidFill>
                  <a:schemeClr val="bg1"/>
                </a:solidFill>
                <a:latin typeface="Janna LT" panose="01000000000000000000" pitchFamily="2" charset="-78"/>
              </a:rPr>
              <a:t>كل شيء عن الرقم </a:t>
            </a:r>
            <a:r>
              <a:rPr lang="en-GB" sz="8100" dirty="0">
                <a:ln w="0"/>
                <a:solidFill>
                  <a:schemeClr val="bg1"/>
                </a:solidFill>
                <a:cs typeface="Janna LT" panose="01000000000000000000" pitchFamily="2" charset="-78"/>
              </a:rPr>
              <a:t>12</a:t>
            </a:r>
            <a:endParaRPr lang="en-US" sz="8100" dirty="0">
              <a:ln w="0"/>
              <a:solidFill>
                <a:schemeClr val="bg1"/>
              </a:solidFill>
              <a:cs typeface="Janna LT" panose="01000000000000000000" pitchFamily="2" charset="-78"/>
            </a:endParaRPr>
          </a:p>
        </p:txBody>
      </p:sp>
      <p:sp>
        <p:nvSpPr>
          <p:cNvPr id="6" name="TextBox 36">
            <a:extLst>
              <a:ext uri="{FF2B5EF4-FFF2-40B4-BE49-F238E27FC236}">
                <a16:creationId xmlns:a16="http://schemas.microsoft.com/office/drawing/2014/main" id="{AC2CB37D-FD67-5513-E93A-CAB7B4CC1EE2}"/>
              </a:ext>
            </a:extLst>
          </p:cNvPr>
          <p:cNvSpPr txBox="1"/>
          <p:nvPr/>
        </p:nvSpPr>
        <p:spPr>
          <a:xfrm>
            <a:off x="7214191" y="3945729"/>
            <a:ext cx="1436644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ar-AE" sz="36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Freeform: Shape 41">
            <a:extLst>
              <a:ext uri="{FF2B5EF4-FFF2-40B4-BE49-F238E27FC236}">
                <a16:creationId xmlns:a16="http://schemas.microsoft.com/office/drawing/2014/main" id="{6D3A0DAA-D728-4E00-5E7B-70B54257D843}"/>
              </a:ext>
            </a:extLst>
          </p:cNvPr>
          <p:cNvSpPr/>
          <p:nvPr/>
        </p:nvSpPr>
        <p:spPr>
          <a:xfrm rot="16458302">
            <a:off x="7153315" y="3821552"/>
            <a:ext cx="1172790" cy="1298047"/>
          </a:xfrm>
          <a:custGeom>
            <a:avLst/>
            <a:gdLst>
              <a:gd name="connsiteX0" fmla="*/ 1681843 w 2155372"/>
              <a:gd name="connsiteY0" fmla="*/ 261257 h 2008414"/>
              <a:gd name="connsiteX1" fmla="*/ 1518557 w 2155372"/>
              <a:gd name="connsiteY1" fmla="*/ 244928 h 2008414"/>
              <a:gd name="connsiteX2" fmla="*/ 1453243 w 2155372"/>
              <a:gd name="connsiteY2" fmla="*/ 212271 h 2008414"/>
              <a:gd name="connsiteX3" fmla="*/ 1355272 w 2155372"/>
              <a:gd name="connsiteY3" fmla="*/ 179614 h 2008414"/>
              <a:gd name="connsiteX4" fmla="*/ 1208314 w 2155372"/>
              <a:gd name="connsiteY4" fmla="*/ 130628 h 2008414"/>
              <a:gd name="connsiteX5" fmla="*/ 1012372 w 2155372"/>
              <a:gd name="connsiteY5" fmla="*/ 65314 h 2008414"/>
              <a:gd name="connsiteX6" fmla="*/ 963386 w 2155372"/>
              <a:gd name="connsiteY6" fmla="*/ 48986 h 2008414"/>
              <a:gd name="connsiteX7" fmla="*/ 832757 w 2155372"/>
              <a:gd name="connsiteY7" fmla="*/ 16328 h 2008414"/>
              <a:gd name="connsiteX8" fmla="*/ 669472 w 2155372"/>
              <a:gd name="connsiteY8" fmla="*/ 0 h 2008414"/>
              <a:gd name="connsiteX9" fmla="*/ 261257 w 2155372"/>
              <a:gd name="connsiteY9" fmla="*/ 16328 h 2008414"/>
              <a:gd name="connsiteX10" fmla="*/ 163286 w 2155372"/>
              <a:gd name="connsiteY10" fmla="*/ 114300 h 2008414"/>
              <a:gd name="connsiteX11" fmla="*/ 114300 w 2155372"/>
              <a:gd name="connsiteY11" fmla="*/ 212271 h 2008414"/>
              <a:gd name="connsiteX12" fmla="*/ 65314 w 2155372"/>
              <a:gd name="connsiteY12" fmla="*/ 310243 h 2008414"/>
              <a:gd name="connsiteX13" fmla="*/ 16329 w 2155372"/>
              <a:gd name="connsiteY13" fmla="*/ 457200 h 2008414"/>
              <a:gd name="connsiteX14" fmla="*/ 0 w 2155372"/>
              <a:gd name="connsiteY14" fmla="*/ 506186 h 2008414"/>
              <a:gd name="connsiteX15" fmla="*/ 16329 w 2155372"/>
              <a:gd name="connsiteY15" fmla="*/ 1518557 h 2008414"/>
              <a:gd name="connsiteX16" fmla="*/ 114300 w 2155372"/>
              <a:gd name="connsiteY16" fmla="*/ 1714500 h 2008414"/>
              <a:gd name="connsiteX17" fmla="*/ 277586 w 2155372"/>
              <a:gd name="connsiteY17" fmla="*/ 1845128 h 2008414"/>
              <a:gd name="connsiteX18" fmla="*/ 375557 w 2155372"/>
              <a:gd name="connsiteY18" fmla="*/ 1910443 h 2008414"/>
              <a:gd name="connsiteX19" fmla="*/ 506186 w 2155372"/>
              <a:gd name="connsiteY19" fmla="*/ 1943100 h 2008414"/>
              <a:gd name="connsiteX20" fmla="*/ 571500 w 2155372"/>
              <a:gd name="connsiteY20" fmla="*/ 1959428 h 2008414"/>
              <a:gd name="connsiteX21" fmla="*/ 620486 w 2155372"/>
              <a:gd name="connsiteY21" fmla="*/ 1975757 h 2008414"/>
              <a:gd name="connsiteX22" fmla="*/ 734786 w 2155372"/>
              <a:gd name="connsiteY22" fmla="*/ 2008414 h 2008414"/>
              <a:gd name="connsiteX23" fmla="*/ 1289957 w 2155372"/>
              <a:gd name="connsiteY23" fmla="*/ 1992086 h 2008414"/>
              <a:gd name="connsiteX24" fmla="*/ 1338943 w 2155372"/>
              <a:gd name="connsiteY24" fmla="*/ 1975757 h 2008414"/>
              <a:gd name="connsiteX25" fmla="*/ 1404257 w 2155372"/>
              <a:gd name="connsiteY25" fmla="*/ 1959428 h 2008414"/>
              <a:gd name="connsiteX26" fmla="*/ 1502229 w 2155372"/>
              <a:gd name="connsiteY26" fmla="*/ 1894114 h 2008414"/>
              <a:gd name="connsiteX27" fmla="*/ 1583872 w 2155372"/>
              <a:gd name="connsiteY27" fmla="*/ 1828800 h 2008414"/>
              <a:gd name="connsiteX28" fmla="*/ 1665514 w 2155372"/>
              <a:gd name="connsiteY28" fmla="*/ 1714500 h 2008414"/>
              <a:gd name="connsiteX29" fmla="*/ 1714500 w 2155372"/>
              <a:gd name="connsiteY29" fmla="*/ 1681843 h 2008414"/>
              <a:gd name="connsiteX30" fmla="*/ 1763486 w 2155372"/>
              <a:gd name="connsiteY30" fmla="*/ 1616528 h 2008414"/>
              <a:gd name="connsiteX31" fmla="*/ 1861457 w 2155372"/>
              <a:gd name="connsiteY31" fmla="*/ 1518557 h 2008414"/>
              <a:gd name="connsiteX32" fmla="*/ 1910443 w 2155372"/>
              <a:gd name="connsiteY32" fmla="*/ 1453243 h 2008414"/>
              <a:gd name="connsiteX33" fmla="*/ 1959429 w 2155372"/>
              <a:gd name="connsiteY33" fmla="*/ 1404257 h 2008414"/>
              <a:gd name="connsiteX34" fmla="*/ 1992086 w 2155372"/>
              <a:gd name="connsiteY34" fmla="*/ 1355271 h 2008414"/>
              <a:gd name="connsiteX35" fmla="*/ 2024743 w 2155372"/>
              <a:gd name="connsiteY35" fmla="*/ 1289957 h 2008414"/>
              <a:gd name="connsiteX36" fmla="*/ 2073729 w 2155372"/>
              <a:gd name="connsiteY36" fmla="*/ 1257300 h 2008414"/>
              <a:gd name="connsiteX37" fmla="*/ 2122714 w 2155372"/>
              <a:gd name="connsiteY37" fmla="*/ 1110343 h 2008414"/>
              <a:gd name="connsiteX38" fmla="*/ 2139043 w 2155372"/>
              <a:gd name="connsiteY38" fmla="*/ 1061357 h 2008414"/>
              <a:gd name="connsiteX39" fmla="*/ 2155372 w 2155372"/>
              <a:gd name="connsiteY39" fmla="*/ 1012371 h 2008414"/>
              <a:gd name="connsiteX40" fmla="*/ 2139043 w 2155372"/>
              <a:gd name="connsiteY40" fmla="*/ 653143 h 2008414"/>
              <a:gd name="connsiteX41" fmla="*/ 2073729 w 2155372"/>
              <a:gd name="connsiteY41" fmla="*/ 555171 h 2008414"/>
              <a:gd name="connsiteX42" fmla="*/ 2008414 w 2155372"/>
              <a:gd name="connsiteY42" fmla="*/ 473528 h 2008414"/>
              <a:gd name="connsiteX43" fmla="*/ 1910443 w 2155372"/>
              <a:gd name="connsiteY43" fmla="*/ 408214 h 2008414"/>
              <a:gd name="connsiteX44" fmla="*/ 1861457 w 2155372"/>
              <a:gd name="connsiteY44" fmla="*/ 375557 h 2008414"/>
              <a:gd name="connsiteX45" fmla="*/ 1812472 w 2155372"/>
              <a:gd name="connsiteY45" fmla="*/ 359228 h 2008414"/>
              <a:gd name="connsiteX46" fmla="*/ 1763486 w 2155372"/>
              <a:gd name="connsiteY46" fmla="*/ 326571 h 2008414"/>
              <a:gd name="connsiteX47" fmla="*/ 1665514 w 2155372"/>
              <a:gd name="connsiteY47" fmla="*/ 293914 h 2008414"/>
              <a:gd name="connsiteX48" fmla="*/ 1616529 w 2155372"/>
              <a:gd name="connsiteY48" fmla="*/ 277586 h 2008414"/>
              <a:gd name="connsiteX49" fmla="*/ 1534886 w 2155372"/>
              <a:gd name="connsiteY49" fmla="*/ 277586 h 200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155372" h="2008414">
                <a:moveTo>
                  <a:pt x="1681843" y="261257"/>
                </a:moveTo>
                <a:cubicBezTo>
                  <a:pt x="1627414" y="255814"/>
                  <a:pt x="1572043" y="256389"/>
                  <a:pt x="1518557" y="244928"/>
                </a:cubicBezTo>
                <a:cubicBezTo>
                  <a:pt x="1494756" y="239828"/>
                  <a:pt x="1475843" y="221311"/>
                  <a:pt x="1453243" y="212271"/>
                </a:cubicBezTo>
                <a:cubicBezTo>
                  <a:pt x="1421282" y="199486"/>
                  <a:pt x="1387233" y="192398"/>
                  <a:pt x="1355272" y="179614"/>
                </a:cubicBezTo>
                <a:cubicBezTo>
                  <a:pt x="1220065" y="125532"/>
                  <a:pt x="1365211" y="162008"/>
                  <a:pt x="1208314" y="130628"/>
                </a:cubicBezTo>
                <a:cubicBezTo>
                  <a:pt x="1051181" y="52062"/>
                  <a:pt x="1173152" y="101043"/>
                  <a:pt x="1012372" y="65314"/>
                </a:cubicBezTo>
                <a:cubicBezTo>
                  <a:pt x="995570" y="61580"/>
                  <a:pt x="979991" y="53515"/>
                  <a:pt x="963386" y="48986"/>
                </a:cubicBezTo>
                <a:cubicBezTo>
                  <a:pt x="920084" y="37176"/>
                  <a:pt x="877029" y="23707"/>
                  <a:pt x="832757" y="16328"/>
                </a:cubicBezTo>
                <a:cubicBezTo>
                  <a:pt x="778801" y="7335"/>
                  <a:pt x="723900" y="5443"/>
                  <a:pt x="669472" y="0"/>
                </a:cubicBezTo>
                <a:lnTo>
                  <a:pt x="261257" y="16328"/>
                </a:lnTo>
                <a:cubicBezTo>
                  <a:pt x="216207" y="26501"/>
                  <a:pt x="163286" y="114300"/>
                  <a:pt x="163286" y="114300"/>
                </a:cubicBezTo>
                <a:cubicBezTo>
                  <a:pt x="122240" y="237435"/>
                  <a:pt x="177610" y="85650"/>
                  <a:pt x="114300" y="212271"/>
                </a:cubicBezTo>
                <a:cubicBezTo>
                  <a:pt x="46699" y="347474"/>
                  <a:pt x="158905" y="169860"/>
                  <a:pt x="65314" y="310243"/>
                </a:cubicBezTo>
                <a:lnTo>
                  <a:pt x="16329" y="457200"/>
                </a:lnTo>
                <a:lnTo>
                  <a:pt x="0" y="506186"/>
                </a:lnTo>
                <a:cubicBezTo>
                  <a:pt x="5443" y="843643"/>
                  <a:pt x="1454" y="1181384"/>
                  <a:pt x="16329" y="1518557"/>
                </a:cubicBezTo>
                <a:cubicBezTo>
                  <a:pt x="18781" y="1574130"/>
                  <a:pt x="78483" y="1678683"/>
                  <a:pt x="114300" y="1714500"/>
                </a:cubicBezTo>
                <a:cubicBezTo>
                  <a:pt x="207369" y="1807569"/>
                  <a:pt x="153993" y="1762733"/>
                  <a:pt x="277586" y="1845128"/>
                </a:cubicBezTo>
                <a:lnTo>
                  <a:pt x="375557" y="1910443"/>
                </a:lnTo>
                <a:lnTo>
                  <a:pt x="506186" y="1943100"/>
                </a:lnTo>
                <a:cubicBezTo>
                  <a:pt x="527957" y="1948543"/>
                  <a:pt x="550210" y="1952331"/>
                  <a:pt x="571500" y="1959428"/>
                </a:cubicBezTo>
                <a:cubicBezTo>
                  <a:pt x="587829" y="1964871"/>
                  <a:pt x="603936" y="1971028"/>
                  <a:pt x="620486" y="1975757"/>
                </a:cubicBezTo>
                <a:cubicBezTo>
                  <a:pt x="764034" y="2016772"/>
                  <a:pt x="617314" y="1969258"/>
                  <a:pt x="734786" y="2008414"/>
                </a:cubicBezTo>
                <a:cubicBezTo>
                  <a:pt x="919843" y="2002971"/>
                  <a:pt x="1105090" y="2002079"/>
                  <a:pt x="1289957" y="1992086"/>
                </a:cubicBezTo>
                <a:cubicBezTo>
                  <a:pt x="1307144" y="1991157"/>
                  <a:pt x="1322393" y="1980486"/>
                  <a:pt x="1338943" y="1975757"/>
                </a:cubicBezTo>
                <a:cubicBezTo>
                  <a:pt x="1360521" y="1969592"/>
                  <a:pt x="1382486" y="1964871"/>
                  <a:pt x="1404257" y="1959428"/>
                </a:cubicBezTo>
                <a:lnTo>
                  <a:pt x="1502229" y="1894114"/>
                </a:lnTo>
                <a:cubicBezTo>
                  <a:pt x="1538598" y="1869868"/>
                  <a:pt x="1557283" y="1862036"/>
                  <a:pt x="1583872" y="1828800"/>
                </a:cubicBezTo>
                <a:cubicBezTo>
                  <a:pt x="1620959" y="1782441"/>
                  <a:pt x="1619544" y="1760470"/>
                  <a:pt x="1665514" y="1714500"/>
                </a:cubicBezTo>
                <a:cubicBezTo>
                  <a:pt x="1679391" y="1700623"/>
                  <a:pt x="1698171" y="1692729"/>
                  <a:pt x="1714500" y="1681843"/>
                </a:cubicBezTo>
                <a:cubicBezTo>
                  <a:pt x="1730829" y="1660071"/>
                  <a:pt x="1745280" y="1636756"/>
                  <a:pt x="1763486" y="1616528"/>
                </a:cubicBezTo>
                <a:cubicBezTo>
                  <a:pt x="1794381" y="1582200"/>
                  <a:pt x="1833746" y="1555504"/>
                  <a:pt x="1861457" y="1518557"/>
                </a:cubicBezTo>
                <a:cubicBezTo>
                  <a:pt x="1877786" y="1496786"/>
                  <a:pt x="1892732" y="1473906"/>
                  <a:pt x="1910443" y="1453243"/>
                </a:cubicBezTo>
                <a:cubicBezTo>
                  <a:pt x="1925471" y="1435710"/>
                  <a:pt x="1944646" y="1421997"/>
                  <a:pt x="1959429" y="1404257"/>
                </a:cubicBezTo>
                <a:cubicBezTo>
                  <a:pt x="1971992" y="1389181"/>
                  <a:pt x="1982350" y="1372310"/>
                  <a:pt x="1992086" y="1355271"/>
                </a:cubicBezTo>
                <a:cubicBezTo>
                  <a:pt x="2004163" y="1334137"/>
                  <a:pt x="2009160" y="1308656"/>
                  <a:pt x="2024743" y="1289957"/>
                </a:cubicBezTo>
                <a:cubicBezTo>
                  <a:pt x="2037306" y="1274881"/>
                  <a:pt x="2057400" y="1268186"/>
                  <a:pt x="2073729" y="1257300"/>
                </a:cubicBezTo>
                <a:lnTo>
                  <a:pt x="2122714" y="1110343"/>
                </a:lnTo>
                <a:lnTo>
                  <a:pt x="2139043" y="1061357"/>
                </a:lnTo>
                <a:lnTo>
                  <a:pt x="2155372" y="1012371"/>
                </a:lnTo>
                <a:cubicBezTo>
                  <a:pt x="2149929" y="892628"/>
                  <a:pt x="2160114" y="771143"/>
                  <a:pt x="2139043" y="653143"/>
                </a:cubicBezTo>
                <a:cubicBezTo>
                  <a:pt x="2132143" y="614505"/>
                  <a:pt x="2095500" y="587828"/>
                  <a:pt x="2073729" y="555171"/>
                </a:cubicBezTo>
                <a:cubicBezTo>
                  <a:pt x="2052306" y="523036"/>
                  <a:pt x="2039436" y="496795"/>
                  <a:pt x="2008414" y="473528"/>
                </a:cubicBezTo>
                <a:cubicBezTo>
                  <a:pt x="1977015" y="449979"/>
                  <a:pt x="1943100" y="429985"/>
                  <a:pt x="1910443" y="408214"/>
                </a:cubicBezTo>
                <a:cubicBezTo>
                  <a:pt x="1894114" y="397328"/>
                  <a:pt x="1880074" y="381763"/>
                  <a:pt x="1861457" y="375557"/>
                </a:cubicBezTo>
                <a:cubicBezTo>
                  <a:pt x="1845129" y="370114"/>
                  <a:pt x="1827867" y="366925"/>
                  <a:pt x="1812472" y="359228"/>
                </a:cubicBezTo>
                <a:cubicBezTo>
                  <a:pt x="1794919" y="350452"/>
                  <a:pt x="1781419" y="334541"/>
                  <a:pt x="1763486" y="326571"/>
                </a:cubicBezTo>
                <a:cubicBezTo>
                  <a:pt x="1732029" y="312590"/>
                  <a:pt x="1698171" y="304800"/>
                  <a:pt x="1665514" y="293914"/>
                </a:cubicBezTo>
                <a:cubicBezTo>
                  <a:pt x="1649186" y="288471"/>
                  <a:pt x="1633741" y="277586"/>
                  <a:pt x="1616529" y="277586"/>
                </a:cubicBezTo>
                <a:lnTo>
                  <a:pt x="1534886" y="27758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700">
              <a:solidFill>
                <a:schemeClr val="bg1"/>
              </a:solidFill>
            </a:endParaRPr>
          </a:p>
        </p:txBody>
      </p:sp>
      <p:sp>
        <p:nvSpPr>
          <p:cNvPr id="8" name="TextBox 43">
            <a:extLst>
              <a:ext uri="{FF2B5EF4-FFF2-40B4-BE49-F238E27FC236}">
                <a16:creationId xmlns:a16="http://schemas.microsoft.com/office/drawing/2014/main" id="{6FCFFE10-6E49-2F6D-3A02-20AB6383F3BC}"/>
              </a:ext>
            </a:extLst>
          </p:cNvPr>
          <p:cNvSpPr txBox="1"/>
          <p:nvPr/>
        </p:nvSpPr>
        <p:spPr>
          <a:xfrm>
            <a:off x="10190789" y="4045472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ar-AE" sz="4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Freeform: Shape 44">
            <a:extLst>
              <a:ext uri="{FF2B5EF4-FFF2-40B4-BE49-F238E27FC236}">
                <a16:creationId xmlns:a16="http://schemas.microsoft.com/office/drawing/2014/main" id="{A09B1C55-C4F4-2385-F442-AF1824A3293D}"/>
              </a:ext>
            </a:extLst>
          </p:cNvPr>
          <p:cNvSpPr/>
          <p:nvPr/>
        </p:nvSpPr>
        <p:spPr>
          <a:xfrm rot="16458302">
            <a:off x="10105411" y="3895926"/>
            <a:ext cx="1044579" cy="1260217"/>
          </a:xfrm>
          <a:custGeom>
            <a:avLst/>
            <a:gdLst>
              <a:gd name="connsiteX0" fmla="*/ 1681843 w 2155372"/>
              <a:gd name="connsiteY0" fmla="*/ 261257 h 2008414"/>
              <a:gd name="connsiteX1" fmla="*/ 1518557 w 2155372"/>
              <a:gd name="connsiteY1" fmla="*/ 244928 h 2008414"/>
              <a:gd name="connsiteX2" fmla="*/ 1453243 w 2155372"/>
              <a:gd name="connsiteY2" fmla="*/ 212271 h 2008414"/>
              <a:gd name="connsiteX3" fmla="*/ 1355272 w 2155372"/>
              <a:gd name="connsiteY3" fmla="*/ 179614 h 2008414"/>
              <a:gd name="connsiteX4" fmla="*/ 1208314 w 2155372"/>
              <a:gd name="connsiteY4" fmla="*/ 130628 h 2008414"/>
              <a:gd name="connsiteX5" fmla="*/ 1012372 w 2155372"/>
              <a:gd name="connsiteY5" fmla="*/ 65314 h 2008414"/>
              <a:gd name="connsiteX6" fmla="*/ 963386 w 2155372"/>
              <a:gd name="connsiteY6" fmla="*/ 48986 h 2008414"/>
              <a:gd name="connsiteX7" fmla="*/ 832757 w 2155372"/>
              <a:gd name="connsiteY7" fmla="*/ 16328 h 2008414"/>
              <a:gd name="connsiteX8" fmla="*/ 669472 w 2155372"/>
              <a:gd name="connsiteY8" fmla="*/ 0 h 2008414"/>
              <a:gd name="connsiteX9" fmla="*/ 261257 w 2155372"/>
              <a:gd name="connsiteY9" fmla="*/ 16328 h 2008414"/>
              <a:gd name="connsiteX10" fmla="*/ 163286 w 2155372"/>
              <a:gd name="connsiteY10" fmla="*/ 114300 h 2008414"/>
              <a:gd name="connsiteX11" fmla="*/ 114300 w 2155372"/>
              <a:gd name="connsiteY11" fmla="*/ 212271 h 2008414"/>
              <a:gd name="connsiteX12" fmla="*/ 65314 w 2155372"/>
              <a:gd name="connsiteY12" fmla="*/ 310243 h 2008414"/>
              <a:gd name="connsiteX13" fmla="*/ 16329 w 2155372"/>
              <a:gd name="connsiteY13" fmla="*/ 457200 h 2008414"/>
              <a:gd name="connsiteX14" fmla="*/ 0 w 2155372"/>
              <a:gd name="connsiteY14" fmla="*/ 506186 h 2008414"/>
              <a:gd name="connsiteX15" fmla="*/ 16329 w 2155372"/>
              <a:gd name="connsiteY15" fmla="*/ 1518557 h 2008414"/>
              <a:gd name="connsiteX16" fmla="*/ 114300 w 2155372"/>
              <a:gd name="connsiteY16" fmla="*/ 1714500 h 2008414"/>
              <a:gd name="connsiteX17" fmla="*/ 277586 w 2155372"/>
              <a:gd name="connsiteY17" fmla="*/ 1845128 h 2008414"/>
              <a:gd name="connsiteX18" fmla="*/ 375557 w 2155372"/>
              <a:gd name="connsiteY18" fmla="*/ 1910443 h 2008414"/>
              <a:gd name="connsiteX19" fmla="*/ 506186 w 2155372"/>
              <a:gd name="connsiteY19" fmla="*/ 1943100 h 2008414"/>
              <a:gd name="connsiteX20" fmla="*/ 571500 w 2155372"/>
              <a:gd name="connsiteY20" fmla="*/ 1959428 h 2008414"/>
              <a:gd name="connsiteX21" fmla="*/ 620486 w 2155372"/>
              <a:gd name="connsiteY21" fmla="*/ 1975757 h 2008414"/>
              <a:gd name="connsiteX22" fmla="*/ 734786 w 2155372"/>
              <a:gd name="connsiteY22" fmla="*/ 2008414 h 2008414"/>
              <a:gd name="connsiteX23" fmla="*/ 1289957 w 2155372"/>
              <a:gd name="connsiteY23" fmla="*/ 1992086 h 2008414"/>
              <a:gd name="connsiteX24" fmla="*/ 1338943 w 2155372"/>
              <a:gd name="connsiteY24" fmla="*/ 1975757 h 2008414"/>
              <a:gd name="connsiteX25" fmla="*/ 1404257 w 2155372"/>
              <a:gd name="connsiteY25" fmla="*/ 1959428 h 2008414"/>
              <a:gd name="connsiteX26" fmla="*/ 1502229 w 2155372"/>
              <a:gd name="connsiteY26" fmla="*/ 1894114 h 2008414"/>
              <a:gd name="connsiteX27" fmla="*/ 1583872 w 2155372"/>
              <a:gd name="connsiteY27" fmla="*/ 1828800 h 2008414"/>
              <a:gd name="connsiteX28" fmla="*/ 1665514 w 2155372"/>
              <a:gd name="connsiteY28" fmla="*/ 1714500 h 2008414"/>
              <a:gd name="connsiteX29" fmla="*/ 1714500 w 2155372"/>
              <a:gd name="connsiteY29" fmla="*/ 1681843 h 2008414"/>
              <a:gd name="connsiteX30" fmla="*/ 1763486 w 2155372"/>
              <a:gd name="connsiteY30" fmla="*/ 1616528 h 2008414"/>
              <a:gd name="connsiteX31" fmla="*/ 1861457 w 2155372"/>
              <a:gd name="connsiteY31" fmla="*/ 1518557 h 2008414"/>
              <a:gd name="connsiteX32" fmla="*/ 1910443 w 2155372"/>
              <a:gd name="connsiteY32" fmla="*/ 1453243 h 2008414"/>
              <a:gd name="connsiteX33" fmla="*/ 1959429 w 2155372"/>
              <a:gd name="connsiteY33" fmla="*/ 1404257 h 2008414"/>
              <a:gd name="connsiteX34" fmla="*/ 1992086 w 2155372"/>
              <a:gd name="connsiteY34" fmla="*/ 1355271 h 2008414"/>
              <a:gd name="connsiteX35" fmla="*/ 2024743 w 2155372"/>
              <a:gd name="connsiteY35" fmla="*/ 1289957 h 2008414"/>
              <a:gd name="connsiteX36" fmla="*/ 2073729 w 2155372"/>
              <a:gd name="connsiteY36" fmla="*/ 1257300 h 2008414"/>
              <a:gd name="connsiteX37" fmla="*/ 2122714 w 2155372"/>
              <a:gd name="connsiteY37" fmla="*/ 1110343 h 2008414"/>
              <a:gd name="connsiteX38" fmla="*/ 2139043 w 2155372"/>
              <a:gd name="connsiteY38" fmla="*/ 1061357 h 2008414"/>
              <a:gd name="connsiteX39" fmla="*/ 2155372 w 2155372"/>
              <a:gd name="connsiteY39" fmla="*/ 1012371 h 2008414"/>
              <a:gd name="connsiteX40" fmla="*/ 2139043 w 2155372"/>
              <a:gd name="connsiteY40" fmla="*/ 653143 h 2008414"/>
              <a:gd name="connsiteX41" fmla="*/ 2073729 w 2155372"/>
              <a:gd name="connsiteY41" fmla="*/ 555171 h 2008414"/>
              <a:gd name="connsiteX42" fmla="*/ 2008414 w 2155372"/>
              <a:gd name="connsiteY42" fmla="*/ 473528 h 2008414"/>
              <a:gd name="connsiteX43" fmla="*/ 1910443 w 2155372"/>
              <a:gd name="connsiteY43" fmla="*/ 408214 h 2008414"/>
              <a:gd name="connsiteX44" fmla="*/ 1861457 w 2155372"/>
              <a:gd name="connsiteY44" fmla="*/ 375557 h 2008414"/>
              <a:gd name="connsiteX45" fmla="*/ 1812472 w 2155372"/>
              <a:gd name="connsiteY45" fmla="*/ 359228 h 2008414"/>
              <a:gd name="connsiteX46" fmla="*/ 1763486 w 2155372"/>
              <a:gd name="connsiteY46" fmla="*/ 326571 h 2008414"/>
              <a:gd name="connsiteX47" fmla="*/ 1665514 w 2155372"/>
              <a:gd name="connsiteY47" fmla="*/ 293914 h 2008414"/>
              <a:gd name="connsiteX48" fmla="*/ 1616529 w 2155372"/>
              <a:gd name="connsiteY48" fmla="*/ 277586 h 2008414"/>
              <a:gd name="connsiteX49" fmla="*/ 1534886 w 2155372"/>
              <a:gd name="connsiteY49" fmla="*/ 277586 h 200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155372" h="2008414">
                <a:moveTo>
                  <a:pt x="1681843" y="261257"/>
                </a:moveTo>
                <a:cubicBezTo>
                  <a:pt x="1627414" y="255814"/>
                  <a:pt x="1572043" y="256389"/>
                  <a:pt x="1518557" y="244928"/>
                </a:cubicBezTo>
                <a:cubicBezTo>
                  <a:pt x="1494756" y="239828"/>
                  <a:pt x="1475843" y="221311"/>
                  <a:pt x="1453243" y="212271"/>
                </a:cubicBezTo>
                <a:cubicBezTo>
                  <a:pt x="1421282" y="199486"/>
                  <a:pt x="1387233" y="192398"/>
                  <a:pt x="1355272" y="179614"/>
                </a:cubicBezTo>
                <a:cubicBezTo>
                  <a:pt x="1220065" y="125532"/>
                  <a:pt x="1365211" y="162008"/>
                  <a:pt x="1208314" y="130628"/>
                </a:cubicBezTo>
                <a:cubicBezTo>
                  <a:pt x="1051181" y="52062"/>
                  <a:pt x="1173152" y="101043"/>
                  <a:pt x="1012372" y="65314"/>
                </a:cubicBezTo>
                <a:cubicBezTo>
                  <a:pt x="995570" y="61580"/>
                  <a:pt x="979991" y="53515"/>
                  <a:pt x="963386" y="48986"/>
                </a:cubicBezTo>
                <a:cubicBezTo>
                  <a:pt x="920084" y="37176"/>
                  <a:pt x="877029" y="23707"/>
                  <a:pt x="832757" y="16328"/>
                </a:cubicBezTo>
                <a:cubicBezTo>
                  <a:pt x="778801" y="7335"/>
                  <a:pt x="723900" y="5443"/>
                  <a:pt x="669472" y="0"/>
                </a:cubicBezTo>
                <a:lnTo>
                  <a:pt x="261257" y="16328"/>
                </a:lnTo>
                <a:cubicBezTo>
                  <a:pt x="216207" y="26501"/>
                  <a:pt x="163286" y="114300"/>
                  <a:pt x="163286" y="114300"/>
                </a:cubicBezTo>
                <a:cubicBezTo>
                  <a:pt x="122240" y="237435"/>
                  <a:pt x="177610" y="85650"/>
                  <a:pt x="114300" y="212271"/>
                </a:cubicBezTo>
                <a:cubicBezTo>
                  <a:pt x="46699" y="347474"/>
                  <a:pt x="158905" y="169860"/>
                  <a:pt x="65314" y="310243"/>
                </a:cubicBezTo>
                <a:lnTo>
                  <a:pt x="16329" y="457200"/>
                </a:lnTo>
                <a:lnTo>
                  <a:pt x="0" y="506186"/>
                </a:lnTo>
                <a:cubicBezTo>
                  <a:pt x="5443" y="843643"/>
                  <a:pt x="1454" y="1181384"/>
                  <a:pt x="16329" y="1518557"/>
                </a:cubicBezTo>
                <a:cubicBezTo>
                  <a:pt x="18781" y="1574130"/>
                  <a:pt x="78483" y="1678683"/>
                  <a:pt x="114300" y="1714500"/>
                </a:cubicBezTo>
                <a:cubicBezTo>
                  <a:pt x="207369" y="1807569"/>
                  <a:pt x="153993" y="1762733"/>
                  <a:pt x="277586" y="1845128"/>
                </a:cubicBezTo>
                <a:lnTo>
                  <a:pt x="375557" y="1910443"/>
                </a:lnTo>
                <a:lnTo>
                  <a:pt x="506186" y="1943100"/>
                </a:lnTo>
                <a:cubicBezTo>
                  <a:pt x="527957" y="1948543"/>
                  <a:pt x="550210" y="1952331"/>
                  <a:pt x="571500" y="1959428"/>
                </a:cubicBezTo>
                <a:cubicBezTo>
                  <a:pt x="587829" y="1964871"/>
                  <a:pt x="603936" y="1971028"/>
                  <a:pt x="620486" y="1975757"/>
                </a:cubicBezTo>
                <a:cubicBezTo>
                  <a:pt x="764034" y="2016772"/>
                  <a:pt x="617314" y="1969258"/>
                  <a:pt x="734786" y="2008414"/>
                </a:cubicBezTo>
                <a:cubicBezTo>
                  <a:pt x="919843" y="2002971"/>
                  <a:pt x="1105090" y="2002079"/>
                  <a:pt x="1289957" y="1992086"/>
                </a:cubicBezTo>
                <a:cubicBezTo>
                  <a:pt x="1307144" y="1991157"/>
                  <a:pt x="1322393" y="1980486"/>
                  <a:pt x="1338943" y="1975757"/>
                </a:cubicBezTo>
                <a:cubicBezTo>
                  <a:pt x="1360521" y="1969592"/>
                  <a:pt x="1382486" y="1964871"/>
                  <a:pt x="1404257" y="1959428"/>
                </a:cubicBezTo>
                <a:lnTo>
                  <a:pt x="1502229" y="1894114"/>
                </a:lnTo>
                <a:cubicBezTo>
                  <a:pt x="1538598" y="1869868"/>
                  <a:pt x="1557283" y="1862036"/>
                  <a:pt x="1583872" y="1828800"/>
                </a:cubicBezTo>
                <a:cubicBezTo>
                  <a:pt x="1620959" y="1782441"/>
                  <a:pt x="1619544" y="1760470"/>
                  <a:pt x="1665514" y="1714500"/>
                </a:cubicBezTo>
                <a:cubicBezTo>
                  <a:pt x="1679391" y="1700623"/>
                  <a:pt x="1698171" y="1692729"/>
                  <a:pt x="1714500" y="1681843"/>
                </a:cubicBezTo>
                <a:cubicBezTo>
                  <a:pt x="1730829" y="1660071"/>
                  <a:pt x="1745280" y="1636756"/>
                  <a:pt x="1763486" y="1616528"/>
                </a:cubicBezTo>
                <a:cubicBezTo>
                  <a:pt x="1794381" y="1582200"/>
                  <a:pt x="1833746" y="1555504"/>
                  <a:pt x="1861457" y="1518557"/>
                </a:cubicBezTo>
                <a:cubicBezTo>
                  <a:pt x="1877786" y="1496786"/>
                  <a:pt x="1892732" y="1473906"/>
                  <a:pt x="1910443" y="1453243"/>
                </a:cubicBezTo>
                <a:cubicBezTo>
                  <a:pt x="1925471" y="1435710"/>
                  <a:pt x="1944646" y="1421997"/>
                  <a:pt x="1959429" y="1404257"/>
                </a:cubicBezTo>
                <a:cubicBezTo>
                  <a:pt x="1971992" y="1389181"/>
                  <a:pt x="1982350" y="1372310"/>
                  <a:pt x="1992086" y="1355271"/>
                </a:cubicBezTo>
                <a:cubicBezTo>
                  <a:pt x="2004163" y="1334137"/>
                  <a:pt x="2009160" y="1308656"/>
                  <a:pt x="2024743" y="1289957"/>
                </a:cubicBezTo>
                <a:cubicBezTo>
                  <a:pt x="2037306" y="1274881"/>
                  <a:pt x="2057400" y="1268186"/>
                  <a:pt x="2073729" y="1257300"/>
                </a:cubicBezTo>
                <a:lnTo>
                  <a:pt x="2122714" y="1110343"/>
                </a:lnTo>
                <a:lnTo>
                  <a:pt x="2139043" y="1061357"/>
                </a:lnTo>
                <a:lnTo>
                  <a:pt x="2155372" y="1012371"/>
                </a:lnTo>
                <a:cubicBezTo>
                  <a:pt x="2149929" y="892628"/>
                  <a:pt x="2160114" y="771143"/>
                  <a:pt x="2139043" y="653143"/>
                </a:cubicBezTo>
                <a:cubicBezTo>
                  <a:pt x="2132143" y="614505"/>
                  <a:pt x="2095500" y="587828"/>
                  <a:pt x="2073729" y="555171"/>
                </a:cubicBezTo>
                <a:cubicBezTo>
                  <a:pt x="2052306" y="523036"/>
                  <a:pt x="2039436" y="496795"/>
                  <a:pt x="2008414" y="473528"/>
                </a:cubicBezTo>
                <a:cubicBezTo>
                  <a:pt x="1977015" y="449979"/>
                  <a:pt x="1943100" y="429985"/>
                  <a:pt x="1910443" y="408214"/>
                </a:cubicBezTo>
                <a:cubicBezTo>
                  <a:pt x="1894114" y="397328"/>
                  <a:pt x="1880074" y="381763"/>
                  <a:pt x="1861457" y="375557"/>
                </a:cubicBezTo>
                <a:cubicBezTo>
                  <a:pt x="1845129" y="370114"/>
                  <a:pt x="1827867" y="366925"/>
                  <a:pt x="1812472" y="359228"/>
                </a:cubicBezTo>
                <a:cubicBezTo>
                  <a:pt x="1794919" y="350452"/>
                  <a:pt x="1781419" y="334541"/>
                  <a:pt x="1763486" y="326571"/>
                </a:cubicBezTo>
                <a:cubicBezTo>
                  <a:pt x="1732029" y="312590"/>
                  <a:pt x="1698171" y="304800"/>
                  <a:pt x="1665514" y="293914"/>
                </a:cubicBezTo>
                <a:cubicBezTo>
                  <a:pt x="1649186" y="288471"/>
                  <a:pt x="1633741" y="277586"/>
                  <a:pt x="1616529" y="277586"/>
                </a:cubicBezTo>
                <a:lnTo>
                  <a:pt x="1534886" y="27758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700">
              <a:solidFill>
                <a:schemeClr val="bg1"/>
              </a:solidFill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C4C212AA-7758-8030-BE20-1247AA57FE8F}"/>
              </a:ext>
            </a:extLst>
          </p:cNvPr>
          <p:cNvSpPr txBox="1"/>
          <p:nvPr/>
        </p:nvSpPr>
        <p:spPr>
          <a:xfrm>
            <a:off x="10032904" y="5283372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ar-AE" sz="4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reeform: Shape 46">
            <a:extLst>
              <a:ext uri="{FF2B5EF4-FFF2-40B4-BE49-F238E27FC236}">
                <a16:creationId xmlns:a16="http://schemas.microsoft.com/office/drawing/2014/main" id="{252569EE-9FF9-23DF-2D1F-529EC065209D}"/>
              </a:ext>
            </a:extLst>
          </p:cNvPr>
          <p:cNvSpPr/>
          <p:nvPr/>
        </p:nvSpPr>
        <p:spPr>
          <a:xfrm rot="16458302">
            <a:off x="9948489" y="5224320"/>
            <a:ext cx="1170380" cy="1228530"/>
          </a:xfrm>
          <a:custGeom>
            <a:avLst/>
            <a:gdLst>
              <a:gd name="connsiteX0" fmla="*/ 1681843 w 2155372"/>
              <a:gd name="connsiteY0" fmla="*/ 261257 h 2008414"/>
              <a:gd name="connsiteX1" fmla="*/ 1518557 w 2155372"/>
              <a:gd name="connsiteY1" fmla="*/ 244928 h 2008414"/>
              <a:gd name="connsiteX2" fmla="*/ 1453243 w 2155372"/>
              <a:gd name="connsiteY2" fmla="*/ 212271 h 2008414"/>
              <a:gd name="connsiteX3" fmla="*/ 1355272 w 2155372"/>
              <a:gd name="connsiteY3" fmla="*/ 179614 h 2008414"/>
              <a:gd name="connsiteX4" fmla="*/ 1208314 w 2155372"/>
              <a:gd name="connsiteY4" fmla="*/ 130628 h 2008414"/>
              <a:gd name="connsiteX5" fmla="*/ 1012372 w 2155372"/>
              <a:gd name="connsiteY5" fmla="*/ 65314 h 2008414"/>
              <a:gd name="connsiteX6" fmla="*/ 963386 w 2155372"/>
              <a:gd name="connsiteY6" fmla="*/ 48986 h 2008414"/>
              <a:gd name="connsiteX7" fmla="*/ 832757 w 2155372"/>
              <a:gd name="connsiteY7" fmla="*/ 16328 h 2008414"/>
              <a:gd name="connsiteX8" fmla="*/ 669472 w 2155372"/>
              <a:gd name="connsiteY8" fmla="*/ 0 h 2008414"/>
              <a:gd name="connsiteX9" fmla="*/ 261257 w 2155372"/>
              <a:gd name="connsiteY9" fmla="*/ 16328 h 2008414"/>
              <a:gd name="connsiteX10" fmla="*/ 163286 w 2155372"/>
              <a:gd name="connsiteY10" fmla="*/ 114300 h 2008414"/>
              <a:gd name="connsiteX11" fmla="*/ 114300 w 2155372"/>
              <a:gd name="connsiteY11" fmla="*/ 212271 h 2008414"/>
              <a:gd name="connsiteX12" fmla="*/ 65314 w 2155372"/>
              <a:gd name="connsiteY12" fmla="*/ 310243 h 2008414"/>
              <a:gd name="connsiteX13" fmla="*/ 16329 w 2155372"/>
              <a:gd name="connsiteY13" fmla="*/ 457200 h 2008414"/>
              <a:gd name="connsiteX14" fmla="*/ 0 w 2155372"/>
              <a:gd name="connsiteY14" fmla="*/ 506186 h 2008414"/>
              <a:gd name="connsiteX15" fmla="*/ 16329 w 2155372"/>
              <a:gd name="connsiteY15" fmla="*/ 1518557 h 2008414"/>
              <a:gd name="connsiteX16" fmla="*/ 114300 w 2155372"/>
              <a:gd name="connsiteY16" fmla="*/ 1714500 h 2008414"/>
              <a:gd name="connsiteX17" fmla="*/ 277586 w 2155372"/>
              <a:gd name="connsiteY17" fmla="*/ 1845128 h 2008414"/>
              <a:gd name="connsiteX18" fmla="*/ 375557 w 2155372"/>
              <a:gd name="connsiteY18" fmla="*/ 1910443 h 2008414"/>
              <a:gd name="connsiteX19" fmla="*/ 506186 w 2155372"/>
              <a:gd name="connsiteY19" fmla="*/ 1943100 h 2008414"/>
              <a:gd name="connsiteX20" fmla="*/ 571500 w 2155372"/>
              <a:gd name="connsiteY20" fmla="*/ 1959428 h 2008414"/>
              <a:gd name="connsiteX21" fmla="*/ 620486 w 2155372"/>
              <a:gd name="connsiteY21" fmla="*/ 1975757 h 2008414"/>
              <a:gd name="connsiteX22" fmla="*/ 734786 w 2155372"/>
              <a:gd name="connsiteY22" fmla="*/ 2008414 h 2008414"/>
              <a:gd name="connsiteX23" fmla="*/ 1289957 w 2155372"/>
              <a:gd name="connsiteY23" fmla="*/ 1992086 h 2008414"/>
              <a:gd name="connsiteX24" fmla="*/ 1338943 w 2155372"/>
              <a:gd name="connsiteY24" fmla="*/ 1975757 h 2008414"/>
              <a:gd name="connsiteX25" fmla="*/ 1404257 w 2155372"/>
              <a:gd name="connsiteY25" fmla="*/ 1959428 h 2008414"/>
              <a:gd name="connsiteX26" fmla="*/ 1502229 w 2155372"/>
              <a:gd name="connsiteY26" fmla="*/ 1894114 h 2008414"/>
              <a:gd name="connsiteX27" fmla="*/ 1583872 w 2155372"/>
              <a:gd name="connsiteY27" fmla="*/ 1828800 h 2008414"/>
              <a:gd name="connsiteX28" fmla="*/ 1665514 w 2155372"/>
              <a:gd name="connsiteY28" fmla="*/ 1714500 h 2008414"/>
              <a:gd name="connsiteX29" fmla="*/ 1714500 w 2155372"/>
              <a:gd name="connsiteY29" fmla="*/ 1681843 h 2008414"/>
              <a:gd name="connsiteX30" fmla="*/ 1763486 w 2155372"/>
              <a:gd name="connsiteY30" fmla="*/ 1616528 h 2008414"/>
              <a:gd name="connsiteX31" fmla="*/ 1861457 w 2155372"/>
              <a:gd name="connsiteY31" fmla="*/ 1518557 h 2008414"/>
              <a:gd name="connsiteX32" fmla="*/ 1910443 w 2155372"/>
              <a:gd name="connsiteY32" fmla="*/ 1453243 h 2008414"/>
              <a:gd name="connsiteX33" fmla="*/ 1959429 w 2155372"/>
              <a:gd name="connsiteY33" fmla="*/ 1404257 h 2008414"/>
              <a:gd name="connsiteX34" fmla="*/ 1992086 w 2155372"/>
              <a:gd name="connsiteY34" fmla="*/ 1355271 h 2008414"/>
              <a:gd name="connsiteX35" fmla="*/ 2024743 w 2155372"/>
              <a:gd name="connsiteY35" fmla="*/ 1289957 h 2008414"/>
              <a:gd name="connsiteX36" fmla="*/ 2073729 w 2155372"/>
              <a:gd name="connsiteY36" fmla="*/ 1257300 h 2008414"/>
              <a:gd name="connsiteX37" fmla="*/ 2122714 w 2155372"/>
              <a:gd name="connsiteY37" fmla="*/ 1110343 h 2008414"/>
              <a:gd name="connsiteX38" fmla="*/ 2139043 w 2155372"/>
              <a:gd name="connsiteY38" fmla="*/ 1061357 h 2008414"/>
              <a:gd name="connsiteX39" fmla="*/ 2155372 w 2155372"/>
              <a:gd name="connsiteY39" fmla="*/ 1012371 h 2008414"/>
              <a:gd name="connsiteX40" fmla="*/ 2139043 w 2155372"/>
              <a:gd name="connsiteY40" fmla="*/ 653143 h 2008414"/>
              <a:gd name="connsiteX41" fmla="*/ 2073729 w 2155372"/>
              <a:gd name="connsiteY41" fmla="*/ 555171 h 2008414"/>
              <a:gd name="connsiteX42" fmla="*/ 2008414 w 2155372"/>
              <a:gd name="connsiteY42" fmla="*/ 473528 h 2008414"/>
              <a:gd name="connsiteX43" fmla="*/ 1910443 w 2155372"/>
              <a:gd name="connsiteY43" fmla="*/ 408214 h 2008414"/>
              <a:gd name="connsiteX44" fmla="*/ 1861457 w 2155372"/>
              <a:gd name="connsiteY44" fmla="*/ 375557 h 2008414"/>
              <a:gd name="connsiteX45" fmla="*/ 1812472 w 2155372"/>
              <a:gd name="connsiteY45" fmla="*/ 359228 h 2008414"/>
              <a:gd name="connsiteX46" fmla="*/ 1763486 w 2155372"/>
              <a:gd name="connsiteY46" fmla="*/ 326571 h 2008414"/>
              <a:gd name="connsiteX47" fmla="*/ 1665514 w 2155372"/>
              <a:gd name="connsiteY47" fmla="*/ 293914 h 2008414"/>
              <a:gd name="connsiteX48" fmla="*/ 1616529 w 2155372"/>
              <a:gd name="connsiteY48" fmla="*/ 277586 h 2008414"/>
              <a:gd name="connsiteX49" fmla="*/ 1534886 w 2155372"/>
              <a:gd name="connsiteY49" fmla="*/ 277586 h 200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155372" h="2008414">
                <a:moveTo>
                  <a:pt x="1681843" y="261257"/>
                </a:moveTo>
                <a:cubicBezTo>
                  <a:pt x="1627414" y="255814"/>
                  <a:pt x="1572043" y="256389"/>
                  <a:pt x="1518557" y="244928"/>
                </a:cubicBezTo>
                <a:cubicBezTo>
                  <a:pt x="1494756" y="239828"/>
                  <a:pt x="1475843" y="221311"/>
                  <a:pt x="1453243" y="212271"/>
                </a:cubicBezTo>
                <a:cubicBezTo>
                  <a:pt x="1421282" y="199486"/>
                  <a:pt x="1387233" y="192398"/>
                  <a:pt x="1355272" y="179614"/>
                </a:cubicBezTo>
                <a:cubicBezTo>
                  <a:pt x="1220065" y="125532"/>
                  <a:pt x="1365211" y="162008"/>
                  <a:pt x="1208314" y="130628"/>
                </a:cubicBezTo>
                <a:cubicBezTo>
                  <a:pt x="1051181" y="52062"/>
                  <a:pt x="1173152" y="101043"/>
                  <a:pt x="1012372" y="65314"/>
                </a:cubicBezTo>
                <a:cubicBezTo>
                  <a:pt x="995570" y="61580"/>
                  <a:pt x="979991" y="53515"/>
                  <a:pt x="963386" y="48986"/>
                </a:cubicBezTo>
                <a:cubicBezTo>
                  <a:pt x="920084" y="37176"/>
                  <a:pt x="877029" y="23707"/>
                  <a:pt x="832757" y="16328"/>
                </a:cubicBezTo>
                <a:cubicBezTo>
                  <a:pt x="778801" y="7335"/>
                  <a:pt x="723900" y="5443"/>
                  <a:pt x="669472" y="0"/>
                </a:cubicBezTo>
                <a:lnTo>
                  <a:pt x="261257" y="16328"/>
                </a:lnTo>
                <a:cubicBezTo>
                  <a:pt x="216207" y="26501"/>
                  <a:pt x="163286" y="114300"/>
                  <a:pt x="163286" y="114300"/>
                </a:cubicBezTo>
                <a:cubicBezTo>
                  <a:pt x="122240" y="237435"/>
                  <a:pt x="177610" y="85650"/>
                  <a:pt x="114300" y="212271"/>
                </a:cubicBezTo>
                <a:cubicBezTo>
                  <a:pt x="46699" y="347474"/>
                  <a:pt x="158905" y="169860"/>
                  <a:pt x="65314" y="310243"/>
                </a:cubicBezTo>
                <a:lnTo>
                  <a:pt x="16329" y="457200"/>
                </a:lnTo>
                <a:lnTo>
                  <a:pt x="0" y="506186"/>
                </a:lnTo>
                <a:cubicBezTo>
                  <a:pt x="5443" y="843643"/>
                  <a:pt x="1454" y="1181384"/>
                  <a:pt x="16329" y="1518557"/>
                </a:cubicBezTo>
                <a:cubicBezTo>
                  <a:pt x="18781" y="1574130"/>
                  <a:pt x="78483" y="1678683"/>
                  <a:pt x="114300" y="1714500"/>
                </a:cubicBezTo>
                <a:cubicBezTo>
                  <a:pt x="207369" y="1807569"/>
                  <a:pt x="153993" y="1762733"/>
                  <a:pt x="277586" y="1845128"/>
                </a:cubicBezTo>
                <a:lnTo>
                  <a:pt x="375557" y="1910443"/>
                </a:lnTo>
                <a:lnTo>
                  <a:pt x="506186" y="1943100"/>
                </a:lnTo>
                <a:cubicBezTo>
                  <a:pt x="527957" y="1948543"/>
                  <a:pt x="550210" y="1952331"/>
                  <a:pt x="571500" y="1959428"/>
                </a:cubicBezTo>
                <a:cubicBezTo>
                  <a:pt x="587829" y="1964871"/>
                  <a:pt x="603936" y="1971028"/>
                  <a:pt x="620486" y="1975757"/>
                </a:cubicBezTo>
                <a:cubicBezTo>
                  <a:pt x="764034" y="2016772"/>
                  <a:pt x="617314" y="1969258"/>
                  <a:pt x="734786" y="2008414"/>
                </a:cubicBezTo>
                <a:cubicBezTo>
                  <a:pt x="919843" y="2002971"/>
                  <a:pt x="1105090" y="2002079"/>
                  <a:pt x="1289957" y="1992086"/>
                </a:cubicBezTo>
                <a:cubicBezTo>
                  <a:pt x="1307144" y="1991157"/>
                  <a:pt x="1322393" y="1980486"/>
                  <a:pt x="1338943" y="1975757"/>
                </a:cubicBezTo>
                <a:cubicBezTo>
                  <a:pt x="1360521" y="1969592"/>
                  <a:pt x="1382486" y="1964871"/>
                  <a:pt x="1404257" y="1959428"/>
                </a:cubicBezTo>
                <a:lnTo>
                  <a:pt x="1502229" y="1894114"/>
                </a:lnTo>
                <a:cubicBezTo>
                  <a:pt x="1538598" y="1869868"/>
                  <a:pt x="1557283" y="1862036"/>
                  <a:pt x="1583872" y="1828800"/>
                </a:cubicBezTo>
                <a:cubicBezTo>
                  <a:pt x="1620959" y="1782441"/>
                  <a:pt x="1619544" y="1760470"/>
                  <a:pt x="1665514" y="1714500"/>
                </a:cubicBezTo>
                <a:cubicBezTo>
                  <a:pt x="1679391" y="1700623"/>
                  <a:pt x="1698171" y="1692729"/>
                  <a:pt x="1714500" y="1681843"/>
                </a:cubicBezTo>
                <a:cubicBezTo>
                  <a:pt x="1730829" y="1660071"/>
                  <a:pt x="1745280" y="1636756"/>
                  <a:pt x="1763486" y="1616528"/>
                </a:cubicBezTo>
                <a:cubicBezTo>
                  <a:pt x="1794381" y="1582200"/>
                  <a:pt x="1833746" y="1555504"/>
                  <a:pt x="1861457" y="1518557"/>
                </a:cubicBezTo>
                <a:cubicBezTo>
                  <a:pt x="1877786" y="1496786"/>
                  <a:pt x="1892732" y="1473906"/>
                  <a:pt x="1910443" y="1453243"/>
                </a:cubicBezTo>
                <a:cubicBezTo>
                  <a:pt x="1925471" y="1435710"/>
                  <a:pt x="1944646" y="1421997"/>
                  <a:pt x="1959429" y="1404257"/>
                </a:cubicBezTo>
                <a:cubicBezTo>
                  <a:pt x="1971992" y="1389181"/>
                  <a:pt x="1982350" y="1372310"/>
                  <a:pt x="1992086" y="1355271"/>
                </a:cubicBezTo>
                <a:cubicBezTo>
                  <a:pt x="2004163" y="1334137"/>
                  <a:pt x="2009160" y="1308656"/>
                  <a:pt x="2024743" y="1289957"/>
                </a:cubicBezTo>
                <a:cubicBezTo>
                  <a:pt x="2037306" y="1274881"/>
                  <a:pt x="2057400" y="1268186"/>
                  <a:pt x="2073729" y="1257300"/>
                </a:cubicBezTo>
                <a:lnTo>
                  <a:pt x="2122714" y="1110343"/>
                </a:lnTo>
                <a:lnTo>
                  <a:pt x="2139043" y="1061357"/>
                </a:lnTo>
                <a:lnTo>
                  <a:pt x="2155372" y="1012371"/>
                </a:lnTo>
                <a:cubicBezTo>
                  <a:pt x="2149929" y="892628"/>
                  <a:pt x="2160114" y="771143"/>
                  <a:pt x="2139043" y="653143"/>
                </a:cubicBezTo>
                <a:cubicBezTo>
                  <a:pt x="2132143" y="614505"/>
                  <a:pt x="2095500" y="587828"/>
                  <a:pt x="2073729" y="555171"/>
                </a:cubicBezTo>
                <a:cubicBezTo>
                  <a:pt x="2052306" y="523036"/>
                  <a:pt x="2039436" y="496795"/>
                  <a:pt x="2008414" y="473528"/>
                </a:cubicBezTo>
                <a:cubicBezTo>
                  <a:pt x="1977015" y="449979"/>
                  <a:pt x="1943100" y="429985"/>
                  <a:pt x="1910443" y="408214"/>
                </a:cubicBezTo>
                <a:cubicBezTo>
                  <a:pt x="1894114" y="397328"/>
                  <a:pt x="1880074" y="381763"/>
                  <a:pt x="1861457" y="375557"/>
                </a:cubicBezTo>
                <a:cubicBezTo>
                  <a:pt x="1845129" y="370114"/>
                  <a:pt x="1827867" y="366925"/>
                  <a:pt x="1812472" y="359228"/>
                </a:cubicBezTo>
                <a:cubicBezTo>
                  <a:pt x="1794919" y="350452"/>
                  <a:pt x="1781419" y="334541"/>
                  <a:pt x="1763486" y="326571"/>
                </a:cubicBezTo>
                <a:cubicBezTo>
                  <a:pt x="1732029" y="312590"/>
                  <a:pt x="1698171" y="304800"/>
                  <a:pt x="1665514" y="293914"/>
                </a:cubicBezTo>
                <a:cubicBezTo>
                  <a:pt x="1649186" y="288471"/>
                  <a:pt x="1633741" y="277586"/>
                  <a:pt x="1616529" y="277586"/>
                </a:cubicBezTo>
                <a:lnTo>
                  <a:pt x="1534886" y="27758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700">
              <a:solidFill>
                <a:schemeClr val="bg1"/>
              </a:solidFill>
            </a:endParaRPr>
          </a:p>
        </p:txBody>
      </p:sp>
      <p:grpSp>
        <p:nvGrpSpPr>
          <p:cNvPr id="12" name="Group 47">
            <a:extLst>
              <a:ext uri="{FF2B5EF4-FFF2-40B4-BE49-F238E27FC236}">
                <a16:creationId xmlns:a16="http://schemas.microsoft.com/office/drawing/2014/main" id="{297395DB-DD74-C014-C2AF-42564F9025E1}"/>
              </a:ext>
            </a:extLst>
          </p:cNvPr>
          <p:cNvGrpSpPr/>
          <p:nvPr/>
        </p:nvGrpSpPr>
        <p:grpSpPr>
          <a:xfrm>
            <a:off x="8804569" y="5093352"/>
            <a:ext cx="781946" cy="903600"/>
            <a:chOff x="7670599" y="2657443"/>
            <a:chExt cx="1194176" cy="1058649"/>
          </a:xfrm>
        </p:grpSpPr>
        <p:cxnSp>
          <p:nvCxnSpPr>
            <p:cNvPr id="13" name="Straight Connector 48">
              <a:extLst>
                <a:ext uri="{FF2B5EF4-FFF2-40B4-BE49-F238E27FC236}">
                  <a16:creationId xmlns:a16="http://schemas.microsoft.com/office/drawing/2014/main" id="{E125B6F1-FF12-3270-983F-8F51F271A258}"/>
                </a:ext>
              </a:extLst>
            </p:cNvPr>
            <p:cNvCxnSpPr>
              <a:cxnSpLocks/>
            </p:cNvCxnSpPr>
            <p:nvPr/>
          </p:nvCxnSpPr>
          <p:spPr>
            <a:xfrm>
              <a:off x="7670599" y="2694170"/>
              <a:ext cx="1047211" cy="102192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9">
              <a:extLst>
                <a:ext uri="{FF2B5EF4-FFF2-40B4-BE49-F238E27FC236}">
                  <a16:creationId xmlns:a16="http://schemas.microsoft.com/office/drawing/2014/main" id="{1B8BCCD3-28C5-DC7A-7673-1A78E76F7B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4794" y="2657443"/>
              <a:ext cx="1099981" cy="100149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50">
            <a:extLst>
              <a:ext uri="{FF2B5EF4-FFF2-40B4-BE49-F238E27FC236}">
                <a16:creationId xmlns:a16="http://schemas.microsoft.com/office/drawing/2014/main" id="{DC8D4689-88C2-944C-1551-7D67FB8040B8}"/>
              </a:ext>
            </a:extLst>
          </p:cNvPr>
          <p:cNvSpPr txBox="1"/>
          <p:nvPr/>
        </p:nvSpPr>
        <p:spPr>
          <a:xfrm>
            <a:off x="8804569" y="4897514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lang="ar-AE" sz="32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Group 51">
            <a:extLst>
              <a:ext uri="{FF2B5EF4-FFF2-40B4-BE49-F238E27FC236}">
                <a16:creationId xmlns:a16="http://schemas.microsoft.com/office/drawing/2014/main" id="{74A8D449-E843-B04A-F83D-5A78C9163C5E}"/>
              </a:ext>
            </a:extLst>
          </p:cNvPr>
          <p:cNvGrpSpPr/>
          <p:nvPr/>
        </p:nvGrpSpPr>
        <p:grpSpPr>
          <a:xfrm>
            <a:off x="7230177" y="5683934"/>
            <a:ext cx="781946" cy="903600"/>
            <a:chOff x="7670599" y="2657443"/>
            <a:chExt cx="1194176" cy="1058649"/>
          </a:xfrm>
        </p:grpSpPr>
        <p:cxnSp>
          <p:nvCxnSpPr>
            <p:cNvPr id="24" name="Straight Connector 52">
              <a:extLst>
                <a:ext uri="{FF2B5EF4-FFF2-40B4-BE49-F238E27FC236}">
                  <a16:creationId xmlns:a16="http://schemas.microsoft.com/office/drawing/2014/main" id="{4F7F7254-C335-FCF9-1B14-A5ECF11A426A}"/>
                </a:ext>
              </a:extLst>
            </p:cNvPr>
            <p:cNvCxnSpPr>
              <a:cxnSpLocks/>
            </p:cNvCxnSpPr>
            <p:nvPr/>
          </p:nvCxnSpPr>
          <p:spPr>
            <a:xfrm>
              <a:off x="7670599" y="2694170"/>
              <a:ext cx="1047211" cy="102192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3">
              <a:extLst>
                <a:ext uri="{FF2B5EF4-FFF2-40B4-BE49-F238E27FC236}">
                  <a16:creationId xmlns:a16="http://schemas.microsoft.com/office/drawing/2014/main" id="{C251ABB3-A748-6374-7ECB-55281F5FC7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4794" y="2657443"/>
              <a:ext cx="1099981" cy="100149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54">
            <a:extLst>
              <a:ext uri="{FF2B5EF4-FFF2-40B4-BE49-F238E27FC236}">
                <a16:creationId xmlns:a16="http://schemas.microsoft.com/office/drawing/2014/main" id="{C9D86CCD-FFBE-CC56-4DDA-05AB4F1558FD}"/>
              </a:ext>
            </a:extLst>
          </p:cNvPr>
          <p:cNvSpPr txBox="1"/>
          <p:nvPr/>
        </p:nvSpPr>
        <p:spPr>
          <a:xfrm>
            <a:off x="7096854" y="5643576"/>
            <a:ext cx="1043876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lang="ar-AE" sz="44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56">
            <a:extLst>
              <a:ext uri="{FF2B5EF4-FFF2-40B4-BE49-F238E27FC236}">
                <a16:creationId xmlns:a16="http://schemas.microsoft.com/office/drawing/2014/main" id="{34BA868A-AE98-03A2-D782-64EFE329E3B6}"/>
              </a:ext>
            </a:extLst>
          </p:cNvPr>
          <p:cNvSpPr txBox="1"/>
          <p:nvPr/>
        </p:nvSpPr>
        <p:spPr>
          <a:xfrm>
            <a:off x="13022525" y="2812966"/>
            <a:ext cx="47913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dirty="0">
                <a:solidFill>
                  <a:schemeClr val="bg1"/>
                </a:solidFill>
                <a:latin typeface="Janna LT" panose="01000000000000000000" pitchFamily="2" charset="-78"/>
                <a:cs typeface="+mj-cs"/>
              </a:rPr>
              <a:t>رقم اليوم هو الرقم</a:t>
            </a:r>
            <a:endParaRPr lang="ar-AE" sz="4000" dirty="0">
              <a:solidFill>
                <a:schemeClr val="bg1"/>
              </a:solidFill>
              <a:latin typeface="Janna LT" panose="01000000000000000000" pitchFamily="2" charset="-78"/>
              <a:cs typeface="+mj-cs"/>
            </a:endParaRPr>
          </a:p>
        </p:txBody>
      </p:sp>
      <p:sp>
        <p:nvSpPr>
          <p:cNvPr id="28" name="TextBox 58">
            <a:extLst>
              <a:ext uri="{FF2B5EF4-FFF2-40B4-BE49-F238E27FC236}">
                <a16:creationId xmlns:a16="http://schemas.microsoft.com/office/drawing/2014/main" id="{BC1C68C7-57CA-8425-8E00-714EB3EF3662}"/>
              </a:ext>
            </a:extLst>
          </p:cNvPr>
          <p:cNvSpPr txBox="1"/>
          <p:nvPr/>
        </p:nvSpPr>
        <p:spPr>
          <a:xfrm>
            <a:off x="6664316" y="3270341"/>
            <a:ext cx="476902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700" dirty="0">
                <a:solidFill>
                  <a:schemeClr val="bg1"/>
                </a:solidFill>
                <a:latin typeface="Janna LT" panose="01000000000000000000" pitchFamily="2" charset="-78"/>
                <a:cs typeface="Janna LT" panose="01000000000000000000" pitchFamily="2" charset="-78"/>
              </a:rPr>
              <a:t>ابحث عن الرقم</a:t>
            </a:r>
            <a:endParaRPr lang="ar-AE" sz="2700" dirty="0">
              <a:solidFill>
                <a:schemeClr val="bg1"/>
              </a:solidFill>
              <a:latin typeface="Janna LT" panose="01000000000000000000" pitchFamily="2" charset="-78"/>
              <a:cs typeface="Janna LT" panose="01000000000000000000" pitchFamily="2" charset="-78"/>
            </a:endParaRPr>
          </a:p>
        </p:txBody>
      </p:sp>
      <p:sp>
        <p:nvSpPr>
          <p:cNvPr id="29" name="TextBox 63">
            <a:extLst>
              <a:ext uri="{FF2B5EF4-FFF2-40B4-BE49-F238E27FC236}">
                <a16:creationId xmlns:a16="http://schemas.microsoft.com/office/drawing/2014/main" id="{037FE17D-6ADA-9138-460F-C533539EBB8A}"/>
              </a:ext>
            </a:extLst>
          </p:cNvPr>
          <p:cNvSpPr txBox="1"/>
          <p:nvPr/>
        </p:nvSpPr>
        <p:spPr>
          <a:xfrm>
            <a:off x="12297505" y="6028154"/>
            <a:ext cx="47913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dirty="0">
                <a:solidFill>
                  <a:schemeClr val="bg1"/>
                </a:solidFill>
                <a:latin typeface="Janna LT" panose="01000000000000000000" pitchFamily="2" charset="-78"/>
                <a:cs typeface="+mj-cs"/>
              </a:rPr>
              <a:t>لون حسب الرقم المطلوب</a:t>
            </a:r>
            <a:endParaRPr lang="ar-AE" sz="4000" dirty="0">
              <a:solidFill>
                <a:schemeClr val="bg1"/>
              </a:solidFill>
              <a:latin typeface="Janna LT" panose="01000000000000000000" pitchFamily="2" charset="-78"/>
              <a:cs typeface="+mj-cs"/>
            </a:endParaRPr>
          </a:p>
        </p:txBody>
      </p:sp>
      <p:sp>
        <p:nvSpPr>
          <p:cNvPr id="32" name="TextBox 69">
            <a:extLst>
              <a:ext uri="{FF2B5EF4-FFF2-40B4-BE49-F238E27FC236}">
                <a16:creationId xmlns:a16="http://schemas.microsoft.com/office/drawing/2014/main" id="{6007B67E-E9C8-73C5-88FC-22228D15A1F3}"/>
              </a:ext>
            </a:extLst>
          </p:cNvPr>
          <p:cNvSpPr txBox="1"/>
          <p:nvPr/>
        </p:nvSpPr>
        <p:spPr>
          <a:xfrm>
            <a:off x="4052720" y="6598190"/>
            <a:ext cx="1590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latin typeface="Janna LT" panose="01000000000000000000" pitchFamily="2" charset="-78"/>
              </a:rPr>
              <a:t>الرقم السابق</a:t>
            </a:r>
            <a:endParaRPr lang="ar-AE" sz="2400" dirty="0">
              <a:solidFill>
                <a:schemeClr val="bg1"/>
              </a:solidFill>
              <a:latin typeface="Janna LT" panose="01000000000000000000" pitchFamily="2" charset="-78"/>
            </a:endParaRPr>
          </a:p>
        </p:txBody>
      </p:sp>
      <p:sp>
        <p:nvSpPr>
          <p:cNvPr id="33" name="TextBox 71">
            <a:extLst>
              <a:ext uri="{FF2B5EF4-FFF2-40B4-BE49-F238E27FC236}">
                <a16:creationId xmlns:a16="http://schemas.microsoft.com/office/drawing/2014/main" id="{02F3F850-FA20-18BB-CDAF-44A04A6D5C82}"/>
              </a:ext>
            </a:extLst>
          </p:cNvPr>
          <p:cNvSpPr txBox="1"/>
          <p:nvPr/>
        </p:nvSpPr>
        <p:spPr>
          <a:xfrm>
            <a:off x="811162" y="6544766"/>
            <a:ext cx="1590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latin typeface="Janna LT" panose="01000000000000000000" pitchFamily="2" charset="-78"/>
              </a:rPr>
              <a:t>الرقم التالي</a:t>
            </a:r>
            <a:endParaRPr lang="ar-AE" sz="2400" dirty="0">
              <a:solidFill>
                <a:schemeClr val="bg1"/>
              </a:solidFill>
              <a:latin typeface="Janna LT" panose="01000000000000000000" pitchFamily="2" charset="-78"/>
            </a:endParaRPr>
          </a:p>
        </p:txBody>
      </p:sp>
      <p:sp>
        <p:nvSpPr>
          <p:cNvPr id="34" name="Rectangle 74">
            <a:extLst>
              <a:ext uri="{FF2B5EF4-FFF2-40B4-BE49-F238E27FC236}">
                <a16:creationId xmlns:a16="http://schemas.microsoft.com/office/drawing/2014/main" id="{212DB974-D0B4-F87A-EB4E-65479735C863}"/>
              </a:ext>
            </a:extLst>
          </p:cNvPr>
          <p:cNvSpPr/>
          <p:nvPr/>
        </p:nvSpPr>
        <p:spPr>
          <a:xfrm>
            <a:off x="4140362" y="5068181"/>
            <a:ext cx="1450892" cy="13261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8100" dirty="0">
                <a:solidFill>
                  <a:schemeClr val="bg1"/>
                </a:solidFill>
              </a:rPr>
              <a:t>11</a:t>
            </a:r>
            <a:endParaRPr lang="ar-AE" sz="8100" dirty="0">
              <a:solidFill>
                <a:schemeClr val="bg1"/>
              </a:solidFill>
            </a:endParaRPr>
          </a:p>
        </p:txBody>
      </p:sp>
      <p:sp>
        <p:nvSpPr>
          <p:cNvPr id="35" name="Rectangle 80">
            <a:extLst>
              <a:ext uri="{FF2B5EF4-FFF2-40B4-BE49-F238E27FC236}">
                <a16:creationId xmlns:a16="http://schemas.microsoft.com/office/drawing/2014/main" id="{15C2BFF2-E7D5-E52B-E64A-ECBF6981A207}"/>
              </a:ext>
            </a:extLst>
          </p:cNvPr>
          <p:cNvSpPr/>
          <p:nvPr/>
        </p:nvSpPr>
        <p:spPr>
          <a:xfrm>
            <a:off x="955806" y="5095936"/>
            <a:ext cx="1450892" cy="13261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8100" dirty="0">
                <a:solidFill>
                  <a:schemeClr val="bg1"/>
                </a:solidFill>
              </a:rPr>
              <a:t>13</a:t>
            </a:r>
            <a:endParaRPr lang="ar-AE" sz="8100" dirty="0">
              <a:solidFill>
                <a:schemeClr val="bg1"/>
              </a:solidFill>
            </a:endParaRPr>
          </a:p>
        </p:txBody>
      </p:sp>
      <p:sp>
        <p:nvSpPr>
          <p:cNvPr id="36" name="Rectangle 81">
            <a:extLst>
              <a:ext uri="{FF2B5EF4-FFF2-40B4-BE49-F238E27FC236}">
                <a16:creationId xmlns:a16="http://schemas.microsoft.com/office/drawing/2014/main" id="{DC90245B-1B80-15C7-8FF6-6FF0DF35369F}"/>
              </a:ext>
            </a:extLst>
          </p:cNvPr>
          <p:cNvSpPr/>
          <p:nvPr/>
        </p:nvSpPr>
        <p:spPr>
          <a:xfrm>
            <a:off x="2456204" y="5118852"/>
            <a:ext cx="1450892" cy="13261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8100" dirty="0">
                <a:solidFill>
                  <a:schemeClr val="bg1"/>
                </a:solidFill>
              </a:rPr>
              <a:t>12</a:t>
            </a:r>
            <a:endParaRPr lang="ar-AE" sz="8100" dirty="0">
              <a:solidFill>
                <a:schemeClr val="bg1"/>
              </a:solidFill>
            </a:endParaRPr>
          </a:p>
        </p:txBody>
      </p:sp>
      <p:sp>
        <p:nvSpPr>
          <p:cNvPr id="73" name="نجمة ذات 5 نقاط 72">
            <a:extLst>
              <a:ext uri="{FF2B5EF4-FFF2-40B4-BE49-F238E27FC236}">
                <a16:creationId xmlns:a16="http://schemas.microsoft.com/office/drawing/2014/main" id="{EC7D5557-F37A-6344-1679-138422BBC17A}"/>
              </a:ext>
            </a:extLst>
          </p:cNvPr>
          <p:cNvSpPr/>
          <p:nvPr/>
        </p:nvSpPr>
        <p:spPr>
          <a:xfrm>
            <a:off x="11463206" y="686363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4" name="نجمة ذات 5 نقاط 73">
            <a:extLst>
              <a:ext uri="{FF2B5EF4-FFF2-40B4-BE49-F238E27FC236}">
                <a16:creationId xmlns:a16="http://schemas.microsoft.com/office/drawing/2014/main" id="{847E12FE-3C61-4FE8-7258-F9D471E2E053}"/>
              </a:ext>
            </a:extLst>
          </p:cNvPr>
          <p:cNvSpPr/>
          <p:nvPr/>
        </p:nvSpPr>
        <p:spPr>
          <a:xfrm>
            <a:off x="12216440" y="687323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5" name="نجمة ذات 5 نقاط 74">
            <a:extLst>
              <a:ext uri="{FF2B5EF4-FFF2-40B4-BE49-F238E27FC236}">
                <a16:creationId xmlns:a16="http://schemas.microsoft.com/office/drawing/2014/main" id="{703B969B-09FF-F02D-3CEA-FE37D4517DC2}"/>
              </a:ext>
            </a:extLst>
          </p:cNvPr>
          <p:cNvSpPr/>
          <p:nvPr/>
        </p:nvSpPr>
        <p:spPr>
          <a:xfrm>
            <a:off x="12977079" y="687323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6" name="نجمة ذات 5 نقاط 75">
            <a:extLst>
              <a:ext uri="{FF2B5EF4-FFF2-40B4-BE49-F238E27FC236}">
                <a16:creationId xmlns:a16="http://schemas.microsoft.com/office/drawing/2014/main" id="{F20A3960-17AE-9F79-64C7-3CF65AD22ABE}"/>
              </a:ext>
            </a:extLst>
          </p:cNvPr>
          <p:cNvSpPr/>
          <p:nvPr/>
        </p:nvSpPr>
        <p:spPr>
          <a:xfrm>
            <a:off x="13753928" y="688656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7" name="نجمة ذات 5 نقاط 76">
            <a:extLst>
              <a:ext uri="{FF2B5EF4-FFF2-40B4-BE49-F238E27FC236}">
                <a16:creationId xmlns:a16="http://schemas.microsoft.com/office/drawing/2014/main" id="{82ADFB3A-1332-E55C-8C53-A747CCF7764B}"/>
              </a:ext>
            </a:extLst>
          </p:cNvPr>
          <p:cNvSpPr/>
          <p:nvPr/>
        </p:nvSpPr>
        <p:spPr>
          <a:xfrm>
            <a:off x="14499881" y="6891424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8" name="نجمة ذات 5 نقاط 77">
            <a:extLst>
              <a:ext uri="{FF2B5EF4-FFF2-40B4-BE49-F238E27FC236}">
                <a16:creationId xmlns:a16="http://schemas.microsoft.com/office/drawing/2014/main" id="{D30E7F96-5357-634B-1401-3F5338F97C32}"/>
              </a:ext>
            </a:extLst>
          </p:cNvPr>
          <p:cNvSpPr/>
          <p:nvPr/>
        </p:nvSpPr>
        <p:spPr>
          <a:xfrm>
            <a:off x="15255014" y="6909027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9" name="نجمة ذات 5 نقاط 78">
            <a:extLst>
              <a:ext uri="{FF2B5EF4-FFF2-40B4-BE49-F238E27FC236}">
                <a16:creationId xmlns:a16="http://schemas.microsoft.com/office/drawing/2014/main" id="{00FE0161-EE22-BE0B-0D4F-583738A5A195}"/>
              </a:ext>
            </a:extLst>
          </p:cNvPr>
          <p:cNvSpPr/>
          <p:nvPr/>
        </p:nvSpPr>
        <p:spPr>
          <a:xfrm>
            <a:off x="15991787" y="691686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0" name="نجمة ذات 5 نقاط 79">
            <a:extLst>
              <a:ext uri="{FF2B5EF4-FFF2-40B4-BE49-F238E27FC236}">
                <a16:creationId xmlns:a16="http://schemas.microsoft.com/office/drawing/2014/main" id="{36E40824-F61E-D014-BB5E-6FAE7E9BC1C3}"/>
              </a:ext>
            </a:extLst>
          </p:cNvPr>
          <p:cNvSpPr/>
          <p:nvPr/>
        </p:nvSpPr>
        <p:spPr>
          <a:xfrm>
            <a:off x="16663155" y="6939092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1" name="نجمة ذات 5 نقاط 80">
            <a:extLst>
              <a:ext uri="{FF2B5EF4-FFF2-40B4-BE49-F238E27FC236}">
                <a16:creationId xmlns:a16="http://schemas.microsoft.com/office/drawing/2014/main" id="{63BEF3A4-63ED-FF6D-48C2-FE42287421DD}"/>
              </a:ext>
            </a:extLst>
          </p:cNvPr>
          <p:cNvSpPr/>
          <p:nvPr/>
        </p:nvSpPr>
        <p:spPr>
          <a:xfrm>
            <a:off x="11455383" y="76122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2" name="نجمة ذات 5 نقاط 81">
            <a:extLst>
              <a:ext uri="{FF2B5EF4-FFF2-40B4-BE49-F238E27FC236}">
                <a16:creationId xmlns:a16="http://schemas.microsoft.com/office/drawing/2014/main" id="{19561E75-85BC-6E2E-833A-0E8996BCD53D}"/>
              </a:ext>
            </a:extLst>
          </p:cNvPr>
          <p:cNvSpPr/>
          <p:nvPr/>
        </p:nvSpPr>
        <p:spPr>
          <a:xfrm>
            <a:off x="12208617" y="76218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3" name="نجمة ذات 5 نقاط 82">
            <a:extLst>
              <a:ext uri="{FF2B5EF4-FFF2-40B4-BE49-F238E27FC236}">
                <a16:creationId xmlns:a16="http://schemas.microsoft.com/office/drawing/2014/main" id="{CE94B9DD-FE7A-6871-D554-2A04F0F5642A}"/>
              </a:ext>
            </a:extLst>
          </p:cNvPr>
          <p:cNvSpPr/>
          <p:nvPr/>
        </p:nvSpPr>
        <p:spPr>
          <a:xfrm>
            <a:off x="12969256" y="76218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4" name="نجمة ذات 5 نقاط 83">
            <a:extLst>
              <a:ext uri="{FF2B5EF4-FFF2-40B4-BE49-F238E27FC236}">
                <a16:creationId xmlns:a16="http://schemas.microsoft.com/office/drawing/2014/main" id="{0B41CF74-38C3-1FA2-FB27-A520B0DECA1D}"/>
              </a:ext>
            </a:extLst>
          </p:cNvPr>
          <p:cNvSpPr/>
          <p:nvPr/>
        </p:nvSpPr>
        <p:spPr>
          <a:xfrm>
            <a:off x="13746105" y="763520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5" name="نجمة ذات 5 نقاط 84">
            <a:extLst>
              <a:ext uri="{FF2B5EF4-FFF2-40B4-BE49-F238E27FC236}">
                <a16:creationId xmlns:a16="http://schemas.microsoft.com/office/drawing/2014/main" id="{60B43F63-2509-13F6-3465-DD473088F6A8}"/>
              </a:ext>
            </a:extLst>
          </p:cNvPr>
          <p:cNvSpPr/>
          <p:nvPr/>
        </p:nvSpPr>
        <p:spPr>
          <a:xfrm>
            <a:off x="14492058" y="7640064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6" name="نجمة ذات 5 نقاط 85">
            <a:extLst>
              <a:ext uri="{FF2B5EF4-FFF2-40B4-BE49-F238E27FC236}">
                <a16:creationId xmlns:a16="http://schemas.microsoft.com/office/drawing/2014/main" id="{615D66B6-9846-CD1E-170F-699CCFE4DF57}"/>
              </a:ext>
            </a:extLst>
          </p:cNvPr>
          <p:cNvSpPr/>
          <p:nvPr/>
        </p:nvSpPr>
        <p:spPr>
          <a:xfrm>
            <a:off x="15314168" y="763520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7" name="نجمة ذات 5 نقاط 86">
            <a:extLst>
              <a:ext uri="{FF2B5EF4-FFF2-40B4-BE49-F238E27FC236}">
                <a16:creationId xmlns:a16="http://schemas.microsoft.com/office/drawing/2014/main" id="{85CA9083-C669-4E35-5488-E474E0499C11}"/>
              </a:ext>
            </a:extLst>
          </p:cNvPr>
          <p:cNvSpPr/>
          <p:nvPr/>
        </p:nvSpPr>
        <p:spPr>
          <a:xfrm>
            <a:off x="16024963" y="7662321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8" name="نجمة ذات 5 نقاط 87">
            <a:extLst>
              <a:ext uri="{FF2B5EF4-FFF2-40B4-BE49-F238E27FC236}">
                <a16:creationId xmlns:a16="http://schemas.microsoft.com/office/drawing/2014/main" id="{E86FF5DD-511A-55E2-C342-5DD4DD14CE09}"/>
              </a:ext>
            </a:extLst>
          </p:cNvPr>
          <p:cNvSpPr/>
          <p:nvPr/>
        </p:nvSpPr>
        <p:spPr>
          <a:xfrm>
            <a:off x="16698313" y="7638577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89" name="نجمة ذات 5 نقاط 88">
            <a:extLst>
              <a:ext uri="{FF2B5EF4-FFF2-40B4-BE49-F238E27FC236}">
                <a16:creationId xmlns:a16="http://schemas.microsoft.com/office/drawing/2014/main" id="{DBF7B700-8F5D-EFFD-48B5-DD05BF089A8F}"/>
              </a:ext>
            </a:extLst>
          </p:cNvPr>
          <p:cNvSpPr/>
          <p:nvPr/>
        </p:nvSpPr>
        <p:spPr>
          <a:xfrm>
            <a:off x="11463206" y="8357826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0" name="نجمة ذات 5 نقاط 89">
            <a:extLst>
              <a:ext uri="{FF2B5EF4-FFF2-40B4-BE49-F238E27FC236}">
                <a16:creationId xmlns:a16="http://schemas.microsoft.com/office/drawing/2014/main" id="{C9147049-92D1-8CCC-EF82-DDF32E846AC6}"/>
              </a:ext>
            </a:extLst>
          </p:cNvPr>
          <p:cNvSpPr/>
          <p:nvPr/>
        </p:nvSpPr>
        <p:spPr>
          <a:xfrm>
            <a:off x="12216440" y="8367426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1" name="نجمة ذات 5 نقاط 90">
            <a:extLst>
              <a:ext uri="{FF2B5EF4-FFF2-40B4-BE49-F238E27FC236}">
                <a16:creationId xmlns:a16="http://schemas.microsoft.com/office/drawing/2014/main" id="{B0C8BA61-A682-AC88-BA13-18CBABAACDC3}"/>
              </a:ext>
            </a:extLst>
          </p:cNvPr>
          <p:cNvSpPr/>
          <p:nvPr/>
        </p:nvSpPr>
        <p:spPr>
          <a:xfrm>
            <a:off x="12977079" y="8367426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2" name="نجمة ذات 5 نقاط 91">
            <a:extLst>
              <a:ext uri="{FF2B5EF4-FFF2-40B4-BE49-F238E27FC236}">
                <a16:creationId xmlns:a16="http://schemas.microsoft.com/office/drawing/2014/main" id="{3BCD5550-6879-C916-09E8-B614AD90A315}"/>
              </a:ext>
            </a:extLst>
          </p:cNvPr>
          <p:cNvSpPr/>
          <p:nvPr/>
        </p:nvSpPr>
        <p:spPr>
          <a:xfrm>
            <a:off x="13753928" y="8380752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3" name="نجمة ذات 5 نقاط 92">
            <a:extLst>
              <a:ext uri="{FF2B5EF4-FFF2-40B4-BE49-F238E27FC236}">
                <a16:creationId xmlns:a16="http://schemas.microsoft.com/office/drawing/2014/main" id="{3508FEF0-C83D-C0F0-DAE0-213CA1C0A14C}"/>
              </a:ext>
            </a:extLst>
          </p:cNvPr>
          <p:cNvSpPr/>
          <p:nvPr/>
        </p:nvSpPr>
        <p:spPr>
          <a:xfrm>
            <a:off x="14547956" y="840747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4" name="نجمة ذات 5 نقاط 93">
            <a:extLst>
              <a:ext uri="{FF2B5EF4-FFF2-40B4-BE49-F238E27FC236}">
                <a16:creationId xmlns:a16="http://schemas.microsoft.com/office/drawing/2014/main" id="{31F83003-A9D3-160A-33D9-E1B5DC6FE3AC}"/>
              </a:ext>
            </a:extLst>
          </p:cNvPr>
          <p:cNvSpPr/>
          <p:nvPr/>
        </p:nvSpPr>
        <p:spPr>
          <a:xfrm>
            <a:off x="15341984" y="8443139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5" name="نجمة ذات 5 نقاط 94">
            <a:extLst>
              <a:ext uri="{FF2B5EF4-FFF2-40B4-BE49-F238E27FC236}">
                <a16:creationId xmlns:a16="http://schemas.microsoft.com/office/drawing/2014/main" id="{E66AF97F-2160-D8CA-6C85-566643C4435A}"/>
              </a:ext>
            </a:extLst>
          </p:cNvPr>
          <p:cNvSpPr/>
          <p:nvPr/>
        </p:nvSpPr>
        <p:spPr>
          <a:xfrm>
            <a:off x="16057856" y="8449545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96" name="نجمة ذات 5 نقاط 95">
            <a:extLst>
              <a:ext uri="{FF2B5EF4-FFF2-40B4-BE49-F238E27FC236}">
                <a16:creationId xmlns:a16="http://schemas.microsoft.com/office/drawing/2014/main" id="{7F9F3816-7619-10D7-CDEC-EF1C162CBF9D}"/>
              </a:ext>
            </a:extLst>
          </p:cNvPr>
          <p:cNvSpPr/>
          <p:nvPr/>
        </p:nvSpPr>
        <p:spPr>
          <a:xfrm>
            <a:off x="16726129" y="8429209"/>
            <a:ext cx="638192" cy="63486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59053537-3CA2-12B4-9177-2EBF7A6AFB7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0461" y="3826123"/>
            <a:ext cx="1034869" cy="1437474"/>
          </a:xfrm>
          <a:prstGeom prst="rect">
            <a:avLst/>
          </a:prstGeom>
        </p:spPr>
      </p:pic>
      <p:pic>
        <p:nvPicPr>
          <p:cNvPr id="19" name="Picture 26">
            <a:extLst>
              <a:ext uri="{FF2B5EF4-FFF2-40B4-BE49-F238E27FC236}">
                <a16:creationId xmlns:a16="http://schemas.microsoft.com/office/drawing/2014/main" id="{6E5612D1-C0F6-BC7C-EEA7-B615C12A920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27788" y="3827925"/>
            <a:ext cx="1011279" cy="1404709"/>
          </a:xfrm>
          <a:prstGeom prst="rect">
            <a:avLst/>
          </a:prstGeom>
        </p:spPr>
      </p:pic>
      <p:pic>
        <p:nvPicPr>
          <p:cNvPr id="20" name="Picture 53">
            <a:extLst>
              <a:ext uri="{FF2B5EF4-FFF2-40B4-BE49-F238E27FC236}">
                <a16:creationId xmlns:a16="http://schemas.microsoft.com/office/drawing/2014/main" id="{1FF97920-7C0C-CAF0-AF4C-707C1379B0B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010" y="3779782"/>
            <a:ext cx="663642" cy="143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3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6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1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5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F10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679472" y="-87309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" name="Freeform 2"/>
          <p:cNvSpPr/>
          <p:nvPr/>
        </p:nvSpPr>
        <p:spPr>
          <a:xfrm>
            <a:off x="-5490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18377605-C31C-B133-D030-5413417E8AE8}"/>
              </a:ext>
            </a:extLst>
          </p:cNvPr>
          <p:cNvSpPr/>
          <p:nvPr/>
        </p:nvSpPr>
        <p:spPr>
          <a:xfrm>
            <a:off x="526875" y="664261"/>
            <a:ext cx="17124445" cy="885818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222" b="-9222"/>
            </a:stretch>
          </a:blipFill>
        </p:spPr>
        <p:txBody>
          <a:bodyPr/>
          <a:lstStyle/>
          <a:p>
            <a:pPr marL="0" algn="r" defTabSz="914400" rtl="1" eaLnBrk="1" latinLnBrk="0" hangingPunct="1"/>
            <a:endParaRPr lang="ar-AE" dirty="0"/>
          </a:p>
        </p:txBody>
      </p:sp>
      <p:sp>
        <p:nvSpPr>
          <p:cNvPr id="16" name="Freeform 16"/>
          <p:cNvSpPr/>
          <p:nvPr/>
        </p:nvSpPr>
        <p:spPr>
          <a:xfrm>
            <a:off x="16463747" y="477438"/>
            <a:ext cx="1297378" cy="2106377"/>
          </a:xfrm>
          <a:custGeom>
            <a:avLst/>
            <a:gdLst/>
            <a:ahLst/>
            <a:cxnLst/>
            <a:rect l="l" t="t" r="r" b="b"/>
            <a:pathLst>
              <a:path w="4794196" h="8961114">
                <a:moveTo>
                  <a:pt x="0" y="0"/>
                </a:moveTo>
                <a:lnTo>
                  <a:pt x="4794196" y="0"/>
                </a:lnTo>
                <a:lnTo>
                  <a:pt x="4794196" y="8961114"/>
                </a:lnTo>
                <a:lnTo>
                  <a:pt x="0" y="89611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19" name="13">
            <a:extLst>
              <a:ext uri="{FF2B5EF4-FFF2-40B4-BE49-F238E27FC236}">
                <a16:creationId xmlns:a16="http://schemas.microsoft.com/office/drawing/2014/main" id="{70BF174E-93F1-C86F-626C-D5F23DD8E981}"/>
              </a:ext>
            </a:extLst>
          </p:cNvPr>
          <p:cNvGrpSpPr/>
          <p:nvPr/>
        </p:nvGrpSpPr>
        <p:grpSpPr>
          <a:xfrm>
            <a:off x="3691296" y="6223007"/>
            <a:ext cx="2665377" cy="2110788"/>
            <a:chOff x="0" y="0"/>
            <a:chExt cx="1026355" cy="812800"/>
          </a:xfrm>
        </p:grpSpPr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E11F4021-4A75-A60A-3BFD-2DB405059C87}"/>
                </a:ext>
              </a:extLst>
            </p:cNvPr>
            <p:cNvSpPr/>
            <p:nvPr/>
          </p:nvSpPr>
          <p:spPr>
            <a:xfrm>
              <a:off x="0" y="0"/>
              <a:ext cx="1026355" cy="812800"/>
            </a:xfrm>
            <a:custGeom>
              <a:avLst/>
              <a:gdLst/>
              <a:ahLst/>
              <a:cxnLst/>
              <a:rect l="l" t="t" r="r" b="b"/>
              <a:pathLst>
                <a:path w="1026355" h="812800">
                  <a:moveTo>
                    <a:pt x="513178" y="0"/>
                  </a:moveTo>
                  <a:cubicBezTo>
                    <a:pt x="229757" y="0"/>
                    <a:pt x="0" y="181951"/>
                    <a:pt x="0" y="406400"/>
                  </a:cubicBezTo>
                  <a:cubicBezTo>
                    <a:pt x="0" y="630849"/>
                    <a:pt x="229757" y="812800"/>
                    <a:pt x="513178" y="812800"/>
                  </a:cubicBezTo>
                  <a:cubicBezTo>
                    <a:pt x="796598" y="812800"/>
                    <a:pt x="1026355" y="630849"/>
                    <a:pt x="1026355" y="406400"/>
                  </a:cubicBezTo>
                  <a:cubicBezTo>
                    <a:pt x="1026355" y="181951"/>
                    <a:pt x="796598" y="0"/>
                    <a:pt x="513178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13617D"/>
              </a:solidFill>
              <a:prstDash val="solid"/>
              <a:miter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2420AE9E-55F5-E341-B420-71DA14B0BC1C}"/>
                </a:ext>
              </a:extLst>
            </p:cNvPr>
            <p:cNvSpPr txBox="1"/>
            <p:nvPr/>
          </p:nvSpPr>
          <p:spPr>
            <a:xfrm>
              <a:off x="96221" y="38100"/>
              <a:ext cx="8339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11">
            <a:extLst>
              <a:ext uri="{FF2B5EF4-FFF2-40B4-BE49-F238E27FC236}">
                <a16:creationId xmlns:a16="http://schemas.microsoft.com/office/drawing/2014/main" id="{BFEC2E56-178A-DBF3-59ED-529177D6A692}"/>
              </a:ext>
            </a:extLst>
          </p:cNvPr>
          <p:cNvGrpSpPr/>
          <p:nvPr/>
        </p:nvGrpSpPr>
        <p:grpSpPr>
          <a:xfrm>
            <a:off x="8071317" y="6287301"/>
            <a:ext cx="2665377" cy="2110788"/>
            <a:chOff x="0" y="0"/>
            <a:chExt cx="1026355" cy="812800"/>
          </a:xfrm>
        </p:grpSpPr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39C21108-C9A5-7EB8-9168-018E0F158216}"/>
                </a:ext>
              </a:extLst>
            </p:cNvPr>
            <p:cNvSpPr/>
            <p:nvPr/>
          </p:nvSpPr>
          <p:spPr>
            <a:xfrm>
              <a:off x="0" y="0"/>
              <a:ext cx="1026355" cy="812800"/>
            </a:xfrm>
            <a:custGeom>
              <a:avLst/>
              <a:gdLst/>
              <a:ahLst/>
              <a:cxnLst/>
              <a:rect l="l" t="t" r="r" b="b"/>
              <a:pathLst>
                <a:path w="1026355" h="812800">
                  <a:moveTo>
                    <a:pt x="513178" y="0"/>
                  </a:moveTo>
                  <a:cubicBezTo>
                    <a:pt x="229757" y="0"/>
                    <a:pt x="0" y="181951"/>
                    <a:pt x="0" y="406400"/>
                  </a:cubicBezTo>
                  <a:cubicBezTo>
                    <a:pt x="0" y="630849"/>
                    <a:pt x="229757" y="812800"/>
                    <a:pt x="513178" y="812800"/>
                  </a:cubicBezTo>
                  <a:cubicBezTo>
                    <a:pt x="796598" y="812800"/>
                    <a:pt x="1026355" y="630849"/>
                    <a:pt x="1026355" y="406400"/>
                  </a:cubicBezTo>
                  <a:cubicBezTo>
                    <a:pt x="1026355" y="181951"/>
                    <a:pt x="796598" y="0"/>
                    <a:pt x="513178" y="0"/>
                  </a:cubicBezTo>
                  <a:close/>
                </a:path>
              </a:pathLst>
            </a:custGeom>
            <a:solidFill>
              <a:schemeClr val="bg1"/>
            </a:solidFill>
            <a:ln w="76200" cap="sq">
              <a:solidFill>
                <a:srgbClr val="13617D"/>
              </a:solidFill>
              <a:prstDash val="solid"/>
              <a:miter/>
            </a:ln>
          </p:spPr>
          <p:txBody>
            <a:bodyPr/>
            <a:lstStyle/>
            <a:p>
              <a:endParaRPr lang="ar-AE" dirty="0"/>
            </a:p>
          </p:txBody>
        </p:sp>
        <p:sp>
          <p:nvSpPr>
            <p:cNvPr id="41" name="TextBox 18">
              <a:extLst>
                <a:ext uri="{FF2B5EF4-FFF2-40B4-BE49-F238E27FC236}">
                  <a16:creationId xmlns:a16="http://schemas.microsoft.com/office/drawing/2014/main" id="{EE22540F-B280-C2E0-F02C-1DA7D91BEB41}"/>
                </a:ext>
              </a:extLst>
            </p:cNvPr>
            <p:cNvSpPr txBox="1"/>
            <p:nvPr/>
          </p:nvSpPr>
          <p:spPr>
            <a:xfrm>
              <a:off x="96221" y="38100"/>
              <a:ext cx="8339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2" name="TextBox 22">
            <a:extLst>
              <a:ext uri="{FF2B5EF4-FFF2-40B4-BE49-F238E27FC236}">
                <a16:creationId xmlns:a16="http://schemas.microsoft.com/office/drawing/2014/main" id="{247F5A17-F999-9ED1-AE65-D484E6ECCF0F}"/>
              </a:ext>
            </a:extLst>
          </p:cNvPr>
          <p:cNvSpPr txBox="1"/>
          <p:nvPr/>
        </p:nvSpPr>
        <p:spPr>
          <a:xfrm>
            <a:off x="3688021" y="6642325"/>
            <a:ext cx="2421092" cy="16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03"/>
              </a:lnSpc>
            </a:pPr>
            <a:r>
              <a:rPr lang="en-US" sz="13232" b="1" spc="224" dirty="0">
                <a:solidFill>
                  <a:srgbClr val="13617D"/>
                </a:solidFill>
                <a:latin typeface="+mj-lt"/>
                <a:ea typeface="Margin"/>
                <a:sym typeface="Margin"/>
              </a:rPr>
              <a:t>13</a:t>
            </a:r>
          </a:p>
        </p:txBody>
      </p:sp>
      <p:grpSp>
        <p:nvGrpSpPr>
          <p:cNvPr id="30" name="12">
            <a:extLst>
              <a:ext uri="{FF2B5EF4-FFF2-40B4-BE49-F238E27FC236}">
                <a16:creationId xmlns:a16="http://schemas.microsoft.com/office/drawing/2014/main" id="{CADA0D02-9FDB-5499-1D8C-43CA50A3BFA1}"/>
              </a:ext>
            </a:extLst>
          </p:cNvPr>
          <p:cNvGrpSpPr/>
          <p:nvPr/>
        </p:nvGrpSpPr>
        <p:grpSpPr>
          <a:xfrm>
            <a:off x="12291211" y="6321950"/>
            <a:ext cx="2665377" cy="2110788"/>
            <a:chOff x="0" y="0"/>
            <a:chExt cx="1026355" cy="812800"/>
          </a:xfrm>
        </p:grpSpPr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899CE14A-AE9C-FEAD-D850-73A3E4A2EF03}"/>
                </a:ext>
              </a:extLst>
            </p:cNvPr>
            <p:cNvSpPr/>
            <p:nvPr/>
          </p:nvSpPr>
          <p:spPr>
            <a:xfrm>
              <a:off x="0" y="0"/>
              <a:ext cx="1026355" cy="812800"/>
            </a:xfrm>
            <a:custGeom>
              <a:avLst/>
              <a:gdLst/>
              <a:ahLst/>
              <a:cxnLst/>
              <a:rect l="l" t="t" r="r" b="b"/>
              <a:pathLst>
                <a:path w="1026355" h="812800">
                  <a:moveTo>
                    <a:pt x="513178" y="0"/>
                  </a:moveTo>
                  <a:cubicBezTo>
                    <a:pt x="229757" y="0"/>
                    <a:pt x="0" y="181951"/>
                    <a:pt x="0" y="406400"/>
                  </a:cubicBezTo>
                  <a:cubicBezTo>
                    <a:pt x="0" y="630849"/>
                    <a:pt x="229757" y="812800"/>
                    <a:pt x="513178" y="812800"/>
                  </a:cubicBezTo>
                  <a:cubicBezTo>
                    <a:pt x="796598" y="812800"/>
                    <a:pt x="1026355" y="630849"/>
                    <a:pt x="1026355" y="406400"/>
                  </a:cubicBezTo>
                  <a:cubicBezTo>
                    <a:pt x="1026355" y="181951"/>
                    <a:pt x="796598" y="0"/>
                    <a:pt x="513178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solidFill>
                <a:srgbClr val="13617D"/>
              </a:solidFill>
              <a:prstDash val="solid"/>
              <a:miter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id="{5774A3E0-9C63-F6EB-39FE-50F0038E72F7}"/>
                </a:ext>
              </a:extLst>
            </p:cNvPr>
            <p:cNvSpPr txBox="1"/>
            <p:nvPr/>
          </p:nvSpPr>
          <p:spPr>
            <a:xfrm>
              <a:off x="96221" y="38100"/>
              <a:ext cx="8339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3" name="ر ١٢">
            <a:extLst>
              <a:ext uri="{FF2B5EF4-FFF2-40B4-BE49-F238E27FC236}">
                <a16:creationId xmlns:a16="http://schemas.microsoft.com/office/drawing/2014/main" id="{73856C8B-D8D0-7D19-AC2B-F25C330060BC}"/>
              </a:ext>
            </a:extLst>
          </p:cNvPr>
          <p:cNvSpPr txBox="1"/>
          <p:nvPr/>
        </p:nvSpPr>
        <p:spPr>
          <a:xfrm>
            <a:off x="12302681" y="6681257"/>
            <a:ext cx="2421092" cy="16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03"/>
              </a:lnSpc>
            </a:pPr>
            <a:r>
              <a:rPr lang="en-US" sz="13232" b="1" spc="224" dirty="0">
                <a:solidFill>
                  <a:srgbClr val="13617D"/>
                </a:solidFill>
                <a:latin typeface="+mj-lt"/>
                <a:ea typeface="Margin"/>
                <a:sym typeface="Margin"/>
              </a:rPr>
              <a:t>14</a:t>
            </a:r>
          </a:p>
        </p:txBody>
      </p:sp>
      <p:sp>
        <p:nvSpPr>
          <p:cNvPr id="44" name="n 11">
            <a:extLst>
              <a:ext uri="{FF2B5EF4-FFF2-40B4-BE49-F238E27FC236}">
                <a16:creationId xmlns:a16="http://schemas.microsoft.com/office/drawing/2014/main" id="{FCB28278-E743-A43E-3F98-CB635A3912AB}"/>
              </a:ext>
            </a:extLst>
          </p:cNvPr>
          <p:cNvSpPr txBox="1"/>
          <p:nvPr/>
        </p:nvSpPr>
        <p:spPr>
          <a:xfrm>
            <a:off x="8068042" y="6706620"/>
            <a:ext cx="2421092" cy="16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03"/>
              </a:lnSpc>
            </a:pPr>
            <a:r>
              <a:rPr lang="en-US" sz="13232" b="1" spc="224" dirty="0">
                <a:solidFill>
                  <a:srgbClr val="13617D"/>
                </a:solidFill>
                <a:latin typeface="+mj-lt"/>
                <a:ea typeface="Margin"/>
                <a:sym typeface="Margin"/>
              </a:rPr>
              <a:t>12</a:t>
            </a:r>
          </a:p>
        </p:txBody>
      </p:sp>
      <p:pic>
        <p:nvPicPr>
          <p:cNvPr id="4" name="Picture 32">
            <a:extLst>
              <a:ext uri="{FF2B5EF4-FFF2-40B4-BE49-F238E27FC236}">
                <a16:creationId xmlns:a16="http://schemas.microsoft.com/office/drawing/2014/main" id="{32FC9F83-AF4E-5BAE-E881-DB6629B3FED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848555" y="3534036"/>
            <a:ext cx="1418861" cy="1410805"/>
          </a:xfrm>
          <a:prstGeom prst="rect">
            <a:avLst/>
          </a:prstGeom>
        </p:spPr>
      </p:pic>
      <p:pic>
        <p:nvPicPr>
          <p:cNvPr id="5" name="Picture 36">
            <a:extLst>
              <a:ext uri="{FF2B5EF4-FFF2-40B4-BE49-F238E27FC236}">
                <a16:creationId xmlns:a16="http://schemas.microsoft.com/office/drawing/2014/main" id="{5F354CE6-801F-4F38-B728-E4AA6A2EB62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799600" y="3512087"/>
            <a:ext cx="1497104" cy="1488604"/>
          </a:xfrm>
          <a:prstGeom prst="rect">
            <a:avLst/>
          </a:prstGeom>
        </p:spPr>
      </p:pic>
      <p:pic>
        <p:nvPicPr>
          <p:cNvPr id="6" name="Picture 37">
            <a:extLst>
              <a:ext uri="{FF2B5EF4-FFF2-40B4-BE49-F238E27FC236}">
                <a16:creationId xmlns:a16="http://schemas.microsoft.com/office/drawing/2014/main" id="{BEABBB0B-51C5-525A-5203-4997538FCB3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880458" y="3450114"/>
            <a:ext cx="1497104" cy="1488604"/>
          </a:xfrm>
          <a:prstGeom prst="rect">
            <a:avLst/>
          </a:prstGeom>
        </p:spPr>
      </p:pic>
      <p:pic>
        <p:nvPicPr>
          <p:cNvPr id="7" name="Picture 38">
            <a:extLst>
              <a:ext uri="{FF2B5EF4-FFF2-40B4-BE49-F238E27FC236}">
                <a16:creationId xmlns:a16="http://schemas.microsoft.com/office/drawing/2014/main" id="{59AFBBB3-E1FF-20C7-4ED7-644CCCD372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795285" y="3582425"/>
            <a:ext cx="1418861" cy="1410805"/>
          </a:xfrm>
          <a:prstGeom prst="rect">
            <a:avLst/>
          </a:prstGeom>
        </p:spPr>
      </p:pic>
      <p:pic>
        <p:nvPicPr>
          <p:cNvPr id="8" name="Picture 39">
            <a:extLst>
              <a:ext uri="{FF2B5EF4-FFF2-40B4-BE49-F238E27FC236}">
                <a16:creationId xmlns:a16="http://schemas.microsoft.com/office/drawing/2014/main" id="{EAA0595B-DEBB-C040-EDF3-08778D538B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741519" y="1786307"/>
            <a:ext cx="1497105" cy="1488605"/>
          </a:xfrm>
          <a:prstGeom prst="rect">
            <a:avLst/>
          </a:prstGeom>
        </p:spPr>
      </p:pic>
      <p:pic>
        <p:nvPicPr>
          <p:cNvPr id="9" name="Picture 41">
            <a:extLst>
              <a:ext uri="{FF2B5EF4-FFF2-40B4-BE49-F238E27FC236}">
                <a16:creationId xmlns:a16="http://schemas.microsoft.com/office/drawing/2014/main" id="{BFBE5D37-7FBB-D17B-48A2-3EE4E8E515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678629" y="1762319"/>
            <a:ext cx="1418861" cy="1410805"/>
          </a:xfrm>
          <a:prstGeom prst="rect">
            <a:avLst/>
          </a:prstGeom>
        </p:spPr>
      </p:pic>
      <p:pic>
        <p:nvPicPr>
          <p:cNvPr id="10" name="Picture 48">
            <a:extLst>
              <a:ext uri="{FF2B5EF4-FFF2-40B4-BE49-F238E27FC236}">
                <a16:creationId xmlns:a16="http://schemas.microsoft.com/office/drawing/2014/main" id="{F5A8DEAF-3D9A-6DA1-A6EA-E37C341A7E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624354" y="1721558"/>
            <a:ext cx="1468732" cy="1460393"/>
          </a:xfrm>
          <a:prstGeom prst="rect">
            <a:avLst/>
          </a:prstGeom>
        </p:spPr>
      </p:pic>
      <p:pic>
        <p:nvPicPr>
          <p:cNvPr id="11" name="Picture 49">
            <a:extLst>
              <a:ext uri="{FF2B5EF4-FFF2-40B4-BE49-F238E27FC236}">
                <a16:creationId xmlns:a16="http://schemas.microsoft.com/office/drawing/2014/main" id="{0D0EE6F9-4080-C2F7-989A-10B573AFFA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671115" y="1692402"/>
            <a:ext cx="1520930" cy="1512295"/>
          </a:xfrm>
          <a:prstGeom prst="rect">
            <a:avLst/>
          </a:prstGeom>
        </p:spPr>
      </p:pic>
      <p:pic>
        <p:nvPicPr>
          <p:cNvPr id="12" name="Picture 58">
            <a:extLst>
              <a:ext uri="{FF2B5EF4-FFF2-40B4-BE49-F238E27FC236}">
                <a16:creationId xmlns:a16="http://schemas.microsoft.com/office/drawing/2014/main" id="{F1468F40-60BD-964D-92D6-D36423739A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685366" y="1752473"/>
            <a:ext cx="1468732" cy="1460393"/>
          </a:xfrm>
          <a:prstGeom prst="rect">
            <a:avLst/>
          </a:prstGeom>
        </p:spPr>
      </p:pic>
      <p:pic>
        <p:nvPicPr>
          <p:cNvPr id="13" name="Picture 59">
            <a:extLst>
              <a:ext uri="{FF2B5EF4-FFF2-40B4-BE49-F238E27FC236}">
                <a16:creationId xmlns:a16="http://schemas.microsoft.com/office/drawing/2014/main" id="{D8ED0BC9-70B6-B3C2-9ED0-66E25A76C37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2867397" y="1813672"/>
            <a:ext cx="1418861" cy="1410805"/>
          </a:xfrm>
          <a:prstGeom prst="rect">
            <a:avLst/>
          </a:prstGeom>
        </p:spPr>
      </p:pic>
      <p:pic>
        <p:nvPicPr>
          <p:cNvPr id="14" name="Picture 60">
            <a:extLst>
              <a:ext uri="{FF2B5EF4-FFF2-40B4-BE49-F238E27FC236}">
                <a16:creationId xmlns:a16="http://schemas.microsoft.com/office/drawing/2014/main" id="{987288E7-0584-F88C-2F0C-4EB742C8AE5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2151582" y="3512087"/>
            <a:ext cx="1402858" cy="139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7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-ringing-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8%A7%D8%AC%D8%A7%D8%A8%D8%A9 %D8%B5%D8%AD%D9%8A%D8%AD%D8%A9 %D8%A7%D8%AD%D8%B3%D9%86%D8%AA %D8%A7%D8%AD%D8%B3%D9%86%D8%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0" y="-15279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747" b="-1452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4448544" y="1171233"/>
            <a:ext cx="13839456" cy="9115767"/>
          </a:xfrm>
          <a:custGeom>
            <a:avLst/>
            <a:gdLst/>
            <a:ahLst/>
            <a:cxnLst/>
            <a:rect l="l" t="t" r="r" b="b"/>
            <a:pathLst>
              <a:path w="13839456" h="9115767">
                <a:moveTo>
                  <a:pt x="0" y="0"/>
                </a:moveTo>
                <a:lnTo>
                  <a:pt x="13839456" y="0"/>
                </a:lnTo>
                <a:lnTo>
                  <a:pt x="13839456" y="9115767"/>
                </a:lnTo>
                <a:lnTo>
                  <a:pt x="0" y="91157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747" t="-14524"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11" name="Group 11"/>
          <p:cNvGrpSpPr/>
          <p:nvPr/>
        </p:nvGrpSpPr>
        <p:grpSpPr>
          <a:xfrm>
            <a:off x="1245036" y="748208"/>
            <a:ext cx="15961854" cy="8359289"/>
            <a:chOff x="0" y="0"/>
            <a:chExt cx="17202662" cy="6471021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17179802" cy="6443081"/>
            </a:xfrm>
            <a:custGeom>
              <a:avLst/>
              <a:gdLst/>
              <a:ahLst/>
              <a:cxnLst/>
              <a:rect l="l" t="t" r="r" b="b"/>
              <a:pathLst>
                <a:path w="17179802" h="6443081">
                  <a:moveTo>
                    <a:pt x="17179802" y="6443081"/>
                  </a:moveTo>
                  <a:lnTo>
                    <a:pt x="0" y="6435461"/>
                  </a:lnTo>
                  <a:lnTo>
                    <a:pt x="0" y="2247855"/>
                  </a:lnTo>
                  <a:lnTo>
                    <a:pt x="17780" y="19050"/>
                  </a:lnTo>
                  <a:lnTo>
                    <a:pt x="8565535" y="0"/>
                  </a:lnTo>
                  <a:lnTo>
                    <a:pt x="17160752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r>
                <a:rPr lang="en-US" dirty="0"/>
                <a:t>11</a:t>
              </a:r>
              <a:endParaRPr lang="ar-AE" dirty="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-3810" y="0"/>
              <a:ext cx="17209011" cy="6469750"/>
            </a:xfrm>
            <a:custGeom>
              <a:avLst/>
              <a:gdLst/>
              <a:ahLst/>
              <a:cxnLst/>
              <a:rect l="l" t="t" r="r" b="b"/>
              <a:pathLst>
                <a:path w="17209011" h="6469750">
                  <a:moveTo>
                    <a:pt x="17174722" y="21590"/>
                  </a:moveTo>
                  <a:cubicBezTo>
                    <a:pt x="17175991" y="34290"/>
                    <a:pt x="17175991" y="44450"/>
                    <a:pt x="17177261" y="54610"/>
                  </a:cubicBezTo>
                  <a:cubicBezTo>
                    <a:pt x="17179802" y="162497"/>
                    <a:pt x="17181072" y="304653"/>
                    <a:pt x="17183611" y="441731"/>
                  </a:cubicBezTo>
                  <a:cubicBezTo>
                    <a:pt x="17183611" y="639733"/>
                    <a:pt x="17196311" y="4543928"/>
                    <a:pt x="17202661" y="4741930"/>
                  </a:cubicBezTo>
                  <a:cubicBezTo>
                    <a:pt x="17209011" y="5041472"/>
                    <a:pt x="17205202" y="5346090"/>
                    <a:pt x="17205202" y="5645631"/>
                  </a:cubicBezTo>
                  <a:cubicBezTo>
                    <a:pt x="17205202" y="5909635"/>
                    <a:pt x="17206472" y="6153329"/>
                    <a:pt x="17207741" y="6408791"/>
                  </a:cubicBezTo>
                  <a:cubicBezTo>
                    <a:pt x="17207741" y="6430381"/>
                    <a:pt x="17207741" y="6444350"/>
                    <a:pt x="17207741" y="6468481"/>
                  </a:cubicBezTo>
                  <a:cubicBezTo>
                    <a:pt x="17184882" y="6468481"/>
                    <a:pt x="17164561" y="6469750"/>
                    <a:pt x="17093985" y="6468481"/>
                  </a:cubicBezTo>
                  <a:cubicBezTo>
                    <a:pt x="16212709" y="6463400"/>
                    <a:pt x="15317875" y="6469750"/>
                    <a:pt x="14436599" y="6464671"/>
                  </a:cubicBezTo>
                  <a:cubicBezTo>
                    <a:pt x="13907834" y="6460861"/>
                    <a:pt x="13392627" y="6463400"/>
                    <a:pt x="12863861" y="6460861"/>
                  </a:cubicBezTo>
                  <a:cubicBezTo>
                    <a:pt x="12619815" y="6459591"/>
                    <a:pt x="12375770" y="6458321"/>
                    <a:pt x="12131724" y="6457050"/>
                  </a:cubicBezTo>
                  <a:cubicBezTo>
                    <a:pt x="11982586" y="6457050"/>
                    <a:pt x="11847005" y="6458321"/>
                    <a:pt x="11697864" y="6458321"/>
                  </a:cubicBezTo>
                  <a:cubicBezTo>
                    <a:pt x="11318239" y="6457050"/>
                    <a:pt x="10274265" y="6458321"/>
                    <a:pt x="9894640" y="6457050"/>
                  </a:cubicBezTo>
                  <a:cubicBezTo>
                    <a:pt x="9623478" y="6455781"/>
                    <a:pt x="4200243" y="6464671"/>
                    <a:pt x="3929080" y="6463400"/>
                  </a:cubicBezTo>
                  <a:cubicBezTo>
                    <a:pt x="3861290" y="6463400"/>
                    <a:pt x="3779942" y="6464671"/>
                    <a:pt x="3712151" y="6464671"/>
                  </a:cubicBezTo>
                  <a:cubicBezTo>
                    <a:pt x="3549454" y="6464671"/>
                    <a:pt x="3400315" y="6465941"/>
                    <a:pt x="3237618" y="6465941"/>
                  </a:cubicBezTo>
                  <a:cubicBezTo>
                    <a:pt x="2830875" y="6465941"/>
                    <a:pt x="2437691" y="6464671"/>
                    <a:pt x="2030948" y="6463400"/>
                  </a:cubicBezTo>
                  <a:cubicBezTo>
                    <a:pt x="1786903" y="6462131"/>
                    <a:pt x="1542857" y="6460861"/>
                    <a:pt x="1312369" y="6459591"/>
                  </a:cubicBezTo>
                  <a:cubicBezTo>
                    <a:pt x="878511" y="6458321"/>
                    <a:pt x="444652" y="6457050"/>
                    <a:pt x="48260" y="6457050"/>
                  </a:cubicBezTo>
                  <a:cubicBezTo>
                    <a:pt x="38100" y="6457050"/>
                    <a:pt x="29210" y="6457050"/>
                    <a:pt x="19050" y="6455781"/>
                  </a:cubicBezTo>
                  <a:cubicBezTo>
                    <a:pt x="10160" y="6454511"/>
                    <a:pt x="5080" y="6448161"/>
                    <a:pt x="7620" y="6439271"/>
                  </a:cubicBezTo>
                  <a:cubicBezTo>
                    <a:pt x="16510" y="6407178"/>
                    <a:pt x="12700" y="6280254"/>
                    <a:pt x="11430" y="6148252"/>
                  </a:cubicBezTo>
                  <a:cubicBezTo>
                    <a:pt x="10160" y="5879173"/>
                    <a:pt x="6350" y="5615170"/>
                    <a:pt x="7620" y="5346090"/>
                  </a:cubicBezTo>
                  <a:cubicBezTo>
                    <a:pt x="5080" y="5011010"/>
                    <a:pt x="0" y="863120"/>
                    <a:pt x="7620" y="522962"/>
                  </a:cubicBezTo>
                  <a:cubicBezTo>
                    <a:pt x="8890" y="456962"/>
                    <a:pt x="7620" y="385884"/>
                    <a:pt x="8890" y="319883"/>
                  </a:cubicBezTo>
                  <a:cubicBezTo>
                    <a:pt x="10160" y="213267"/>
                    <a:pt x="12700" y="964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05700" y="30480"/>
                    <a:pt x="322629" y="29210"/>
                  </a:cubicBezTo>
                  <a:cubicBezTo>
                    <a:pt x="688698" y="25400"/>
                    <a:pt x="1054766" y="22860"/>
                    <a:pt x="1434392" y="20320"/>
                  </a:cubicBezTo>
                  <a:cubicBezTo>
                    <a:pt x="1691996" y="17780"/>
                    <a:pt x="1949600" y="16510"/>
                    <a:pt x="2193646" y="13970"/>
                  </a:cubicBezTo>
                  <a:cubicBezTo>
                    <a:pt x="2437691" y="11430"/>
                    <a:pt x="2695295" y="8890"/>
                    <a:pt x="2939340" y="8890"/>
                  </a:cubicBezTo>
                  <a:cubicBezTo>
                    <a:pt x="3210502" y="7620"/>
                    <a:pt x="3481664" y="10160"/>
                    <a:pt x="3752826" y="8890"/>
                  </a:cubicBezTo>
                  <a:cubicBezTo>
                    <a:pt x="4091778" y="8890"/>
                    <a:pt x="10233592" y="6350"/>
                    <a:pt x="10572544" y="5080"/>
                  </a:cubicBezTo>
                  <a:cubicBezTo>
                    <a:pt x="10897938" y="3810"/>
                    <a:pt x="11223333" y="2540"/>
                    <a:pt x="11562285" y="2540"/>
                  </a:cubicBezTo>
                  <a:cubicBezTo>
                    <a:pt x="12118167" y="1270"/>
                    <a:pt x="12660490" y="0"/>
                    <a:pt x="13216371" y="0"/>
                  </a:cubicBezTo>
                  <a:cubicBezTo>
                    <a:pt x="13446859" y="0"/>
                    <a:pt x="13690905" y="2540"/>
                    <a:pt x="13921391" y="2540"/>
                  </a:cubicBezTo>
                  <a:cubicBezTo>
                    <a:pt x="14558622" y="3810"/>
                    <a:pt x="15209411" y="5080"/>
                    <a:pt x="15846641" y="7620"/>
                  </a:cubicBezTo>
                  <a:cubicBezTo>
                    <a:pt x="16185593" y="8890"/>
                    <a:pt x="16524546" y="12700"/>
                    <a:pt x="16863497" y="16510"/>
                  </a:cubicBezTo>
                  <a:cubicBezTo>
                    <a:pt x="16944846" y="16510"/>
                    <a:pt x="17026196" y="16510"/>
                    <a:pt x="17093985" y="16510"/>
                  </a:cubicBezTo>
                  <a:cubicBezTo>
                    <a:pt x="17155672" y="17780"/>
                    <a:pt x="17164561" y="20320"/>
                    <a:pt x="17174722" y="21590"/>
                  </a:cubicBezTo>
                  <a:close/>
                  <a:moveTo>
                    <a:pt x="17184882" y="6451971"/>
                  </a:moveTo>
                  <a:cubicBezTo>
                    <a:pt x="17186152" y="6435461"/>
                    <a:pt x="17187422" y="6422761"/>
                    <a:pt x="17187422" y="6410061"/>
                  </a:cubicBezTo>
                  <a:cubicBezTo>
                    <a:pt x="17186152" y="6127945"/>
                    <a:pt x="17184882" y="5858865"/>
                    <a:pt x="17184882" y="5569477"/>
                  </a:cubicBezTo>
                  <a:cubicBezTo>
                    <a:pt x="17184882" y="5437476"/>
                    <a:pt x="17187422" y="5305475"/>
                    <a:pt x="17186152" y="5173473"/>
                  </a:cubicBezTo>
                  <a:cubicBezTo>
                    <a:pt x="17186152" y="5051625"/>
                    <a:pt x="17184882" y="4924701"/>
                    <a:pt x="17183611" y="4802854"/>
                  </a:cubicBezTo>
                  <a:cubicBezTo>
                    <a:pt x="17178532" y="4615006"/>
                    <a:pt x="17167102" y="726041"/>
                    <a:pt x="17167102" y="538193"/>
                  </a:cubicBezTo>
                  <a:cubicBezTo>
                    <a:pt x="17164561" y="380807"/>
                    <a:pt x="17162022" y="218344"/>
                    <a:pt x="17159482" y="63500"/>
                  </a:cubicBezTo>
                  <a:cubicBezTo>
                    <a:pt x="17158211" y="44450"/>
                    <a:pt x="17156941" y="43180"/>
                    <a:pt x="17053310" y="41910"/>
                  </a:cubicBezTo>
                  <a:cubicBezTo>
                    <a:pt x="17012637" y="41910"/>
                    <a:pt x="16985521" y="41910"/>
                    <a:pt x="16944846" y="40640"/>
                  </a:cubicBezTo>
                  <a:cubicBezTo>
                    <a:pt x="16605894" y="36830"/>
                    <a:pt x="16253384" y="31750"/>
                    <a:pt x="15914431" y="30480"/>
                  </a:cubicBezTo>
                  <a:cubicBezTo>
                    <a:pt x="15087389" y="26670"/>
                    <a:pt x="14246787" y="25400"/>
                    <a:pt x="13419743" y="22860"/>
                  </a:cubicBezTo>
                  <a:cubicBezTo>
                    <a:pt x="13297721" y="22860"/>
                    <a:pt x="13162140" y="22860"/>
                    <a:pt x="13040117" y="22860"/>
                  </a:cubicBezTo>
                  <a:cubicBezTo>
                    <a:pt x="12836745" y="22860"/>
                    <a:pt x="12633374" y="22860"/>
                    <a:pt x="12443561" y="22860"/>
                  </a:cubicBezTo>
                  <a:cubicBezTo>
                    <a:pt x="12009702" y="22860"/>
                    <a:pt x="11575842" y="22860"/>
                    <a:pt x="11155542" y="24130"/>
                  </a:cubicBezTo>
                  <a:cubicBezTo>
                    <a:pt x="10789473" y="25400"/>
                    <a:pt x="4620543" y="29210"/>
                    <a:pt x="4254475" y="29210"/>
                  </a:cubicBezTo>
                  <a:cubicBezTo>
                    <a:pt x="3657919" y="29210"/>
                    <a:pt x="3061363" y="26670"/>
                    <a:pt x="2464807" y="33020"/>
                  </a:cubicBezTo>
                  <a:cubicBezTo>
                    <a:pt x="2152971" y="36830"/>
                    <a:pt x="1854693" y="36830"/>
                    <a:pt x="1556415" y="38100"/>
                  </a:cubicBezTo>
                  <a:cubicBezTo>
                    <a:pt x="1041208" y="41910"/>
                    <a:pt x="526000" y="45720"/>
                    <a:pt x="49530" y="50800"/>
                  </a:cubicBezTo>
                  <a:cubicBezTo>
                    <a:pt x="36830" y="50800"/>
                    <a:pt x="34290" y="53340"/>
                    <a:pt x="33020" y="81266"/>
                  </a:cubicBezTo>
                  <a:cubicBezTo>
                    <a:pt x="31750" y="172651"/>
                    <a:pt x="31750" y="264037"/>
                    <a:pt x="30480" y="355422"/>
                  </a:cubicBezTo>
                  <a:cubicBezTo>
                    <a:pt x="29210" y="507732"/>
                    <a:pt x="26670" y="654964"/>
                    <a:pt x="25400" y="807273"/>
                  </a:cubicBezTo>
                  <a:cubicBezTo>
                    <a:pt x="20320" y="969736"/>
                    <a:pt x="26670" y="4939932"/>
                    <a:pt x="29210" y="5102395"/>
                  </a:cubicBezTo>
                  <a:cubicBezTo>
                    <a:pt x="29210" y="5275013"/>
                    <a:pt x="29210" y="5452707"/>
                    <a:pt x="30480" y="5625324"/>
                  </a:cubicBezTo>
                  <a:cubicBezTo>
                    <a:pt x="30480" y="5752248"/>
                    <a:pt x="33020" y="5879173"/>
                    <a:pt x="33020" y="6006097"/>
                  </a:cubicBezTo>
                  <a:cubicBezTo>
                    <a:pt x="33020" y="6143175"/>
                    <a:pt x="33020" y="6280254"/>
                    <a:pt x="31750" y="6410061"/>
                  </a:cubicBezTo>
                  <a:cubicBezTo>
                    <a:pt x="31750" y="6413871"/>
                    <a:pt x="31750" y="6416411"/>
                    <a:pt x="31750" y="6420221"/>
                  </a:cubicBezTo>
                  <a:cubicBezTo>
                    <a:pt x="31750" y="6430381"/>
                    <a:pt x="35560" y="6434191"/>
                    <a:pt x="44450" y="6434191"/>
                  </a:cubicBezTo>
                  <a:cubicBezTo>
                    <a:pt x="132816" y="6434191"/>
                    <a:pt x="322629" y="6435461"/>
                    <a:pt x="498884" y="6435461"/>
                  </a:cubicBezTo>
                  <a:cubicBezTo>
                    <a:pt x="756488" y="6435461"/>
                    <a:pt x="1027650" y="6432921"/>
                    <a:pt x="1285253" y="6435461"/>
                  </a:cubicBezTo>
                  <a:cubicBezTo>
                    <a:pt x="1705554" y="6439271"/>
                    <a:pt x="2125855" y="6441811"/>
                    <a:pt x="2546156" y="6440541"/>
                  </a:cubicBezTo>
                  <a:cubicBezTo>
                    <a:pt x="2817318" y="6439271"/>
                    <a:pt x="3074921" y="6441811"/>
                    <a:pt x="3346083" y="6441811"/>
                  </a:cubicBezTo>
                  <a:cubicBezTo>
                    <a:pt x="3739268" y="6441811"/>
                    <a:pt x="4132452" y="6440541"/>
                    <a:pt x="4525637" y="6441811"/>
                  </a:cubicBezTo>
                  <a:cubicBezTo>
                    <a:pt x="5108634" y="6443081"/>
                    <a:pt x="11508052" y="6432921"/>
                    <a:pt x="12104609" y="6435461"/>
                  </a:cubicBezTo>
                  <a:cubicBezTo>
                    <a:pt x="12362212" y="6436731"/>
                    <a:pt x="12619815" y="6438000"/>
                    <a:pt x="12863861" y="6438000"/>
                  </a:cubicBezTo>
                  <a:cubicBezTo>
                    <a:pt x="13311278" y="6440541"/>
                    <a:pt x="13745137" y="6436731"/>
                    <a:pt x="14192555" y="6440541"/>
                  </a:cubicBezTo>
                  <a:cubicBezTo>
                    <a:pt x="14558622" y="6443081"/>
                    <a:pt x="14924690" y="6443081"/>
                    <a:pt x="15290759" y="6445621"/>
                  </a:cubicBezTo>
                  <a:cubicBezTo>
                    <a:pt x="15833083" y="6449431"/>
                    <a:pt x="16375406" y="6451971"/>
                    <a:pt x="16917730" y="6453241"/>
                  </a:cubicBezTo>
                  <a:cubicBezTo>
                    <a:pt x="17121102" y="6453241"/>
                    <a:pt x="17164561" y="6451971"/>
                    <a:pt x="17184882" y="6451971"/>
                  </a:cubicBezTo>
                  <a:close/>
                </a:path>
              </a:pathLst>
            </a:custGeom>
            <a:solidFill>
              <a:srgbClr val="034D94"/>
            </a:solid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14" name="Freeform 14"/>
          <p:cNvSpPr/>
          <p:nvPr/>
        </p:nvSpPr>
        <p:spPr>
          <a:xfrm flipH="1">
            <a:off x="14640999" y="767085"/>
            <a:ext cx="2857710" cy="2400476"/>
          </a:xfrm>
          <a:custGeom>
            <a:avLst/>
            <a:gdLst/>
            <a:ahLst/>
            <a:cxnLst/>
            <a:rect l="l" t="t" r="r" b="b"/>
            <a:pathLst>
              <a:path w="2857710" h="2400476">
                <a:moveTo>
                  <a:pt x="2857710" y="0"/>
                </a:moveTo>
                <a:lnTo>
                  <a:pt x="0" y="0"/>
                </a:lnTo>
                <a:lnTo>
                  <a:pt x="0" y="2400477"/>
                </a:lnTo>
                <a:lnTo>
                  <a:pt x="2857710" y="2400477"/>
                </a:lnTo>
                <a:lnTo>
                  <a:pt x="285771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5" name="Freeform 15"/>
          <p:cNvSpPr/>
          <p:nvPr/>
        </p:nvSpPr>
        <p:spPr>
          <a:xfrm>
            <a:off x="15216382" y="6540063"/>
            <a:ext cx="2603299" cy="2913057"/>
          </a:xfrm>
          <a:custGeom>
            <a:avLst/>
            <a:gdLst/>
            <a:ahLst/>
            <a:cxnLst/>
            <a:rect l="l" t="t" r="r" b="b"/>
            <a:pathLst>
              <a:path w="4552241" h="4766744">
                <a:moveTo>
                  <a:pt x="0" y="0"/>
                </a:moveTo>
                <a:lnTo>
                  <a:pt x="4552241" y="0"/>
                </a:lnTo>
                <a:lnTo>
                  <a:pt x="4552241" y="4766744"/>
                </a:lnTo>
                <a:lnTo>
                  <a:pt x="0" y="47667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 rot="-10800000">
            <a:off x="749178" y="7498051"/>
            <a:ext cx="2715308" cy="2770071"/>
          </a:xfrm>
          <a:custGeom>
            <a:avLst/>
            <a:gdLst/>
            <a:ahLst/>
            <a:cxnLst/>
            <a:rect l="l" t="t" r="r" b="b"/>
            <a:pathLst>
              <a:path w="5468823" h="5872562">
                <a:moveTo>
                  <a:pt x="0" y="0"/>
                </a:moveTo>
                <a:lnTo>
                  <a:pt x="5468824" y="0"/>
                </a:lnTo>
                <a:lnTo>
                  <a:pt x="5468824" y="5872562"/>
                </a:lnTo>
                <a:lnTo>
                  <a:pt x="0" y="58725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7" name="Freeform 17"/>
          <p:cNvSpPr/>
          <p:nvPr/>
        </p:nvSpPr>
        <p:spPr>
          <a:xfrm rot="-2328725">
            <a:off x="201805" y="5638750"/>
            <a:ext cx="2484674" cy="2442909"/>
          </a:xfrm>
          <a:custGeom>
            <a:avLst/>
            <a:gdLst/>
            <a:ahLst/>
            <a:cxnLst/>
            <a:rect l="l" t="t" r="r" b="b"/>
            <a:pathLst>
              <a:path w="3986212" h="4114800">
                <a:moveTo>
                  <a:pt x="0" y="0"/>
                </a:moveTo>
                <a:lnTo>
                  <a:pt x="3986212" y="0"/>
                </a:lnTo>
                <a:lnTo>
                  <a:pt x="39862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A7E835EE-E8DF-B656-EA65-4220D5DF7B49}"/>
              </a:ext>
            </a:extLst>
          </p:cNvPr>
          <p:cNvSpPr/>
          <p:nvPr/>
        </p:nvSpPr>
        <p:spPr>
          <a:xfrm>
            <a:off x="4009202" y="3167561"/>
            <a:ext cx="1635912" cy="3425993"/>
          </a:xfrm>
          <a:custGeom>
            <a:avLst/>
            <a:gdLst/>
            <a:ahLst/>
            <a:cxnLst/>
            <a:rect l="l" t="t" r="r" b="b"/>
            <a:pathLst>
              <a:path w="1635912" h="3425993">
                <a:moveTo>
                  <a:pt x="0" y="0"/>
                </a:moveTo>
                <a:lnTo>
                  <a:pt x="1635912" y="0"/>
                </a:lnTo>
                <a:lnTo>
                  <a:pt x="1635912" y="3425993"/>
                </a:lnTo>
                <a:lnTo>
                  <a:pt x="0" y="34259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696C68AD-B6FF-3B5D-3370-13BB13D85D13}"/>
              </a:ext>
            </a:extLst>
          </p:cNvPr>
          <p:cNvSpPr/>
          <p:nvPr/>
        </p:nvSpPr>
        <p:spPr>
          <a:xfrm>
            <a:off x="6021800" y="3167561"/>
            <a:ext cx="2445303" cy="3425993"/>
          </a:xfrm>
          <a:custGeom>
            <a:avLst/>
            <a:gdLst/>
            <a:ahLst/>
            <a:cxnLst/>
            <a:rect l="l" t="t" r="r" b="b"/>
            <a:pathLst>
              <a:path w="2445303" h="3425993">
                <a:moveTo>
                  <a:pt x="0" y="0"/>
                </a:moveTo>
                <a:lnTo>
                  <a:pt x="2445302" y="0"/>
                </a:lnTo>
                <a:lnTo>
                  <a:pt x="2445302" y="3425993"/>
                </a:lnTo>
                <a:lnTo>
                  <a:pt x="0" y="34259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ACD02194-16DD-6B27-B241-11922FFE4815}"/>
              </a:ext>
            </a:extLst>
          </p:cNvPr>
          <p:cNvSpPr/>
          <p:nvPr/>
        </p:nvSpPr>
        <p:spPr>
          <a:xfrm>
            <a:off x="9895852" y="3167561"/>
            <a:ext cx="1635912" cy="3425993"/>
          </a:xfrm>
          <a:custGeom>
            <a:avLst/>
            <a:gdLst/>
            <a:ahLst/>
            <a:cxnLst/>
            <a:rect l="l" t="t" r="r" b="b"/>
            <a:pathLst>
              <a:path w="1635912" h="3425993">
                <a:moveTo>
                  <a:pt x="0" y="0"/>
                </a:moveTo>
                <a:lnTo>
                  <a:pt x="1635912" y="0"/>
                </a:lnTo>
                <a:lnTo>
                  <a:pt x="1635912" y="3425993"/>
                </a:lnTo>
                <a:lnTo>
                  <a:pt x="0" y="34259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1A7CCC9B-113C-25C8-5DA7-FE7A908EF40E}"/>
              </a:ext>
            </a:extLst>
          </p:cNvPr>
          <p:cNvSpPr/>
          <p:nvPr/>
        </p:nvSpPr>
        <p:spPr>
          <a:xfrm>
            <a:off x="11908449" y="3167561"/>
            <a:ext cx="2445303" cy="3425993"/>
          </a:xfrm>
          <a:custGeom>
            <a:avLst/>
            <a:gdLst/>
            <a:ahLst/>
            <a:cxnLst/>
            <a:rect l="l" t="t" r="r" b="b"/>
            <a:pathLst>
              <a:path w="2445303" h="3425993">
                <a:moveTo>
                  <a:pt x="0" y="0"/>
                </a:moveTo>
                <a:lnTo>
                  <a:pt x="2445303" y="0"/>
                </a:lnTo>
                <a:lnTo>
                  <a:pt x="2445303" y="3425993"/>
                </a:lnTo>
                <a:lnTo>
                  <a:pt x="0" y="34259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662478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</TotalTime>
  <Words>414</Words>
  <Application>Microsoft Office PowerPoint</Application>
  <PresentationFormat>Custom</PresentationFormat>
  <Paragraphs>267</Paragraphs>
  <Slides>48</Slides>
  <Notes>10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Margin</vt:lpstr>
      <vt:lpstr>Arial</vt:lpstr>
      <vt:lpstr>Janna LT</vt:lpstr>
      <vt:lpstr>Twinkl</vt:lpstr>
      <vt:lpstr>Calibri</vt:lpstr>
      <vt:lpstr>Space Cowboy</vt:lpstr>
      <vt:lpstr>Tahoma</vt:lpstr>
      <vt:lpstr>Glacial Indifference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shaima almaazmi</cp:lastModifiedBy>
  <cp:revision>8</cp:revision>
  <dcterms:created xsi:type="dcterms:W3CDTF">2006-08-16T00:00:00Z</dcterms:created>
  <dcterms:modified xsi:type="dcterms:W3CDTF">2025-10-07T10:22:15Z</dcterms:modified>
  <dc:identifier>DAG01U9P0NU</dc:identifier>
</cp:coreProperties>
</file>