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grandir" panose="020B0604020202020204" charset="0"/>
      <p:regular r:id="rId15"/>
    </p:embeddedFont>
    <p:embeddedFont>
      <p:font typeface="Agrandir Bold" panose="020B0604020202020204" charset="0"/>
      <p:regular r:id="rId16"/>
    </p:embeddedFont>
    <p:embeddedFont>
      <p:font typeface="Agrandir Medium" panose="020B0604020202020204" charset="0"/>
      <p:regular r:id="rId17"/>
    </p:embeddedFont>
    <p:embeddedFont>
      <p:font typeface="Canva Sa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3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3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6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8.jpeg"/><Relationship Id="rId3" Type="http://schemas.openxmlformats.org/officeDocument/2006/relationships/image" Target="../media/image37.svg"/><Relationship Id="rId7" Type="http://schemas.openxmlformats.org/officeDocument/2006/relationships/image" Target="../media/image6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36.pn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6.png"/><Relationship Id="rId5" Type="http://schemas.openxmlformats.org/officeDocument/2006/relationships/image" Target="../media/image39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21.sv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cypKK6ZnW4w" TargetMode="External"/><Relationship Id="rId6" Type="http://schemas.openxmlformats.org/officeDocument/2006/relationships/image" Target="../media/image14.svg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image" Target="../media/image6.svg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7.svg"/><Relationship Id="rId21" Type="http://schemas.openxmlformats.org/officeDocument/2006/relationships/image" Target="../media/image50.svg"/><Relationship Id="rId7" Type="http://schemas.openxmlformats.org/officeDocument/2006/relationships/image" Target="../media/image6.sv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45.sv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0.png"/><Relationship Id="rId5" Type="http://schemas.openxmlformats.org/officeDocument/2006/relationships/image" Target="../media/image39.svg"/><Relationship Id="rId15" Type="http://schemas.openxmlformats.org/officeDocument/2006/relationships/image" Target="../media/image44.png"/><Relationship Id="rId23" Type="http://schemas.openxmlformats.org/officeDocument/2006/relationships/image" Target="../media/image52.svg"/><Relationship Id="rId10" Type="http://schemas.openxmlformats.org/officeDocument/2006/relationships/image" Target="../media/image9.png"/><Relationship Id="rId19" Type="http://schemas.openxmlformats.org/officeDocument/2006/relationships/image" Target="../media/image48.svg"/><Relationship Id="rId4" Type="http://schemas.openxmlformats.org/officeDocument/2006/relationships/image" Target="../media/image38.png"/><Relationship Id="rId9" Type="http://schemas.openxmlformats.org/officeDocument/2006/relationships/image" Target="../media/image21.svg"/><Relationship Id="rId14" Type="http://schemas.openxmlformats.org/officeDocument/2006/relationships/image" Target="../media/image43.svg"/><Relationship Id="rId2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19.sv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5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.sv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9.svg"/><Relationship Id="rId5" Type="http://schemas.openxmlformats.org/officeDocument/2006/relationships/image" Target="../media/image21.svg"/><Relationship Id="rId10" Type="http://schemas.openxmlformats.org/officeDocument/2006/relationships/image" Target="../media/image58.png"/><Relationship Id="rId4" Type="http://schemas.openxmlformats.org/officeDocument/2006/relationships/image" Target="../media/image20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6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01886" y="8889941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0" y="0"/>
                </a:moveTo>
                <a:lnTo>
                  <a:pt x="6774113" y="0"/>
                </a:lnTo>
                <a:lnTo>
                  <a:pt x="6774113" y="2794118"/>
                </a:lnTo>
                <a:lnTo>
                  <a:pt x="0" y="279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 flipH="1">
            <a:off x="2268765" y="8889941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6774113" y="0"/>
                </a:moveTo>
                <a:lnTo>
                  <a:pt x="0" y="0"/>
                </a:lnTo>
                <a:lnTo>
                  <a:pt x="0" y="2794118"/>
                </a:lnTo>
                <a:lnTo>
                  <a:pt x="6774113" y="2794118"/>
                </a:lnTo>
                <a:lnTo>
                  <a:pt x="67741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4" name="Freeform 4"/>
          <p:cNvSpPr/>
          <p:nvPr/>
        </p:nvSpPr>
        <p:spPr>
          <a:xfrm>
            <a:off x="8397094" y="-1941607"/>
            <a:ext cx="9674089" cy="12596967"/>
          </a:xfrm>
          <a:custGeom>
            <a:avLst/>
            <a:gdLst/>
            <a:ahLst/>
            <a:cxnLst/>
            <a:rect l="l" t="t" r="r" b="b"/>
            <a:pathLst>
              <a:path w="9674089" h="12596967">
                <a:moveTo>
                  <a:pt x="0" y="0"/>
                </a:moveTo>
                <a:lnTo>
                  <a:pt x="9674089" y="0"/>
                </a:lnTo>
                <a:lnTo>
                  <a:pt x="9674089" y="12596966"/>
                </a:lnTo>
                <a:lnTo>
                  <a:pt x="0" y="12596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5" name="Group 5"/>
          <p:cNvGrpSpPr/>
          <p:nvPr/>
        </p:nvGrpSpPr>
        <p:grpSpPr>
          <a:xfrm>
            <a:off x="2030751" y="1871634"/>
            <a:ext cx="14226497" cy="6051950"/>
            <a:chOff x="0" y="0"/>
            <a:chExt cx="4047398" cy="17217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7398" cy="1721763"/>
            </a:xfrm>
            <a:custGeom>
              <a:avLst/>
              <a:gdLst/>
              <a:ahLst/>
              <a:cxnLst/>
              <a:rect l="l" t="t" r="r" b="b"/>
              <a:pathLst>
                <a:path w="4047398" h="1721763">
                  <a:moveTo>
                    <a:pt x="32651" y="0"/>
                  </a:moveTo>
                  <a:lnTo>
                    <a:pt x="4014746" y="0"/>
                  </a:lnTo>
                  <a:cubicBezTo>
                    <a:pt x="4032779" y="0"/>
                    <a:pt x="4047398" y="14619"/>
                    <a:pt x="4047398" y="32651"/>
                  </a:cubicBezTo>
                  <a:lnTo>
                    <a:pt x="4047398" y="1689111"/>
                  </a:lnTo>
                  <a:cubicBezTo>
                    <a:pt x="4047398" y="1697771"/>
                    <a:pt x="4043958" y="1706076"/>
                    <a:pt x="4037835" y="1712199"/>
                  </a:cubicBezTo>
                  <a:cubicBezTo>
                    <a:pt x="4031711" y="1718322"/>
                    <a:pt x="4023406" y="1721763"/>
                    <a:pt x="4014746" y="1721763"/>
                  </a:cubicBezTo>
                  <a:lnTo>
                    <a:pt x="32651" y="1721763"/>
                  </a:lnTo>
                  <a:cubicBezTo>
                    <a:pt x="23992" y="1721763"/>
                    <a:pt x="15687" y="1718322"/>
                    <a:pt x="9563" y="1712199"/>
                  </a:cubicBezTo>
                  <a:cubicBezTo>
                    <a:pt x="3440" y="1706076"/>
                    <a:pt x="0" y="1697771"/>
                    <a:pt x="0" y="1689111"/>
                  </a:cubicBezTo>
                  <a:lnTo>
                    <a:pt x="0" y="32651"/>
                  </a:lnTo>
                  <a:cubicBezTo>
                    <a:pt x="0" y="23992"/>
                    <a:pt x="3440" y="15687"/>
                    <a:pt x="9563" y="9563"/>
                  </a:cubicBezTo>
                  <a:cubicBezTo>
                    <a:pt x="15687" y="3440"/>
                    <a:pt x="23992" y="0"/>
                    <a:pt x="32651" y="0"/>
                  </a:cubicBezTo>
                  <a:close/>
                </a:path>
              </a:pathLst>
            </a:custGeom>
            <a:solidFill>
              <a:srgbClr val="BF9FE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4047398" cy="18265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11880"/>
                </a:lnSpc>
              </a:pPr>
              <a:r>
                <a:rPr lang="en-US" sz="120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Letter Oo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072227" y="7251162"/>
            <a:ext cx="11046330" cy="1344844"/>
            <a:chOff x="0" y="0"/>
            <a:chExt cx="3142649" cy="3826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42649" cy="382604"/>
            </a:xfrm>
            <a:custGeom>
              <a:avLst/>
              <a:gdLst/>
              <a:ahLst/>
              <a:cxnLst/>
              <a:rect l="l" t="t" r="r" b="b"/>
              <a:pathLst>
                <a:path w="3142649" h="382604">
                  <a:moveTo>
                    <a:pt x="24530" y="0"/>
                  </a:moveTo>
                  <a:lnTo>
                    <a:pt x="3118119" y="0"/>
                  </a:lnTo>
                  <a:cubicBezTo>
                    <a:pt x="3131667" y="0"/>
                    <a:pt x="3142649" y="10982"/>
                    <a:pt x="3142649" y="24530"/>
                  </a:cubicBezTo>
                  <a:lnTo>
                    <a:pt x="3142649" y="358074"/>
                  </a:lnTo>
                  <a:cubicBezTo>
                    <a:pt x="3142649" y="371622"/>
                    <a:pt x="3131667" y="382604"/>
                    <a:pt x="3118119" y="382604"/>
                  </a:cubicBezTo>
                  <a:lnTo>
                    <a:pt x="24530" y="382604"/>
                  </a:lnTo>
                  <a:cubicBezTo>
                    <a:pt x="10982" y="382604"/>
                    <a:pt x="0" y="371622"/>
                    <a:pt x="0" y="358074"/>
                  </a:cubicBezTo>
                  <a:lnTo>
                    <a:pt x="0" y="24530"/>
                  </a:lnTo>
                  <a:cubicBezTo>
                    <a:pt x="0" y="10982"/>
                    <a:pt x="10982" y="0"/>
                    <a:pt x="24530" y="0"/>
                  </a:cubicBezTo>
                  <a:close/>
                </a:path>
              </a:pathLst>
            </a:custGeom>
            <a:solidFill>
              <a:srgbClr val="FCC92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3142649" cy="477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80"/>
                </a:lnSpc>
              </a:pPr>
              <a:r>
                <a:rPr lang="en-US" sz="34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Shaima Almaazmi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4313862" y="156584"/>
            <a:ext cx="2312681" cy="3686883"/>
          </a:xfrm>
          <a:custGeom>
            <a:avLst/>
            <a:gdLst/>
            <a:ahLst/>
            <a:cxnLst/>
            <a:rect l="l" t="t" r="r" b="b"/>
            <a:pathLst>
              <a:path w="2312681" h="3686883">
                <a:moveTo>
                  <a:pt x="0" y="0"/>
                </a:moveTo>
                <a:lnTo>
                  <a:pt x="2312681" y="0"/>
                </a:lnTo>
                <a:lnTo>
                  <a:pt x="2312681" y="3686883"/>
                </a:lnTo>
                <a:lnTo>
                  <a:pt x="0" y="3686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3692599" y="2664014"/>
            <a:ext cx="1289571" cy="618758"/>
          </a:xfrm>
          <a:custGeom>
            <a:avLst/>
            <a:gdLst/>
            <a:ahLst/>
            <a:cxnLst/>
            <a:rect l="l" t="t" r="r" b="b"/>
            <a:pathLst>
              <a:path w="1289571" h="618758">
                <a:moveTo>
                  <a:pt x="0" y="0"/>
                </a:moveTo>
                <a:lnTo>
                  <a:pt x="1289570" y="0"/>
                </a:lnTo>
                <a:lnTo>
                  <a:pt x="1289570" y="618757"/>
                </a:lnTo>
                <a:lnTo>
                  <a:pt x="0" y="618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06868" b="-5873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>
            <a:off x="469727" y="4447378"/>
            <a:ext cx="1117945" cy="536409"/>
          </a:xfrm>
          <a:custGeom>
            <a:avLst/>
            <a:gdLst/>
            <a:ahLst/>
            <a:cxnLst/>
            <a:rect l="l" t="t" r="r" b="b"/>
            <a:pathLst>
              <a:path w="1117945" h="536409">
                <a:moveTo>
                  <a:pt x="0" y="0"/>
                </a:moveTo>
                <a:lnTo>
                  <a:pt x="1117946" y="0"/>
                </a:lnTo>
                <a:lnTo>
                  <a:pt x="1117946" y="536409"/>
                </a:lnTo>
                <a:lnTo>
                  <a:pt x="0" y="53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06868" b="-587326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200146" y="6145837"/>
            <a:ext cx="4137239" cy="4438585"/>
          </a:xfrm>
          <a:custGeom>
            <a:avLst/>
            <a:gdLst/>
            <a:ahLst/>
            <a:cxnLst/>
            <a:rect l="l" t="t" r="r" b="b"/>
            <a:pathLst>
              <a:path w="4137239" h="4438585">
                <a:moveTo>
                  <a:pt x="0" y="0"/>
                </a:moveTo>
                <a:lnTo>
                  <a:pt x="4137238" y="0"/>
                </a:lnTo>
                <a:lnTo>
                  <a:pt x="4137238" y="4438586"/>
                </a:lnTo>
                <a:lnTo>
                  <a:pt x="0" y="44385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8077549" y="9258300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0" y="0"/>
                </a:moveTo>
                <a:lnTo>
                  <a:pt x="6774114" y="0"/>
                </a:lnTo>
                <a:lnTo>
                  <a:pt x="6774114" y="2794119"/>
                </a:lnTo>
                <a:lnTo>
                  <a:pt x="0" y="27941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 rot="-1947462" flipH="1">
            <a:off x="12083146" y="9258300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6774113" y="0"/>
                </a:moveTo>
                <a:lnTo>
                  <a:pt x="0" y="0"/>
                </a:lnTo>
                <a:lnTo>
                  <a:pt x="0" y="2794119"/>
                </a:lnTo>
                <a:lnTo>
                  <a:pt x="6774113" y="2794119"/>
                </a:lnTo>
                <a:lnTo>
                  <a:pt x="67741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>
            <a:off x="13898049" y="2664014"/>
            <a:ext cx="1289571" cy="618758"/>
          </a:xfrm>
          <a:custGeom>
            <a:avLst/>
            <a:gdLst/>
            <a:ahLst/>
            <a:cxnLst/>
            <a:rect l="l" t="t" r="r" b="b"/>
            <a:pathLst>
              <a:path w="1289571" h="618758">
                <a:moveTo>
                  <a:pt x="0" y="0"/>
                </a:moveTo>
                <a:lnTo>
                  <a:pt x="1289571" y="0"/>
                </a:lnTo>
                <a:lnTo>
                  <a:pt x="1289571" y="618757"/>
                </a:lnTo>
                <a:lnTo>
                  <a:pt x="0" y="618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06868" b="-5873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>
            <a:off x="13598386" y="3499680"/>
            <a:ext cx="1888897" cy="1215903"/>
          </a:xfrm>
          <a:custGeom>
            <a:avLst/>
            <a:gdLst/>
            <a:ahLst/>
            <a:cxnLst/>
            <a:rect l="l" t="t" r="r" b="b"/>
            <a:pathLst>
              <a:path w="1888897" h="1215903">
                <a:moveTo>
                  <a:pt x="0" y="0"/>
                </a:moveTo>
                <a:lnTo>
                  <a:pt x="1888897" y="0"/>
                </a:lnTo>
                <a:lnTo>
                  <a:pt x="1888897" y="1215903"/>
                </a:lnTo>
                <a:lnTo>
                  <a:pt x="0" y="1215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435" b="-20322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685171" y="779455"/>
            <a:ext cx="3417896" cy="3328176"/>
          </a:xfrm>
          <a:custGeom>
            <a:avLst/>
            <a:gdLst/>
            <a:ahLst/>
            <a:cxnLst/>
            <a:rect l="l" t="t" r="r" b="b"/>
            <a:pathLst>
              <a:path w="3417896" h="3328176">
                <a:moveTo>
                  <a:pt x="0" y="0"/>
                </a:moveTo>
                <a:lnTo>
                  <a:pt x="3417895" y="0"/>
                </a:lnTo>
                <a:lnTo>
                  <a:pt x="3417895" y="3328176"/>
                </a:lnTo>
                <a:lnTo>
                  <a:pt x="0" y="3328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>
            <a:off x="3101902" y="1292604"/>
            <a:ext cx="1001164" cy="1198999"/>
          </a:xfrm>
          <a:custGeom>
            <a:avLst/>
            <a:gdLst/>
            <a:ahLst/>
            <a:cxnLst/>
            <a:rect l="l" t="t" r="r" b="b"/>
            <a:pathLst>
              <a:path w="1001164" h="1198999">
                <a:moveTo>
                  <a:pt x="0" y="0"/>
                </a:moveTo>
                <a:lnTo>
                  <a:pt x="1001164" y="0"/>
                </a:lnTo>
                <a:lnTo>
                  <a:pt x="1001164" y="1198999"/>
                </a:lnTo>
                <a:lnTo>
                  <a:pt x="0" y="11989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4117" y="96582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347127" y="1313997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1734249"/>
            <a:chOff x="0" y="0"/>
            <a:chExt cx="4617560" cy="4933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7560" cy="493389"/>
            </a:xfrm>
            <a:custGeom>
              <a:avLst/>
              <a:gdLst/>
              <a:ahLst/>
              <a:cxnLst/>
              <a:rect l="l" t="t" r="r" b="b"/>
              <a:pathLst>
                <a:path w="4617560" h="493389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464769"/>
                  </a:lnTo>
                  <a:cubicBezTo>
                    <a:pt x="4617560" y="480575"/>
                    <a:pt x="4604746" y="493389"/>
                    <a:pt x="4588940" y="493389"/>
                  </a:cubicBezTo>
                  <a:lnTo>
                    <a:pt x="28620" y="493389"/>
                  </a:lnTo>
                  <a:cubicBezTo>
                    <a:pt x="12813" y="493389"/>
                    <a:pt x="0" y="480575"/>
                    <a:pt x="0" y="464769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A90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4617560" cy="63626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000"/>
                </a:lnSpc>
              </a:pPr>
              <a:r>
                <a:rPr lang="en-US" sz="50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Read words and write the missing letter..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442737"/>
            <a:ext cx="16230600" cy="5815563"/>
            <a:chOff x="0" y="0"/>
            <a:chExt cx="4617560" cy="16545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17560" cy="1654511"/>
            </a:xfrm>
            <a:custGeom>
              <a:avLst/>
              <a:gdLst/>
              <a:ahLst/>
              <a:cxnLst/>
              <a:rect l="l" t="t" r="r" b="b"/>
              <a:pathLst>
                <a:path w="4617560" h="1654511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1625891"/>
                  </a:lnTo>
                  <a:cubicBezTo>
                    <a:pt x="4617560" y="1641698"/>
                    <a:pt x="4604746" y="1654511"/>
                    <a:pt x="4588940" y="1654511"/>
                  </a:cubicBezTo>
                  <a:lnTo>
                    <a:pt x="28620" y="1654511"/>
                  </a:lnTo>
                  <a:cubicBezTo>
                    <a:pt x="12813" y="1654511"/>
                    <a:pt x="0" y="1641698"/>
                    <a:pt x="0" y="1625891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4617560" cy="1768811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70916" y="3132501"/>
            <a:ext cx="6746167" cy="794878"/>
            <a:chOff x="0" y="0"/>
            <a:chExt cx="1919265" cy="2261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9265" cy="226140"/>
            </a:xfrm>
            <a:custGeom>
              <a:avLst/>
              <a:gdLst/>
              <a:ahLst/>
              <a:cxnLst/>
              <a:rect l="l" t="t" r="r" b="b"/>
              <a:pathLst>
                <a:path w="1919265" h="226140">
                  <a:moveTo>
                    <a:pt x="34428" y="0"/>
                  </a:moveTo>
                  <a:lnTo>
                    <a:pt x="1884837" y="0"/>
                  </a:lnTo>
                  <a:cubicBezTo>
                    <a:pt x="1893968" y="0"/>
                    <a:pt x="1902725" y="3627"/>
                    <a:pt x="1909182" y="10084"/>
                  </a:cubicBezTo>
                  <a:cubicBezTo>
                    <a:pt x="1915638" y="16540"/>
                    <a:pt x="1919265" y="25297"/>
                    <a:pt x="1919265" y="34428"/>
                  </a:cubicBezTo>
                  <a:lnTo>
                    <a:pt x="1919265" y="191712"/>
                  </a:lnTo>
                  <a:cubicBezTo>
                    <a:pt x="1919265" y="210726"/>
                    <a:pt x="1903851" y="226140"/>
                    <a:pt x="1884837" y="226140"/>
                  </a:cubicBezTo>
                  <a:lnTo>
                    <a:pt x="34428" y="226140"/>
                  </a:lnTo>
                  <a:cubicBezTo>
                    <a:pt x="25297" y="226140"/>
                    <a:pt x="16540" y="222513"/>
                    <a:pt x="10084" y="216057"/>
                  </a:cubicBezTo>
                  <a:cubicBezTo>
                    <a:pt x="3627" y="209600"/>
                    <a:pt x="0" y="200843"/>
                    <a:pt x="0" y="191712"/>
                  </a:cubicBezTo>
                  <a:lnTo>
                    <a:pt x="0" y="34428"/>
                  </a:lnTo>
                  <a:cubicBezTo>
                    <a:pt x="0" y="25297"/>
                    <a:pt x="3627" y="16540"/>
                    <a:pt x="10084" y="10084"/>
                  </a:cubicBezTo>
                  <a:cubicBezTo>
                    <a:pt x="16540" y="3627"/>
                    <a:pt x="25297" y="0"/>
                    <a:pt x="34428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919265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908662" y="8824972"/>
            <a:ext cx="1458992" cy="1899804"/>
          </a:xfrm>
          <a:custGeom>
            <a:avLst/>
            <a:gdLst/>
            <a:ahLst/>
            <a:cxnLst/>
            <a:rect l="l" t="t" r="r" b="b"/>
            <a:pathLst>
              <a:path w="1458992" h="1899804">
                <a:moveTo>
                  <a:pt x="1458992" y="0"/>
                </a:moveTo>
                <a:lnTo>
                  <a:pt x="0" y="0"/>
                </a:lnTo>
                <a:lnTo>
                  <a:pt x="0" y="1899804"/>
                </a:lnTo>
                <a:lnTo>
                  <a:pt x="1458992" y="1899804"/>
                </a:lnTo>
                <a:lnTo>
                  <a:pt x="1458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3367654" y="9326671"/>
            <a:ext cx="1073703" cy="1398105"/>
          </a:xfrm>
          <a:custGeom>
            <a:avLst/>
            <a:gdLst/>
            <a:ahLst/>
            <a:cxnLst/>
            <a:rect l="l" t="t" r="r" b="b"/>
            <a:pathLst>
              <a:path w="1073703" h="1398105">
                <a:moveTo>
                  <a:pt x="0" y="0"/>
                </a:moveTo>
                <a:lnTo>
                  <a:pt x="1073703" y="0"/>
                </a:lnTo>
                <a:lnTo>
                  <a:pt x="1073703" y="1398105"/>
                </a:lnTo>
                <a:lnTo>
                  <a:pt x="0" y="139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flipH="1">
            <a:off x="-825724" y="7114106"/>
            <a:ext cx="3698956" cy="3421733"/>
          </a:xfrm>
          <a:custGeom>
            <a:avLst/>
            <a:gdLst/>
            <a:ahLst/>
            <a:cxnLst/>
            <a:rect l="l" t="t" r="r" b="b"/>
            <a:pathLst>
              <a:path w="3698956" h="3421733">
                <a:moveTo>
                  <a:pt x="3698956" y="0"/>
                </a:moveTo>
                <a:lnTo>
                  <a:pt x="0" y="0"/>
                </a:lnTo>
                <a:lnTo>
                  <a:pt x="0" y="3421732"/>
                </a:lnTo>
                <a:lnTo>
                  <a:pt x="3698956" y="3421732"/>
                </a:lnTo>
                <a:lnTo>
                  <a:pt x="36989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871940" y="8071124"/>
            <a:ext cx="1624285" cy="2374353"/>
          </a:xfrm>
          <a:custGeom>
            <a:avLst/>
            <a:gdLst/>
            <a:ahLst/>
            <a:cxnLst/>
            <a:rect l="l" t="t" r="r" b="b"/>
            <a:pathLst>
              <a:path w="1624285" h="2374353">
                <a:moveTo>
                  <a:pt x="0" y="0"/>
                </a:moveTo>
                <a:lnTo>
                  <a:pt x="1624285" y="0"/>
                </a:lnTo>
                <a:lnTo>
                  <a:pt x="1624285" y="2374352"/>
                </a:lnTo>
                <a:lnTo>
                  <a:pt x="0" y="2374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flipH="1">
            <a:off x="15455938" y="8633630"/>
            <a:ext cx="1239477" cy="1811846"/>
          </a:xfrm>
          <a:custGeom>
            <a:avLst/>
            <a:gdLst/>
            <a:ahLst/>
            <a:cxnLst/>
            <a:rect l="l" t="t" r="r" b="b"/>
            <a:pathLst>
              <a:path w="1239477" h="1811846">
                <a:moveTo>
                  <a:pt x="1239476" y="0"/>
                </a:moveTo>
                <a:lnTo>
                  <a:pt x="0" y="0"/>
                </a:lnTo>
                <a:lnTo>
                  <a:pt x="0" y="1811846"/>
                </a:lnTo>
                <a:lnTo>
                  <a:pt x="1239476" y="1811846"/>
                </a:lnTo>
                <a:lnTo>
                  <a:pt x="12394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>
            <a:off x="15071129" y="6747013"/>
            <a:ext cx="3216871" cy="3773234"/>
          </a:xfrm>
          <a:custGeom>
            <a:avLst/>
            <a:gdLst/>
            <a:ahLst/>
            <a:cxnLst/>
            <a:rect l="l" t="t" r="r" b="b"/>
            <a:pathLst>
              <a:path w="3216871" h="3773234">
                <a:moveTo>
                  <a:pt x="0" y="0"/>
                </a:moveTo>
                <a:lnTo>
                  <a:pt x="3216871" y="0"/>
                </a:lnTo>
                <a:lnTo>
                  <a:pt x="3216871" y="3773234"/>
                </a:lnTo>
                <a:lnTo>
                  <a:pt x="0" y="3773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13309916" y="3579598"/>
            <a:ext cx="3783657" cy="3674877"/>
          </a:xfrm>
          <a:custGeom>
            <a:avLst/>
            <a:gdLst/>
            <a:ahLst/>
            <a:cxnLst/>
            <a:rect l="l" t="t" r="r" b="b"/>
            <a:pathLst>
              <a:path w="3783657" h="3674877">
                <a:moveTo>
                  <a:pt x="0" y="0"/>
                </a:moveTo>
                <a:lnTo>
                  <a:pt x="3783657" y="0"/>
                </a:lnTo>
                <a:lnTo>
                  <a:pt x="3783657" y="3674876"/>
                </a:lnTo>
                <a:lnTo>
                  <a:pt x="0" y="3674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20"/>
          <p:cNvSpPr txBox="1"/>
          <p:nvPr/>
        </p:nvSpPr>
        <p:spPr>
          <a:xfrm>
            <a:off x="1503209" y="3816059"/>
            <a:ext cx="11620904" cy="355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4"/>
              </a:lnSpc>
            </a:pPr>
            <a:r>
              <a:rPr lang="en-US" sz="2081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...ct...pus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4117" y="96582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347127" y="1313997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1734249"/>
            <a:chOff x="0" y="0"/>
            <a:chExt cx="4617560" cy="4933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7560" cy="493389"/>
            </a:xfrm>
            <a:custGeom>
              <a:avLst/>
              <a:gdLst/>
              <a:ahLst/>
              <a:cxnLst/>
              <a:rect l="l" t="t" r="r" b="b"/>
              <a:pathLst>
                <a:path w="4617560" h="493389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464769"/>
                  </a:lnTo>
                  <a:cubicBezTo>
                    <a:pt x="4617560" y="480575"/>
                    <a:pt x="4604746" y="493389"/>
                    <a:pt x="4588940" y="493389"/>
                  </a:cubicBezTo>
                  <a:lnTo>
                    <a:pt x="28620" y="493389"/>
                  </a:lnTo>
                  <a:cubicBezTo>
                    <a:pt x="12813" y="493389"/>
                    <a:pt x="0" y="480575"/>
                    <a:pt x="0" y="464769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A90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4617560" cy="63626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000"/>
                </a:lnSpc>
              </a:pPr>
              <a:r>
                <a:rPr lang="en-US" sz="50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Read words and write the missing letter..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442737"/>
            <a:ext cx="16230600" cy="5815563"/>
            <a:chOff x="0" y="0"/>
            <a:chExt cx="4617560" cy="16545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17560" cy="1654511"/>
            </a:xfrm>
            <a:custGeom>
              <a:avLst/>
              <a:gdLst/>
              <a:ahLst/>
              <a:cxnLst/>
              <a:rect l="l" t="t" r="r" b="b"/>
              <a:pathLst>
                <a:path w="4617560" h="1654511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1625891"/>
                  </a:lnTo>
                  <a:cubicBezTo>
                    <a:pt x="4617560" y="1641698"/>
                    <a:pt x="4604746" y="1654511"/>
                    <a:pt x="4588940" y="1654511"/>
                  </a:cubicBezTo>
                  <a:lnTo>
                    <a:pt x="28620" y="1654511"/>
                  </a:lnTo>
                  <a:cubicBezTo>
                    <a:pt x="12813" y="1654511"/>
                    <a:pt x="0" y="1641698"/>
                    <a:pt x="0" y="1625891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4617560" cy="1768811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70916" y="3132501"/>
            <a:ext cx="6746167" cy="794878"/>
            <a:chOff x="0" y="0"/>
            <a:chExt cx="1919265" cy="2261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9265" cy="226140"/>
            </a:xfrm>
            <a:custGeom>
              <a:avLst/>
              <a:gdLst/>
              <a:ahLst/>
              <a:cxnLst/>
              <a:rect l="l" t="t" r="r" b="b"/>
              <a:pathLst>
                <a:path w="1919265" h="226140">
                  <a:moveTo>
                    <a:pt x="34428" y="0"/>
                  </a:moveTo>
                  <a:lnTo>
                    <a:pt x="1884837" y="0"/>
                  </a:lnTo>
                  <a:cubicBezTo>
                    <a:pt x="1893968" y="0"/>
                    <a:pt x="1902725" y="3627"/>
                    <a:pt x="1909182" y="10084"/>
                  </a:cubicBezTo>
                  <a:cubicBezTo>
                    <a:pt x="1915638" y="16540"/>
                    <a:pt x="1919265" y="25297"/>
                    <a:pt x="1919265" y="34428"/>
                  </a:cubicBezTo>
                  <a:lnTo>
                    <a:pt x="1919265" y="191712"/>
                  </a:lnTo>
                  <a:cubicBezTo>
                    <a:pt x="1919265" y="210726"/>
                    <a:pt x="1903851" y="226140"/>
                    <a:pt x="1884837" y="226140"/>
                  </a:cubicBezTo>
                  <a:lnTo>
                    <a:pt x="34428" y="226140"/>
                  </a:lnTo>
                  <a:cubicBezTo>
                    <a:pt x="25297" y="226140"/>
                    <a:pt x="16540" y="222513"/>
                    <a:pt x="10084" y="216057"/>
                  </a:cubicBezTo>
                  <a:cubicBezTo>
                    <a:pt x="3627" y="209600"/>
                    <a:pt x="0" y="200843"/>
                    <a:pt x="0" y="191712"/>
                  </a:cubicBezTo>
                  <a:lnTo>
                    <a:pt x="0" y="34428"/>
                  </a:lnTo>
                  <a:cubicBezTo>
                    <a:pt x="0" y="25297"/>
                    <a:pt x="3627" y="16540"/>
                    <a:pt x="10084" y="10084"/>
                  </a:cubicBezTo>
                  <a:cubicBezTo>
                    <a:pt x="16540" y="3627"/>
                    <a:pt x="25297" y="0"/>
                    <a:pt x="34428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919265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908662" y="8824972"/>
            <a:ext cx="1458992" cy="1899804"/>
          </a:xfrm>
          <a:custGeom>
            <a:avLst/>
            <a:gdLst/>
            <a:ahLst/>
            <a:cxnLst/>
            <a:rect l="l" t="t" r="r" b="b"/>
            <a:pathLst>
              <a:path w="1458992" h="1899804">
                <a:moveTo>
                  <a:pt x="1458992" y="0"/>
                </a:moveTo>
                <a:lnTo>
                  <a:pt x="0" y="0"/>
                </a:lnTo>
                <a:lnTo>
                  <a:pt x="0" y="1899804"/>
                </a:lnTo>
                <a:lnTo>
                  <a:pt x="1458992" y="1899804"/>
                </a:lnTo>
                <a:lnTo>
                  <a:pt x="1458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3367654" y="9326671"/>
            <a:ext cx="1073703" cy="1398105"/>
          </a:xfrm>
          <a:custGeom>
            <a:avLst/>
            <a:gdLst/>
            <a:ahLst/>
            <a:cxnLst/>
            <a:rect l="l" t="t" r="r" b="b"/>
            <a:pathLst>
              <a:path w="1073703" h="1398105">
                <a:moveTo>
                  <a:pt x="0" y="0"/>
                </a:moveTo>
                <a:lnTo>
                  <a:pt x="1073703" y="0"/>
                </a:lnTo>
                <a:lnTo>
                  <a:pt x="1073703" y="1398105"/>
                </a:lnTo>
                <a:lnTo>
                  <a:pt x="0" y="139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flipH="1">
            <a:off x="-825724" y="7114106"/>
            <a:ext cx="3698956" cy="3421733"/>
          </a:xfrm>
          <a:custGeom>
            <a:avLst/>
            <a:gdLst/>
            <a:ahLst/>
            <a:cxnLst/>
            <a:rect l="l" t="t" r="r" b="b"/>
            <a:pathLst>
              <a:path w="3698956" h="3421733">
                <a:moveTo>
                  <a:pt x="3698956" y="0"/>
                </a:moveTo>
                <a:lnTo>
                  <a:pt x="0" y="0"/>
                </a:lnTo>
                <a:lnTo>
                  <a:pt x="0" y="3421732"/>
                </a:lnTo>
                <a:lnTo>
                  <a:pt x="3698956" y="3421732"/>
                </a:lnTo>
                <a:lnTo>
                  <a:pt x="36989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871940" y="8071124"/>
            <a:ext cx="1624285" cy="2374353"/>
          </a:xfrm>
          <a:custGeom>
            <a:avLst/>
            <a:gdLst/>
            <a:ahLst/>
            <a:cxnLst/>
            <a:rect l="l" t="t" r="r" b="b"/>
            <a:pathLst>
              <a:path w="1624285" h="2374353">
                <a:moveTo>
                  <a:pt x="0" y="0"/>
                </a:moveTo>
                <a:lnTo>
                  <a:pt x="1624285" y="0"/>
                </a:lnTo>
                <a:lnTo>
                  <a:pt x="1624285" y="2374352"/>
                </a:lnTo>
                <a:lnTo>
                  <a:pt x="0" y="2374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flipH="1">
            <a:off x="15455938" y="8633630"/>
            <a:ext cx="1239477" cy="1811846"/>
          </a:xfrm>
          <a:custGeom>
            <a:avLst/>
            <a:gdLst/>
            <a:ahLst/>
            <a:cxnLst/>
            <a:rect l="l" t="t" r="r" b="b"/>
            <a:pathLst>
              <a:path w="1239477" h="1811846">
                <a:moveTo>
                  <a:pt x="1239476" y="0"/>
                </a:moveTo>
                <a:lnTo>
                  <a:pt x="0" y="0"/>
                </a:lnTo>
                <a:lnTo>
                  <a:pt x="0" y="1811846"/>
                </a:lnTo>
                <a:lnTo>
                  <a:pt x="1239476" y="1811846"/>
                </a:lnTo>
                <a:lnTo>
                  <a:pt x="12394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>
            <a:off x="15071129" y="6747013"/>
            <a:ext cx="3216871" cy="3773234"/>
          </a:xfrm>
          <a:custGeom>
            <a:avLst/>
            <a:gdLst/>
            <a:ahLst/>
            <a:cxnLst/>
            <a:rect l="l" t="t" r="r" b="b"/>
            <a:pathLst>
              <a:path w="3216871" h="3773234">
                <a:moveTo>
                  <a:pt x="0" y="0"/>
                </a:moveTo>
                <a:lnTo>
                  <a:pt x="3216871" y="0"/>
                </a:lnTo>
                <a:lnTo>
                  <a:pt x="3216871" y="3773234"/>
                </a:lnTo>
                <a:lnTo>
                  <a:pt x="0" y="3773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2873232" y="4518830"/>
            <a:ext cx="4352192" cy="41148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20"/>
          <p:cNvSpPr txBox="1"/>
          <p:nvPr/>
        </p:nvSpPr>
        <p:spPr>
          <a:xfrm>
            <a:off x="8894498" y="4296542"/>
            <a:ext cx="8098102" cy="3555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34"/>
              </a:lnSpc>
            </a:pPr>
            <a:r>
              <a:rPr lang="en-US" sz="2081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...</a:t>
            </a:r>
            <a:r>
              <a:rPr lang="en-US" sz="2081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wl</a:t>
            </a:r>
            <a:endParaRPr lang="en-US" sz="2081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4117" y="96582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347127" y="1313997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1734249"/>
            <a:chOff x="0" y="0"/>
            <a:chExt cx="4617560" cy="4933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7560" cy="493389"/>
            </a:xfrm>
            <a:custGeom>
              <a:avLst/>
              <a:gdLst/>
              <a:ahLst/>
              <a:cxnLst/>
              <a:rect l="l" t="t" r="r" b="b"/>
              <a:pathLst>
                <a:path w="4617560" h="493389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464769"/>
                  </a:lnTo>
                  <a:cubicBezTo>
                    <a:pt x="4617560" y="480575"/>
                    <a:pt x="4604746" y="493389"/>
                    <a:pt x="4588940" y="493389"/>
                  </a:cubicBezTo>
                  <a:lnTo>
                    <a:pt x="28620" y="493389"/>
                  </a:lnTo>
                  <a:cubicBezTo>
                    <a:pt x="12813" y="493389"/>
                    <a:pt x="0" y="480575"/>
                    <a:pt x="0" y="464769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A90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4617560" cy="63626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000"/>
                </a:lnSpc>
              </a:pPr>
              <a:r>
                <a:rPr lang="en-US" sz="50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Read words and write the missing letter..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442737"/>
            <a:ext cx="16230600" cy="5815563"/>
            <a:chOff x="0" y="0"/>
            <a:chExt cx="4617560" cy="16545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17560" cy="1654511"/>
            </a:xfrm>
            <a:custGeom>
              <a:avLst/>
              <a:gdLst/>
              <a:ahLst/>
              <a:cxnLst/>
              <a:rect l="l" t="t" r="r" b="b"/>
              <a:pathLst>
                <a:path w="4617560" h="1654511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1625891"/>
                  </a:lnTo>
                  <a:cubicBezTo>
                    <a:pt x="4617560" y="1641698"/>
                    <a:pt x="4604746" y="1654511"/>
                    <a:pt x="4588940" y="1654511"/>
                  </a:cubicBezTo>
                  <a:lnTo>
                    <a:pt x="28620" y="1654511"/>
                  </a:lnTo>
                  <a:cubicBezTo>
                    <a:pt x="12813" y="1654511"/>
                    <a:pt x="0" y="1641698"/>
                    <a:pt x="0" y="1625891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4617560" cy="1768811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70916" y="3132501"/>
            <a:ext cx="6746167" cy="794878"/>
            <a:chOff x="0" y="0"/>
            <a:chExt cx="1919265" cy="2261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9265" cy="226140"/>
            </a:xfrm>
            <a:custGeom>
              <a:avLst/>
              <a:gdLst/>
              <a:ahLst/>
              <a:cxnLst/>
              <a:rect l="l" t="t" r="r" b="b"/>
              <a:pathLst>
                <a:path w="1919265" h="226140">
                  <a:moveTo>
                    <a:pt x="34428" y="0"/>
                  </a:moveTo>
                  <a:lnTo>
                    <a:pt x="1884837" y="0"/>
                  </a:lnTo>
                  <a:cubicBezTo>
                    <a:pt x="1893968" y="0"/>
                    <a:pt x="1902725" y="3627"/>
                    <a:pt x="1909182" y="10084"/>
                  </a:cubicBezTo>
                  <a:cubicBezTo>
                    <a:pt x="1915638" y="16540"/>
                    <a:pt x="1919265" y="25297"/>
                    <a:pt x="1919265" y="34428"/>
                  </a:cubicBezTo>
                  <a:lnTo>
                    <a:pt x="1919265" y="191712"/>
                  </a:lnTo>
                  <a:cubicBezTo>
                    <a:pt x="1919265" y="210726"/>
                    <a:pt x="1903851" y="226140"/>
                    <a:pt x="1884837" y="226140"/>
                  </a:cubicBezTo>
                  <a:lnTo>
                    <a:pt x="34428" y="226140"/>
                  </a:lnTo>
                  <a:cubicBezTo>
                    <a:pt x="25297" y="226140"/>
                    <a:pt x="16540" y="222513"/>
                    <a:pt x="10084" y="216057"/>
                  </a:cubicBezTo>
                  <a:cubicBezTo>
                    <a:pt x="3627" y="209600"/>
                    <a:pt x="0" y="200843"/>
                    <a:pt x="0" y="191712"/>
                  </a:cubicBezTo>
                  <a:lnTo>
                    <a:pt x="0" y="34428"/>
                  </a:lnTo>
                  <a:cubicBezTo>
                    <a:pt x="0" y="25297"/>
                    <a:pt x="3627" y="16540"/>
                    <a:pt x="10084" y="10084"/>
                  </a:cubicBezTo>
                  <a:cubicBezTo>
                    <a:pt x="16540" y="3627"/>
                    <a:pt x="25297" y="0"/>
                    <a:pt x="34428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919265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908662" y="8824972"/>
            <a:ext cx="1458992" cy="1899804"/>
          </a:xfrm>
          <a:custGeom>
            <a:avLst/>
            <a:gdLst/>
            <a:ahLst/>
            <a:cxnLst/>
            <a:rect l="l" t="t" r="r" b="b"/>
            <a:pathLst>
              <a:path w="1458992" h="1899804">
                <a:moveTo>
                  <a:pt x="1458992" y="0"/>
                </a:moveTo>
                <a:lnTo>
                  <a:pt x="0" y="0"/>
                </a:lnTo>
                <a:lnTo>
                  <a:pt x="0" y="1899804"/>
                </a:lnTo>
                <a:lnTo>
                  <a:pt x="1458992" y="1899804"/>
                </a:lnTo>
                <a:lnTo>
                  <a:pt x="1458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3367654" y="9326671"/>
            <a:ext cx="1073703" cy="1398105"/>
          </a:xfrm>
          <a:custGeom>
            <a:avLst/>
            <a:gdLst/>
            <a:ahLst/>
            <a:cxnLst/>
            <a:rect l="l" t="t" r="r" b="b"/>
            <a:pathLst>
              <a:path w="1073703" h="1398105">
                <a:moveTo>
                  <a:pt x="0" y="0"/>
                </a:moveTo>
                <a:lnTo>
                  <a:pt x="1073703" y="0"/>
                </a:lnTo>
                <a:lnTo>
                  <a:pt x="1073703" y="1398105"/>
                </a:lnTo>
                <a:lnTo>
                  <a:pt x="0" y="139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flipH="1">
            <a:off x="-825724" y="7114106"/>
            <a:ext cx="3698956" cy="3421733"/>
          </a:xfrm>
          <a:custGeom>
            <a:avLst/>
            <a:gdLst/>
            <a:ahLst/>
            <a:cxnLst/>
            <a:rect l="l" t="t" r="r" b="b"/>
            <a:pathLst>
              <a:path w="3698956" h="3421733">
                <a:moveTo>
                  <a:pt x="3698956" y="0"/>
                </a:moveTo>
                <a:lnTo>
                  <a:pt x="0" y="0"/>
                </a:lnTo>
                <a:lnTo>
                  <a:pt x="0" y="3421732"/>
                </a:lnTo>
                <a:lnTo>
                  <a:pt x="3698956" y="3421732"/>
                </a:lnTo>
                <a:lnTo>
                  <a:pt x="36989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871940" y="8071124"/>
            <a:ext cx="1624285" cy="2374353"/>
          </a:xfrm>
          <a:custGeom>
            <a:avLst/>
            <a:gdLst/>
            <a:ahLst/>
            <a:cxnLst/>
            <a:rect l="l" t="t" r="r" b="b"/>
            <a:pathLst>
              <a:path w="1624285" h="2374353">
                <a:moveTo>
                  <a:pt x="0" y="0"/>
                </a:moveTo>
                <a:lnTo>
                  <a:pt x="1624285" y="0"/>
                </a:lnTo>
                <a:lnTo>
                  <a:pt x="1624285" y="2374352"/>
                </a:lnTo>
                <a:lnTo>
                  <a:pt x="0" y="2374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flipH="1">
            <a:off x="15455938" y="8633630"/>
            <a:ext cx="1239477" cy="1811846"/>
          </a:xfrm>
          <a:custGeom>
            <a:avLst/>
            <a:gdLst/>
            <a:ahLst/>
            <a:cxnLst/>
            <a:rect l="l" t="t" r="r" b="b"/>
            <a:pathLst>
              <a:path w="1239477" h="1811846">
                <a:moveTo>
                  <a:pt x="1239476" y="0"/>
                </a:moveTo>
                <a:lnTo>
                  <a:pt x="0" y="0"/>
                </a:lnTo>
                <a:lnTo>
                  <a:pt x="0" y="1811846"/>
                </a:lnTo>
                <a:lnTo>
                  <a:pt x="1239476" y="1811846"/>
                </a:lnTo>
                <a:lnTo>
                  <a:pt x="12394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>
            <a:off x="15071129" y="6747013"/>
            <a:ext cx="3216871" cy="3773234"/>
          </a:xfrm>
          <a:custGeom>
            <a:avLst/>
            <a:gdLst/>
            <a:ahLst/>
            <a:cxnLst/>
            <a:rect l="l" t="t" r="r" b="b"/>
            <a:pathLst>
              <a:path w="3216871" h="3773234">
                <a:moveTo>
                  <a:pt x="0" y="0"/>
                </a:moveTo>
                <a:lnTo>
                  <a:pt x="3216871" y="0"/>
                </a:lnTo>
                <a:lnTo>
                  <a:pt x="3216871" y="3773234"/>
                </a:lnTo>
                <a:lnTo>
                  <a:pt x="0" y="3773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9805858" y="4622494"/>
            <a:ext cx="4908137" cy="3724049"/>
          </a:xfrm>
          <a:custGeom>
            <a:avLst/>
            <a:gdLst/>
            <a:ahLst/>
            <a:cxnLst/>
            <a:rect l="l" t="t" r="r" b="b"/>
            <a:pathLst>
              <a:path w="4908137" h="3724049">
                <a:moveTo>
                  <a:pt x="0" y="0"/>
                </a:moveTo>
                <a:lnTo>
                  <a:pt x="4908137" y="0"/>
                </a:lnTo>
                <a:lnTo>
                  <a:pt x="4908137" y="3724049"/>
                </a:lnTo>
                <a:lnTo>
                  <a:pt x="0" y="3724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20"/>
          <p:cNvSpPr txBox="1"/>
          <p:nvPr/>
        </p:nvSpPr>
        <p:spPr>
          <a:xfrm>
            <a:off x="1028700" y="4222444"/>
            <a:ext cx="7857113" cy="3555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34"/>
              </a:lnSpc>
            </a:pPr>
            <a:r>
              <a:rPr lang="en-US" sz="2081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...</a:t>
            </a:r>
            <a:r>
              <a:rPr lang="en-US" sz="2081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ven</a:t>
            </a:r>
            <a:endParaRPr lang="en-US" sz="2081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869872"/>
            <a:chOff x="0" y="0"/>
            <a:chExt cx="4617560" cy="5319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7560" cy="531973"/>
            </a:xfrm>
            <a:custGeom>
              <a:avLst/>
              <a:gdLst/>
              <a:ahLst/>
              <a:cxnLst/>
              <a:rect l="l" t="t" r="r" b="b"/>
              <a:pathLst>
                <a:path w="4617560" h="531973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503354"/>
                  </a:lnTo>
                  <a:cubicBezTo>
                    <a:pt x="4617560" y="519160"/>
                    <a:pt x="4604746" y="531973"/>
                    <a:pt x="4588940" y="531973"/>
                  </a:cubicBezTo>
                  <a:lnTo>
                    <a:pt x="28620" y="531973"/>
                  </a:lnTo>
                  <a:cubicBezTo>
                    <a:pt x="12813" y="531973"/>
                    <a:pt x="0" y="519160"/>
                    <a:pt x="0" y="503354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6AADE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52400"/>
              <a:ext cx="4617560" cy="68437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360"/>
                </a:lnSpc>
              </a:pPr>
              <a:r>
                <a:rPr lang="en-US" sz="53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Find things that starts with Oo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659542"/>
            <a:ext cx="16230600" cy="5917076"/>
            <a:chOff x="0" y="0"/>
            <a:chExt cx="4617560" cy="16833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17560" cy="1683391"/>
            </a:xfrm>
            <a:custGeom>
              <a:avLst/>
              <a:gdLst/>
              <a:ahLst/>
              <a:cxnLst/>
              <a:rect l="l" t="t" r="r" b="b"/>
              <a:pathLst>
                <a:path w="4617560" h="1683391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1654771"/>
                  </a:lnTo>
                  <a:cubicBezTo>
                    <a:pt x="4617560" y="1670578"/>
                    <a:pt x="4604746" y="1683391"/>
                    <a:pt x="4588940" y="1683391"/>
                  </a:cubicBezTo>
                  <a:lnTo>
                    <a:pt x="28620" y="1683391"/>
                  </a:lnTo>
                  <a:cubicBezTo>
                    <a:pt x="12813" y="1683391"/>
                    <a:pt x="0" y="1670578"/>
                    <a:pt x="0" y="1654771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617560" cy="176911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49441" y="3262103"/>
            <a:ext cx="6189118" cy="794878"/>
            <a:chOff x="0" y="0"/>
            <a:chExt cx="1760786" cy="2261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60787" cy="226140"/>
            </a:xfrm>
            <a:custGeom>
              <a:avLst/>
              <a:gdLst/>
              <a:ahLst/>
              <a:cxnLst/>
              <a:rect l="l" t="t" r="r" b="b"/>
              <a:pathLst>
                <a:path w="1760787" h="226140">
                  <a:moveTo>
                    <a:pt x="37527" y="0"/>
                  </a:moveTo>
                  <a:lnTo>
                    <a:pt x="1723260" y="0"/>
                  </a:lnTo>
                  <a:cubicBezTo>
                    <a:pt x="1743985" y="0"/>
                    <a:pt x="1760787" y="16801"/>
                    <a:pt x="1760787" y="37527"/>
                  </a:cubicBezTo>
                  <a:lnTo>
                    <a:pt x="1760787" y="188614"/>
                  </a:lnTo>
                  <a:cubicBezTo>
                    <a:pt x="1760787" y="198566"/>
                    <a:pt x="1756833" y="208111"/>
                    <a:pt x="1749795" y="215149"/>
                  </a:cubicBezTo>
                  <a:cubicBezTo>
                    <a:pt x="1742758" y="222187"/>
                    <a:pt x="1733212" y="226140"/>
                    <a:pt x="1723260" y="226140"/>
                  </a:cubicBezTo>
                  <a:lnTo>
                    <a:pt x="37527" y="226140"/>
                  </a:lnTo>
                  <a:cubicBezTo>
                    <a:pt x="27574" y="226140"/>
                    <a:pt x="18029" y="222187"/>
                    <a:pt x="10991" y="215149"/>
                  </a:cubicBezTo>
                  <a:cubicBezTo>
                    <a:pt x="3954" y="208111"/>
                    <a:pt x="0" y="198566"/>
                    <a:pt x="0" y="188614"/>
                  </a:cubicBezTo>
                  <a:lnTo>
                    <a:pt x="0" y="37527"/>
                  </a:lnTo>
                  <a:cubicBezTo>
                    <a:pt x="0" y="27574"/>
                    <a:pt x="3954" y="18029"/>
                    <a:pt x="10991" y="10991"/>
                  </a:cubicBezTo>
                  <a:cubicBezTo>
                    <a:pt x="18029" y="3954"/>
                    <a:pt x="27574" y="0"/>
                    <a:pt x="37527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760786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249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CLICK ON CORRECT ANSWERS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6174572" y="8141790"/>
            <a:ext cx="3780355" cy="2869655"/>
          </a:xfrm>
          <a:custGeom>
            <a:avLst/>
            <a:gdLst/>
            <a:ahLst/>
            <a:cxnLst/>
            <a:rect l="l" t="t" r="r" b="b"/>
            <a:pathLst>
              <a:path w="3780355" h="2869655">
                <a:moveTo>
                  <a:pt x="0" y="0"/>
                </a:moveTo>
                <a:lnTo>
                  <a:pt x="3780356" y="0"/>
                </a:lnTo>
                <a:lnTo>
                  <a:pt x="3780356" y="2869655"/>
                </a:lnTo>
                <a:lnTo>
                  <a:pt x="0" y="286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2" name="Freeform 12"/>
          <p:cNvSpPr/>
          <p:nvPr/>
        </p:nvSpPr>
        <p:spPr>
          <a:xfrm>
            <a:off x="220551" y="187968"/>
            <a:ext cx="2566074" cy="1631148"/>
          </a:xfrm>
          <a:custGeom>
            <a:avLst/>
            <a:gdLst/>
            <a:ahLst/>
            <a:cxnLst/>
            <a:rect l="l" t="t" r="r" b="b"/>
            <a:pathLst>
              <a:path w="2566074" h="1631148">
                <a:moveTo>
                  <a:pt x="0" y="0"/>
                </a:moveTo>
                <a:lnTo>
                  <a:pt x="2566073" y="0"/>
                </a:lnTo>
                <a:lnTo>
                  <a:pt x="2566073" y="1631147"/>
                </a:lnTo>
                <a:lnTo>
                  <a:pt x="0" y="1631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3" name="Freeform 13"/>
          <p:cNvSpPr/>
          <p:nvPr/>
        </p:nvSpPr>
        <p:spPr>
          <a:xfrm>
            <a:off x="14750880" y="694163"/>
            <a:ext cx="1289571" cy="618758"/>
          </a:xfrm>
          <a:custGeom>
            <a:avLst/>
            <a:gdLst/>
            <a:ahLst/>
            <a:cxnLst/>
            <a:rect l="l" t="t" r="r" b="b"/>
            <a:pathLst>
              <a:path w="1289571" h="618758">
                <a:moveTo>
                  <a:pt x="0" y="0"/>
                </a:moveTo>
                <a:lnTo>
                  <a:pt x="1289570" y="0"/>
                </a:lnTo>
                <a:lnTo>
                  <a:pt x="1289570" y="618757"/>
                </a:lnTo>
                <a:lnTo>
                  <a:pt x="0" y="618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06868" b="-5873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14370426" y="1618474"/>
            <a:ext cx="1888897" cy="1215903"/>
          </a:xfrm>
          <a:custGeom>
            <a:avLst/>
            <a:gdLst/>
            <a:ahLst/>
            <a:cxnLst/>
            <a:rect l="l" t="t" r="r" b="b"/>
            <a:pathLst>
              <a:path w="1888897" h="1215903">
                <a:moveTo>
                  <a:pt x="0" y="0"/>
                </a:moveTo>
                <a:lnTo>
                  <a:pt x="1888897" y="0"/>
                </a:lnTo>
                <a:lnTo>
                  <a:pt x="1888897" y="1215903"/>
                </a:lnTo>
                <a:lnTo>
                  <a:pt x="0" y="1215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435" b="-20322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flipH="1">
            <a:off x="-479101" y="8475599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6774114" y="0"/>
                </a:moveTo>
                <a:lnTo>
                  <a:pt x="0" y="0"/>
                </a:lnTo>
                <a:lnTo>
                  <a:pt x="0" y="2794118"/>
                </a:lnTo>
                <a:lnTo>
                  <a:pt x="6774114" y="2794118"/>
                </a:lnTo>
                <a:lnTo>
                  <a:pt x="677411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>
            <a:off x="11146962" y="6972860"/>
            <a:ext cx="1562670" cy="2285440"/>
          </a:xfrm>
          <a:custGeom>
            <a:avLst/>
            <a:gdLst/>
            <a:ahLst/>
            <a:cxnLst/>
            <a:rect l="l" t="t" r="r" b="b"/>
            <a:pathLst>
              <a:path w="1562670" h="2285440">
                <a:moveTo>
                  <a:pt x="0" y="0"/>
                </a:moveTo>
                <a:lnTo>
                  <a:pt x="1562670" y="0"/>
                </a:lnTo>
                <a:lnTo>
                  <a:pt x="1562670" y="2285440"/>
                </a:lnTo>
                <a:lnTo>
                  <a:pt x="0" y="2285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>
            <a:off x="5255499" y="4611458"/>
            <a:ext cx="1039514" cy="1447511"/>
          </a:xfrm>
          <a:custGeom>
            <a:avLst/>
            <a:gdLst/>
            <a:ahLst/>
            <a:cxnLst/>
            <a:rect l="l" t="t" r="r" b="b"/>
            <a:pathLst>
              <a:path w="1039514" h="1447511">
                <a:moveTo>
                  <a:pt x="0" y="0"/>
                </a:moveTo>
                <a:lnTo>
                  <a:pt x="1039514" y="0"/>
                </a:lnTo>
                <a:lnTo>
                  <a:pt x="1039514" y="1447512"/>
                </a:lnTo>
                <a:lnTo>
                  <a:pt x="0" y="14475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325DB7C6-E458-829C-7B4E-F848F43AF321}"/>
              </a:ext>
            </a:extLst>
          </p:cNvPr>
          <p:cNvSpPr/>
          <p:nvPr/>
        </p:nvSpPr>
        <p:spPr>
          <a:xfrm>
            <a:off x="7758358" y="4376711"/>
            <a:ext cx="2798549" cy="1917006"/>
          </a:xfrm>
          <a:custGeom>
            <a:avLst/>
            <a:gdLst/>
            <a:ahLst/>
            <a:cxnLst/>
            <a:rect l="l" t="t" r="r" b="b"/>
            <a:pathLst>
              <a:path w="2798549" h="1917006">
                <a:moveTo>
                  <a:pt x="0" y="0"/>
                </a:moveTo>
                <a:lnTo>
                  <a:pt x="2798549" y="0"/>
                </a:lnTo>
                <a:lnTo>
                  <a:pt x="2798549" y="1917006"/>
                </a:lnTo>
                <a:lnTo>
                  <a:pt x="0" y="1917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3" name="Picture 2" descr="Star Drawing - How To Draw A Star Step By Step!">
            <a:extLst>
              <a:ext uri="{FF2B5EF4-FFF2-40B4-BE49-F238E27FC236}">
                <a16:creationId xmlns:a16="http://schemas.microsoft.com/office/drawing/2014/main" id="{1A33E572-AD21-D36D-9280-57F41FA42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t="29113" r="14733" b="28310"/>
          <a:stretch/>
        </p:blipFill>
        <p:spPr bwMode="auto">
          <a:xfrm>
            <a:off x="8399846" y="4027660"/>
            <a:ext cx="1246363" cy="11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18">
            <a:extLst>
              <a:ext uri="{FF2B5EF4-FFF2-40B4-BE49-F238E27FC236}">
                <a16:creationId xmlns:a16="http://schemas.microsoft.com/office/drawing/2014/main" id="{40201298-617A-F9B4-7313-640A083EDBE1}"/>
              </a:ext>
            </a:extLst>
          </p:cNvPr>
          <p:cNvSpPr/>
          <p:nvPr/>
        </p:nvSpPr>
        <p:spPr>
          <a:xfrm>
            <a:off x="13725641" y="4811425"/>
            <a:ext cx="1670024" cy="2964583"/>
          </a:xfrm>
          <a:custGeom>
            <a:avLst/>
            <a:gdLst/>
            <a:ahLst/>
            <a:cxnLst/>
            <a:rect l="l" t="t" r="r" b="b"/>
            <a:pathLst>
              <a:path w="1670024" h="2964583">
                <a:moveTo>
                  <a:pt x="0" y="0"/>
                </a:moveTo>
                <a:lnTo>
                  <a:pt x="1670024" y="0"/>
                </a:lnTo>
                <a:lnTo>
                  <a:pt x="1670024" y="2964583"/>
                </a:lnTo>
                <a:lnTo>
                  <a:pt x="0" y="29645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6" name="Picture 2" descr="Star Drawing - How To Draw A Star Step By Step!">
            <a:extLst>
              <a:ext uri="{FF2B5EF4-FFF2-40B4-BE49-F238E27FC236}">
                <a16:creationId xmlns:a16="http://schemas.microsoft.com/office/drawing/2014/main" id="{8B42C1C9-57AC-4CF0-CC06-8D52668AC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t="29113" r="14733" b="28310"/>
          <a:stretch/>
        </p:blipFill>
        <p:spPr bwMode="auto">
          <a:xfrm>
            <a:off x="14068511" y="6704530"/>
            <a:ext cx="1246363" cy="11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17">
            <a:extLst>
              <a:ext uri="{FF2B5EF4-FFF2-40B4-BE49-F238E27FC236}">
                <a16:creationId xmlns:a16="http://schemas.microsoft.com/office/drawing/2014/main" id="{208F0BDD-CEF9-DAB7-AB9F-79C4A49916B8}"/>
              </a:ext>
            </a:extLst>
          </p:cNvPr>
          <p:cNvSpPr/>
          <p:nvPr/>
        </p:nvSpPr>
        <p:spPr>
          <a:xfrm>
            <a:off x="5039445" y="7446899"/>
            <a:ext cx="2019993" cy="2057400"/>
          </a:xfrm>
          <a:custGeom>
            <a:avLst/>
            <a:gdLst/>
            <a:ahLst/>
            <a:cxnLst/>
            <a:rect l="l" t="t" r="r" b="b"/>
            <a:pathLst>
              <a:path w="2019993" h="2057400">
                <a:moveTo>
                  <a:pt x="0" y="0"/>
                </a:moveTo>
                <a:lnTo>
                  <a:pt x="2019993" y="0"/>
                </a:lnTo>
                <a:lnTo>
                  <a:pt x="20199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8" name="Picture 2" descr="Star Drawing - How To Draw A Star Step By Step!">
            <a:extLst>
              <a:ext uri="{FF2B5EF4-FFF2-40B4-BE49-F238E27FC236}">
                <a16:creationId xmlns:a16="http://schemas.microsoft.com/office/drawing/2014/main" id="{FC670990-B0DB-94C3-5305-BF8A6F9D9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t="29113" r="14733" b="28310"/>
          <a:stretch/>
        </p:blipFill>
        <p:spPr bwMode="auto">
          <a:xfrm>
            <a:off x="4632317" y="8120279"/>
            <a:ext cx="1246363" cy="11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 16">
            <a:extLst>
              <a:ext uri="{FF2B5EF4-FFF2-40B4-BE49-F238E27FC236}">
                <a16:creationId xmlns:a16="http://schemas.microsoft.com/office/drawing/2014/main" id="{00A0558D-CF8B-A1E1-25C5-33D3E7759822}"/>
              </a:ext>
            </a:extLst>
          </p:cNvPr>
          <p:cNvSpPr/>
          <p:nvPr/>
        </p:nvSpPr>
        <p:spPr>
          <a:xfrm>
            <a:off x="1209134" y="5363610"/>
            <a:ext cx="2811136" cy="2508939"/>
          </a:xfrm>
          <a:custGeom>
            <a:avLst/>
            <a:gdLst/>
            <a:ahLst/>
            <a:cxnLst/>
            <a:rect l="l" t="t" r="r" b="b"/>
            <a:pathLst>
              <a:path w="2811136" h="2508939">
                <a:moveTo>
                  <a:pt x="0" y="0"/>
                </a:moveTo>
                <a:lnTo>
                  <a:pt x="2811136" y="0"/>
                </a:lnTo>
                <a:lnTo>
                  <a:pt x="2811136" y="2508939"/>
                </a:lnTo>
                <a:lnTo>
                  <a:pt x="0" y="25089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30" name="Picture 2" descr="Star Drawing - How To Draw A Star Step By Step!">
            <a:extLst>
              <a:ext uri="{FF2B5EF4-FFF2-40B4-BE49-F238E27FC236}">
                <a16:creationId xmlns:a16="http://schemas.microsoft.com/office/drawing/2014/main" id="{FA0DD234-4667-014A-170A-6B62F9AA3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 t="29113" r="14733" b="28310"/>
          <a:stretch/>
        </p:blipFill>
        <p:spPr bwMode="auto">
          <a:xfrm>
            <a:off x="2300797" y="4891373"/>
            <a:ext cx="1246363" cy="11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87778" y="5143500"/>
            <a:ext cx="5038866" cy="5910347"/>
          </a:xfrm>
          <a:custGeom>
            <a:avLst/>
            <a:gdLst/>
            <a:ahLst/>
            <a:cxnLst/>
            <a:rect l="l" t="t" r="r" b="b"/>
            <a:pathLst>
              <a:path w="5038866" h="5910347">
                <a:moveTo>
                  <a:pt x="0" y="0"/>
                </a:moveTo>
                <a:lnTo>
                  <a:pt x="5038865" y="0"/>
                </a:lnTo>
                <a:lnTo>
                  <a:pt x="5038865" y="5910347"/>
                </a:lnTo>
                <a:lnTo>
                  <a:pt x="0" y="59103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3" name="Group 3"/>
          <p:cNvGrpSpPr/>
          <p:nvPr/>
        </p:nvGrpSpPr>
        <p:grpSpPr>
          <a:xfrm>
            <a:off x="140234" y="134269"/>
            <a:ext cx="4166736" cy="3769346"/>
            <a:chOff x="0" y="0"/>
            <a:chExt cx="1510414" cy="13663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10414" cy="1366362"/>
            </a:xfrm>
            <a:custGeom>
              <a:avLst/>
              <a:gdLst/>
              <a:ahLst/>
              <a:cxnLst/>
              <a:rect l="l" t="t" r="r" b="b"/>
              <a:pathLst>
                <a:path w="1510414" h="1366362">
                  <a:moveTo>
                    <a:pt x="111482" y="0"/>
                  </a:moveTo>
                  <a:lnTo>
                    <a:pt x="1398932" y="0"/>
                  </a:lnTo>
                  <a:cubicBezTo>
                    <a:pt x="1428499" y="0"/>
                    <a:pt x="1456855" y="11745"/>
                    <a:pt x="1477762" y="32652"/>
                  </a:cubicBezTo>
                  <a:cubicBezTo>
                    <a:pt x="1498668" y="53559"/>
                    <a:pt x="1510414" y="81915"/>
                    <a:pt x="1510414" y="111482"/>
                  </a:cubicBezTo>
                  <a:lnTo>
                    <a:pt x="1510414" y="1254881"/>
                  </a:lnTo>
                  <a:cubicBezTo>
                    <a:pt x="1510414" y="1316450"/>
                    <a:pt x="1460502" y="1366362"/>
                    <a:pt x="1398932" y="1366362"/>
                  </a:cubicBezTo>
                  <a:lnTo>
                    <a:pt x="111482" y="1366362"/>
                  </a:lnTo>
                  <a:cubicBezTo>
                    <a:pt x="49912" y="1366362"/>
                    <a:pt x="0" y="1316450"/>
                    <a:pt x="0" y="1254881"/>
                  </a:cubicBezTo>
                  <a:lnTo>
                    <a:pt x="0" y="111482"/>
                  </a:lnTo>
                  <a:cubicBezTo>
                    <a:pt x="0" y="49912"/>
                    <a:pt x="49912" y="0"/>
                    <a:pt x="111482" y="0"/>
                  </a:cubicBezTo>
                  <a:close/>
                </a:path>
              </a:pathLst>
            </a:custGeom>
            <a:solidFill>
              <a:srgbClr val="BF9FE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1510414" cy="148066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99"/>
                </a:lnSpc>
              </a:pPr>
              <a:endParaRPr/>
            </a:p>
            <a:p>
              <a:pPr algn="ctr">
                <a:lnSpc>
                  <a:spcPts val="4799"/>
                </a:lnSpc>
              </a:pPr>
              <a:r>
                <a:rPr lang="en-US" sz="3999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Can you guess the letter of the day?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76325" y="5789291"/>
            <a:ext cx="1779200" cy="2471307"/>
          </a:xfrm>
          <a:custGeom>
            <a:avLst/>
            <a:gdLst/>
            <a:ahLst/>
            <a:cxnLst/>
            <a:rect l="l" t="t" r="r" b="b"/>
            <a:pathLst>
              <a:path w="1779200" h="2471307">
                <a:moveTo>
                  <a:pt x="0" y="0"/>
                </a:moveTo>
                <a:lnTo>
                  <a:pt x="1779200" y="0"/>
                </a:lnTo>
                <a:lnTo>
                  <a:pt x="1779200" y="2471307"/>
                </a:lnTo>
                <a:lnTo>
                  <a:pt x="0" y="2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83209" b="-13915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-1195332" y="7484687"/>
            <a:ext cx="4410512" cy="3547225"/>
          </a:xfrm>
          <a:custGeom>
            <a:avLst/>
            <a:gdLst/>
            <a:ahLst/>
            <a:cxnLst/>
            <a:rect l="l" t="t" r="r" b="b"/>
            <a:pathLst>
              <a:path w="4410512" h="3547225">
                <a:moveTo>
                  <a:pt x="0" y="0"/>
                </a:moveTo>
                <a:lnTo>
                  <a:pt x="4410513" y="0"/>
                </a:lnTo>
                <a:lnTo>
                  <a:pt x="4410513" y="3547226"/>
                </a:lnTo>
                <a:lnTo>
                  <a:pt x="0" y="354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14277348" y="306065"/>
            <a:ext cx="3665763" cy="1848174"/>
          </a:xfrm>
          <a:custGeom>
            <a:avLst/>
            <a:gdLst/>
            <a:ahLst/>
            <a:cxnLst/>
            <a:rect l="l" t="t" r="r" b="b"/>
            <a:pathLst>
              <a:path w="3665763" h="1848174">
                <a:moveTo>
                  <a:pt x="0" y="0"/>
                </a:moveTo>
                <a:lnTo>
                  <a:pt x="3665764" y="0"/>
                </a:lnTo>
                <a:lnTo>
                  <a:pt x="3665764" y="1848174"/>
                </a:lnTo>
                <a:lnTo>
                  <a:pt x="0" y="1848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16054215" y="8650348"/>
            <a:ext cx="1888897" cy="1215903"/>
          </a:xfrm>
          <a:custGeom>
            <a:avLst/>
            <a:gdLst/>
            <a:ahLst/>
            <a:cxnLst/>
            <a:rect l="l" t="t" r="r" b="b"/>
            <a:pathLst>
              <a:path w="1888897" h="1215903">
                <a:moveTo>
                  <a:pt x="0" y="0"/>
                </a:moveTo>
                <a:lnTo>
                  <a:pt x="1888897" y="0"/>
                </a:lnTo>
                <a:lnTo>
                  <a:pt x="1888897" y="1215904"/>
                </a:lnTo>
                <a:lnTo>
                  <a:pt x="0" y="1215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2435" b="-20322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-136299" y="358384"/>
            <a:ext cx="1012099" cy="485622"/>
          </a:xfrm>
          <a:custGeom>
            <a:avLst/>
            <a:gdLst/>
            <a:ahLst/>
            <a:cxnLst/>
            <a:rect l="l" t="t" r="r" b="b"/>
            <a:pathLst>
              <a:path w="1012099" h="485622">
                <a:moveTo>
                  <a:pt x="0" y="0"/>
                </a:moveTo>
                <a:lnTo>
                  <a:pt x="1012100" y="0"/>
                </a:lnTo>
                <a:lnTo>
                  <a:pt x="1012100" y="485622"/>
                </a:lnTo>
                <a:lnTo>
                  <a:pt x="0" y="4856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106868" b="-5873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3019930" y="202194"/>
            <a:ext cx="1060532" cy="1027958"/>
          </a:xfrm>
          <a:custGeom>
            <a:avLst/>
            <a:gdLst/>
            <a:ahLst/>
            <a:cxnLst/>
            <a:rect l="l" t="t" r="r" b="b"/>
            <a:pathLst>
              <a:path w="1060532" h="1027958">
                <a:moveTo>
                  <a:pt x="0" y="0"/>
                </a:moveTo>
                <a:lnTo>
                  <a:pt x="1060532" y="0"/>
                </a:lnTo>
                <a:lnTo>
                  <a:pt x="1060532" y="1027958"/>
                </a:lnTo>
                <a:lnTo>
                  <a:pt x="0" y="10279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71147" t="-181489"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2" name="Picture 12"/>
          <p:cNvPicPr>
            <a:picLocks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4544940" y="2295323"/>
            <a:ext cx="12432702" cy="69879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2135186"/>
            <a:chOff x="0" y="0"/>
            <a:chExt cx="4617560" cy="6074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7560" cy="607454"/>
            </a:xfrm>
            <a:custGeom>
              <a:avLst/>
              <a:gdLst/>
              <a:ahLst/>
              <a:cxnLst/>
              <a:rect l="l" t="t" r="r" b="b"/>
              <a:pathLst>
                <a:path w="4617560" h="607454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578835"/>
                  </a:lnTo>
                  <a:cubicBezTo>
                    <a:pt x="4617560" y="594641"/>
                    <a:pt x="4604746" y="607454"/>
                    <a:pt x="4588940" y="607454"/>
                  </a:cubicBezTo>
                  <a:lnTo>
                    <a:pt x="28620" y="607454"/>
                  </a:lnTo>
                  <a:cubicBezTo>
                    <a:pt x="12813" y="607454"/>
                    <a:pt x="0" y="594641"/>
                    <a:pt x="0" y="578835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BF9FE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617560" cy="80747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Letter ...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7688" y="3818500"/>
            <a:ext cx="7871035" cy="5439800"/>
            <a:chOff x="0" y="0"/>
            <a:chExt cx="2239287" cy="15476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9287" cy="1547608"/>
            </a:xfrm>
            <a:custGeom>
              <a:avLst/>
              <a:gdLst/>
              <a:ahLst/>
              <a:cxnLst/>
              <a:rect l="l" t="t" r="r" b="b"/>
              <a:pathLst>
                <a:path w="2239287" h="1547608">
                  <a:moveTo>
                    <a:pt x="59016" y="0"/>
                  </a:moveTo>
                  <a:lnTo>
                    <a:pt x="2180271" y="0"/>
                  </a:lnTo>
                  <a:cubicBezTo>
                    <a:pt x="2212865" y="0"/>
                    <a:pt x="2239287" y="26422"/>
                    <a:pt x="2239287" y="59016"/>
                  </a:cubicBezTo>
                  <a:lnTo>
                    <a:pt x="2239287" y="1488592"/>
                  </a:lnTo>
                  <a:cubicBezTo>
                    <a:pt x="2239287" y="1504244"/>
                    <a:pt x="2233069" y="1519255"/>
                    <a:pt x="2222002" y="1530322"/>
                  </a:cubicBezTo>
                  <a:cubicBezTo>
                    <a:pt x="2210934" y="1541390"/>
                    <a:pt x="2195923" y="1547608"/>
                    <a:pt x="2180271" y="1547608"/>
                  </a:cubicBezTo>
                  <a:lnTo>
                    <a:pt x="59016" y="1547608"/>
                  </a:lnTo>
                  <a:cubicBezTo>
                    <a:pt x="43364" y="1547608"/>
                    <a:pt x="28353" y="1541390"/>
                    <a:pt x="17285" y="1530322"/>
                  </a:cubicBezTo>
                  <a:cubicBezTo>
                    <a:pt x="6218" y="1519255"/>
                    <a:pt x="0" y="1504244"/>
                    <a:pt x="0" y="1488592"/>
                  </a:cubicBezTo>
                  <a:lnTo>
                    <a:pt x="0" y="59016"/>
                  </a:lnTo>
                  <a:cubicBezTo>
                    <a:pt x="0" y="43364"/>
                    <a:pt x="6218" y="28353"/>
                    <a:pt x="17285" y="17285"/>
                  </a:cubicBezTo>
                  <a:cubicBezTo>
                    <a:pt x="28353" y="6218"/>
                    <a:pt x="43364" y="0"/>
                    <a:pt x="5901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239287" cy="163333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067091" y="6523964"/>
            <a:ext cx="1833628" cy="3903269"/>
          </a:xfrm>
          <a:custGeom>
            <a:avLst/>
            <a:gdLst/>
            <a:ahLst/>
            <a:cxnLst/>
            <a:rect l="l" t="t" r="r" b="b"/>
            <a:pathLst>
              <a:path w="1833628" h="3903269">
                <a:moveTo>
                  <a:pt x="0" y="0"/>
                </a:moveTo>
                <a:lnTo>
                  <a:pt x="1833629" y="0"/>
                </a:lnTo>
                <a:lnTo>
                  <a:pt x="1833629" y="3903269"/>
                </a:lnTo>
                <a:lnTo>
                  <a:pt x="0" y="39032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9" name="Group 9"/>
          <p:cNvGrpSpPr/>
          <p:nvPr/>
        </p:nvGrpSpPr>
        <p:grpSpPr>
          <a:xfrm>
            <a:off x="9388265" y="3818500"/>
            <a:ext cx="7871035" cy="5439800"/>
            <a:chOff x="0" y="0"/>
            <a:chExt cx="2239287" cy="15476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39287" cy="1547608"/>
            </a:xfrm>
            <a:custGeom>
              <a:avLst/>
              <a:gdLst/>
              <a:ahLst/>
              <a:cxnLst/>
              <a:rect l="l" t="t" r="r" b="b"/>
              <a:pathLst>
                <a:path w="2239287" h="1547608">
                  <a:moveTo>
                    <a:pt x="59016" y="0"/>
                  </a:moveTo>
                  <a:lnTo>
                    <a:pt x="2180271" y="0"/>
                  </a:lnTo>
                  <a:cubicBezTo>
                    <a:pt x="2212865" y="0"/>
                    <a:pt x="2239287" y="26422"/>
                    <a:pt x="2239287" y="59016"/>
                  </a:cubicBezTo>
                  <a:lnTo>
                    <a:pt x="2239287" y="1488592"/>
                  </a:lnTo>
                  <a:cubicBezTo>
                    <a:pt x="2239287" y="1504244"/>
                    <a:pt x="2233069" y="1519255"/>
                    <a:pt x="2222002" y="1530322"/>
                  </a:cubicBezTo>
                  <a:cubicBezTo>
                    <a:pt x="2210934" y="1541390"/>
                    <a:pt x="2195923" y="1547608"/>
                    <a:pt x="2180271" y="1547608"/>
                  </a:cubicBezTo>
                  <a:lnTo>
                    <a:pt x="59016" y="1547608"/>
                  </a:lnTo>
                  <a:cubicBezTo>
                    <a:pt x="43364" y="1547608"/>
                    <a:pt x="28353" y="1541390"/>
                    <a:pt x="17285" y="1530322"/>
                  </a:cubicBezTo>
                  <a:cubicBezTo>
                    <a:pt x="6218" y="1519255"/>
                    <a:pt x="0" y="1504244"/>
                    <a:pt x="0" y="1488592"/>
                  </a:cubicBezTo>
                  <a:lnTo>
                    <a:pt x="0" y="59016"/>
                  </a:lnTo>
                  <a:cubicBezTo>
                    <a:pt x="0" y="43364"/>
                    <a:pt x="6218" y="28353"/>
                    <a:pt x="17285" y="17285"/>
                  </a:cubicBezTo>
                  <a:cubicBezTo>
                    <a:pt x="28353" y="6218"/>
                    <a:pt x="43364" y="0"/>
                    <a:pt x="5901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239287" cy="163333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98647" y="3589864"/>
            <a:ext cx="6189118" cy="794878"/>
            <a:chOff x="0" y="0"/>
            <a:chExt cx="1760786" cy="2261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0787" cy="226140"/>
            </a:xfrm>
            <a:custGeom>
              <a:avLst/>
              <a:gdLst/>
              <a:ahLst/>
              <a:cxnLst/>
              <a:rect l="l" t="t" r="r" b="b"/>
              <a:pathLst>
                <a:path w="1760787" h="226140">
                  <a:moveTo>
                    <a:pt x="37527" y="0"/>
                  </a:moveTo>
                  <a:lnTo>
                    <a:pt x="1723260" y="0"/>
                  </a:lnTo>
                  <a:cubicBezTo>
                    <a:pt x="1743985" y="0"/>
                    <a:pt x="1760787" y="16801"/>
                    <a:pt x="1760787" y="37527"/>
                  </a:cubicBezTo>
                  <a:lnTo>
                    <a:pt x="1760787" y="188614"/>
                  </a:lnTo>
                  <a:cubicBezTo>
                    <a:pt x="1760787" y="198566"/>
                    <a:pt x="1756833" y="208111"/>
                    <a:pt x="1749795" y="215149"/>
                  </a:cubicBezTo>
                  <a:cubicBezTo>
                    <a:pt x="1742758" y="222187"/>
                    <a:pt x="1733212" y="226140"/>
                    <a:pt x="1723260" y="226140"/>
                  </a:cubicBezTo>
                  <a:lnTo>
                    <a:pt x="37527" y="226140"/>
                  </a:lnTo>
                  <a:cubicBezTo>
                    <a:pt x="27574" y="226140"/>
                    <a:pt x="18029" y="222187"/>
                    <a:pt x="10991" y="215149"/>
                  </a:cubicBezTo>
                  <a:cubicBezTo>
                    <a:pt x="3954" y="208111"/>
                    <a:pt x="0" y="198566"/>
                    <a:pt x="0" y="188614"/>
                  </a:cubicBezTo>
                  <a:lnTo>
                    <a:pt x="0" y="37527"/>
                  </a:lnTo>
                  <a:cubicBezTo>
                    <a:pt x="0" y="27574"/>
                    <a:pt x="3954" y="18029"/>
                    <a:pt x="10991" y="10991"/>
                  </a:cubicBezTo>
                  <a:cubicBezTo>
                    <a:pt x="18029" y="3954"/>
                    <a:pt x="27574" y="0"/>
                    <a:pt x="37527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760786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249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CAPITAL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33996" y="3589864"/>
            <a:ext cx="6189118" cy="794878"/>
            <a:chOff x="0" y="0"/>
            <a:chExt cx="1760786" cy="2261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60787" cy="226140"/>
            </a:xfrm>
            <a:custGeom>
              <a:avLst/>
              <a:gdLst/>
              <a:ahLst/>
              <a:cxnLst/>
              <a:rect l="l" t="t" r="r" b="b"/>
              <a:pathLst>
                <a:path w="1760787" h="226140">
                  <a:moveTo>
                    <a:pt x="37527" y="0"/>
                  </a:moveTo>
                  <a:lnTo>
                    <a:pt x="1723260" y="0"/>
                  </a:lnTo>
                  <a:cubicBezTo>
                    <a:pt x="1743985" y="0"/>
                    <a:pt x="1760787" y="16801"/>
                    <a:pt x="1760787" y="37527"/>
                  </a:cubicBezTo>
                  <a:lnTo>
                    <a:pt x="1760787" y="188614"/>
                  </a:lnTo>
                  <a:cubicBezTo>
                    <a:pt x="1760787" y="198566"/>
                    <a:pt x="1756833" y="208111"/>
                    <a:pt x="1749795" y="215149"/>
                  </a:cubicBezTo>
                  <a:cubicBezTo>
                    <a:pt x="1742758" y="222187"/>
                    <a:pt x="1733212" y="226140"/>
                    <a:pt x="1723260" y="226140"/>
                  </a:cubicBezTo>
                  <a:lnTo>
                    <a:pt x="37527" y="226140"/>
                  </a:lnTo>
                  <a:cubicBezTo>
                    <a:pt x="27574" y="226140"/>
                    <a:pt x="18029" y="222187"/>
                    <a:pt x="10991" y="215149"/>
                  </a:cubicBezTo>
                  <a:cubicBezTo>
                    <a:pt x="3954" y="208111"/>
                    <a:pt x="0" y="198566"/>
                    <a:pt x="0" y="188614"/>
                  </a:cubicBezTo>
                  <a:lnTo>
                    <a:pt x="0" y="37527"/>
                  </a:lnTo>
                  <a:cubicBezTo>
                    <a:pt x="0" y="27574"/>
                    <a:pt x="3954" y="18029"/>
                    <a:pt x="10991" y="10991"/>
                  </a:cubicBezTo>
                  <a:cubicBezTo>
                    <a:pt x="18029" y="3954"/>
                    <a:pt x="27574" y="0"/>
                    <a:pt x="37527" y="0"/>
                  </a:cubicBezTo>
                  <a:close/>
                </a:path>
              </a:pathLst>
            </a:custGeom>
            <a:solidFill>
              <a:srgbClr val="FCC92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760786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414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SMALL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-479101" y="8475599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6774114" y="0"/>
                </a:moveTo>
                <a:lnTo>
                  <a:pt x="0" y="0"/>
                </a:lnTo>
                <a:lnTo>
                  <a:pt x="0" y="2794118"/>
                </a:lnTo>
                <a:lnTo>
                  <a:pt x="6774114" y="2794118"/>
                </a:lnTo>
                <a:lnTo>
                  <a:pt x="67741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 rot="1075311">
            <a:off x="1243114" y="7970782"/>
            <a:ext cx="3329684" cy="1848768"/>
          </a:xfrm>
          <a:custGeom>
            <a:avLst/>
            <a:gdLst/>
            <a:ahLst/>
            <a:cxnLst/>
            <a:rect l="l" t="t" r="r" b="b"/>
            <a:pathLst>
              <a:path w="3329684" h="1848768">
                <a:moveTo>
                  <a:pt x="0" y="0"/>
                </a:moveTo>
                <a:lnTo>
                  <a:pt x="3329684" y="0"/>
                </a:lnTo>
                <a:lnTo>
                  <a:pt x="3329684" y="1848767"/>
                </a:lnTo>
                <a:lnTo>
                  <a:pt x="0" y="1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>
            <a:off x="12785498" y="1512284"/>
            <a:ext cx="2312681" cy="1168018"/>
          </a:xfrm>
          <a:custGeom>
            <a:avLst/>
            <a:gdLst/>
            <a:ahLst/>
            <a:cxnLst/>
            <a:rect l="l" t="t" r="r" b="b"/>
            <a:pathLst>
              <a:path w="2312681" h="1168018">
                <a:moveTo>
                  <a:pt x="0" y="0"/>
                </a:moveTo>
                <a:lnTo>
                  <a:pt x="2312681" y="0"/>
                </a:lnTo>
                <a:lnTo>
                  <a:pt x="2312681" y="1168018"/>
                </a:lnTo>
                <a:lnTo>
                  <a:pt x="0" y="1168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21565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>
            <a:off x="12947944" y="9258300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0" y="0"/>
                </a:moveTo>
                <a:lnTo>
                  <a:pt x="6774113" y="0"/>
                </a:lnTo>
                <a:lnTo>
                  <a:pt x="6774113" y="2794119"/>
                </a:lnTo>
                <a:lnTo>
                  <a:pt x="0" y="2794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TextBox 22"/>
          <p:cNvSpPr txBox="1"/>
          <p:nvPr/>
        </p:nvSpPr>
        <p:spPr>
          <a:xfrm>
            <a:off x="2271915" y="4452143"/>
            <a:ext cx="5009102" cy="367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60"/>
              </a:lnSpc>
              <a:spcBef>
                <a:spcPct val="0"/>
              </a:spcBef>
            </a:pPr>
            <a:r>
              <a:rPr lang="en-US" sz="19354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57515" y="5014845"/>
            <a:ext cx="3742080" cy="274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96"/>
              </a:lnSpc>
              <a:spcBef>
                <a:spcPct val="0"/>
              </a:spcBef>
            </a:pPr>
            <a:r>
              <a:rPr lang="en-US" sz="14458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4117" y="96582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347127" y="1313997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1734249"/>
            <a:chOff x="0" y="0"/>
            <a:chExt cx="4617560" cy="4933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7560" cy="493389"/>
            </a:xfrm>
            <a:custGeom>
              <a:avLst/>
              <a:gdLst/>
              <a:ahLst/>
              <a:cxnLst/>
              <a:rect l="l" t="t" r="r" b="b"/>
              <a:pathLst>
                <a:path w="4617560" h="493389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464769"/>
                  </a:lnTo>
                  <a:cubicBezTo>
                    <a:pt x="4617560" y="480575"/>
                    <a:pt x="4604746" y="493389"/>
                    <a:pt x="4588940" y="493389"/>
                  </a:cubicBezTo>
                  <a:lnTo>
                    <a:pt x="28620" y="493389"/>
                  </a:lnTo>
                  <a:cubicBezTo>
                    <a:pt x="12813" y="493389"/>
                    <a:pt x="0" y="480575"/>
                    <a:pt x="0" y="464769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A90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0"/>
              <a:ext cx="4617560" cy="68388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7800"/>
                </a:lnSpc>
              </a:pPr>
              <a:r>
                <a:rPr lang="en-US" sz="6500" b="1" dirty="0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Can you trace it?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442737"/>
            <a:ext cx="16230600" cy="5815563"/>
            <a:chOff x="0" y="0"/>
            <a:chExt cx="4617560" cy="16545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17560" cy="1654511"/>
            </a:xfrm>
            <a:custGeom>
              <a:avLst/>
              <a:gdLst/>
              <a:ahLst/>
              <a:cxnLst/>
              <a:rect l="l" t="t" r="r" b="b"/>
              <a:pathLst>
                <a:path w="4617560" h="1654511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1625891"/>
                  </a:lnTo>
                  <a:cubicBezTo>
                    <a:pt x="4617560" y="1641698"/>
                    <a:pt x="4604746" y="1654511"/>
                    <a:pt x="4588940" y="1654511"/>
                  </a:cubicBezTo>
                  <a:lnTo>
                    <a:pt x="28620" y="1654511"/>
                  </a:lnTo>
                  <a:cubicBezTo>
                    <a:pt x="12813" y="1654511"/>
                    <a:pt x="0" y="1641698"/>
                    <a:pt x="0" y="1625891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4617560" cy="1768811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70916" y="3132501"/>
            <a:ext cx="6746167" cy="794878"/>
            <a:chOff x="0" y="0"/>
            <a:chExt cx="1919265" cy="2261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9265" cy="226140"/>
            </a:xfrm>
            <a:custGeom>
              <a:avLst/>
              <a:gdLst/>
              <a:ahLst/>
              <a:cxnLst/>
              <a:rect l="l" t="t" r="r" b="b"/>
              <a:pathLst>
                <a:path w="1919265" h="226140">
                  <a:moveTo>
                    <a:pt x="34428" y="0"/>
                  </a:moveTo>
                  <a:lnTo>
                    <a:pt x="1884837" y="0"/>
                  </a:lnTo>
                  <a:cubicBezTo>
                    <a:pt x="1893968" y="0"/>
                    <a:pt x="1902725" y="3627"/>
                    <a:pt x="1909182" y="10084"/>
                  </a:cubicBezTo>
                  <a:cubicBezTo>
                    <a:pt x="1915638" y="16540"/>
                    <a:pt x="1919265" y="25297"/>
                    <a:pt x="1919265" y="34428"/>
                  </a:cubicBezTo>
                  <a:lnTo>
                    <a:pt x="1919265" y="191712"/>
                  </a:lnTo>
                  <a:cubicBezTo>
                    <a:pt x="1919265" y="210726"/>
                    <a:pt x="1903851" y="226140"/>
                    <a:pt x="1884837" y="226140"/>
                  </a:cubicBezTo>
                  <a:lnTo>
                    <a:pt x="34428" y="226140"/>
                  </a:lnTo>
                  <a:cubicBezTo>
                    <a:pt x="25297" y="226140"/>
                    <a:pt x="16540" y="222513"/>
                    <a:pt x="10084" y="216057"/>
                  </a:cubicBezTo>
                  <a:cubicBezTo>
                    <a:pt x="3627" y="209600"/>
                    <a:pt x="0" y="200843"/>
                    <a:pt x="0" y="191712"/>
                  </a:cubicBezTo>
                  <a:lnTo>
                    <a:pt x="0" y="34428"/>
                  </a:lnTo>
                  <a:cubicBezTo>
                    <a:pt x="0" y="25297"/>
                    <a:pt x="3627" y="16540"/>
                    <a:pt x="10084" y="10084"/>
                  </a:cubicBezTo>
                  <a:cubicBezTo>
                    <a:pt x="16540" y="3627"/>
                    <a:pt x="25297" y="0"/>
                    <a:pt x="34428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919265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249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LETTER O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908662" y="8824972"/>
            <a:ext cx="1458992" cy="1899804"/>
          </a:xfrm>
          <a:custGeom>
            <a:avLst/>
            <a:gdLst/>
            <a:ahLst/>
            <a:cxnLst/>
            <a:rect l="l" t="t" r="r" b="b"/>
            <a:pathLst>
              <a:path w="1458992" h="1899804">
                <a:moveTo>
                  <a:pt x="1458992" y="0"/>
                </a:moveTo>
                <a:lnTo>
                  <a:pt x="0" y="0"/>
                </a:lnTo>
                <a:lnTo>
                  <a:pt x="0" y="1899804"/>
                </a:lnTo>
                <a:lnTo>
                  <a:pt x="1458992" y="1899804"/>
                </a:lnTo>
                <a:lnTo>
                  <a:pt x="1458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3367654" y="9326671"/>
            <a:ext cx="1073703" cy="1398105"/>
          </a:xfrm>
          <a:custGeom>
            <a:avLst/>
            <a:gdLst/>
            <a:ahLst/>
            <a:cxnLst/>
            <a:rect l="l" t="t" r="r" b="b"/>
            <a:pathLst>
              <a:path w="1073703" h="1398105">
                <a:moveTo>
                  <a:pt x="0" y="0"/>
                </a:moveTo>
                <a:lnTo>
                  <a:pt x="1073703" y="0"/>
                </a:lnTo>
                <a:lnTo>
                  <a:pt x="1073703" y="1398105"/>
                </a:lnTo>
                <a:lnTo>
                  <a:pt x="0" y="139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flipH="1">
            <a:off x="-825724" y="7114106"/>
            <a:ext cx="3698956" cy="3421733"/>
          </a:xfrm>
          <a:custGeom>
            <a:avLst/>
            <a:gdLst/>
            <a:ahLst/>
            <a:cxnLst/>
            <a:rect l="l" t="t" r="r" b="b"/>
            <a:pathLst>
              <a:path w="3698956" h="3421733">
                <a:moveTo>
                  <a:pt x="3698956" y="0"/>
                </a:moveTo>
                <a:lnTo>
                  <a:pt x="0" y="0"/>
                </a:lnTo>
                <a:lnTo>
                  <a:pt x="0" y="3421732"/>
                </a:lnTo>
                <a:lnTo>
                  <a:pt x="3698956" y="3421732"/>
                </a:lnTo>
                <a:lnTo>
                  <a:pt x="36989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871940" y="8071124"/>
            <a:ext cx="1624285" cy="2374353"/>
          </a:xfrm>
          <a:custGeom>
            <a:avLst/>
            <a:gdLst/>
            <a:ahLst/>
            <a:cxnLst/>
            <a:rect l="l" t="t" r="r" b="b"/>
            <a:pathLst>
              <a:path w="1624285" h="2374353">
                <a:moveTo>
                  <a:pt x="0" y="0"/>
                </a:moveTo>
                <a:lnTo>
                  <a:pt x="1624285" y="0"/>
                </a:lnTo>
                <a:lnTo>
                  <a:pt x="1624285" y="2374352"/>
                </a:lnTo>
                <a:lnTo>
                  <a:pt x="0" y="2374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flipH="1">
            <a:off x="15455938" y="8633630"/>
            <a:ext cx="1239477" cy="1811846"/>
          </a:xfrm>
          <a:custGeom>
            <a:avLst/>
            <a:gdLst/>
            <a:ahLst/>
            <a:cxnLst/>
            <a:rect l="l" t="t" r="r" b="b"/>
            <a:pathLst>
              <a:path w="1239477" h="1811846">
                <a:moveTo>
                  <a:pt x="1239476" y="0"/>
                </a:moveTo>
                <a:lnTo>
                  <a:pt x="0" y="0"/>
                </a:lnTo>
                <a:lnTo>
                  <a:pt x="0" y="1811846"/>
                </a:lnTo>
                <a:lnTo>
                  <a:pt x="1239476" y="1811846"/>
                </a:lnTo>
                <a:lnTo>
                  <a:pt x="12394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>
            <a:off x="15071129" y="6747013"/>
            <a:ext cx="3216871" cy="3773234"/>
          </a:xfrm>
          <a:custGeom>
            <a:avLst/>
            <a:gdLst/>
            <a:ahLst/>
            <a:cxnLst/>
            <a:rect l="l" t="t" r="r" b="b"/>
            <a:pathLst>
              <a:path w="3216871" h="3773234">
                <a:moveTo>
                  <a:pt x="0" y="0"/>
                </a:moveTo>
                <a:lnTo>
                  <a:pt x="3216871" y="0"/>
                </a:lnTo>
                <a:lnTo>
                  <a:pt x="3216871" y="3773234"/>
                </a:lnTo>
                <a:lnTo>
                  <a:pt x="0" y="3773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5550288" y="4298854"/>
            <a:ext cx="7187424" cy="4114800"/>
          </a:xfrm>
          <a:custGeom>
            <a:avLst/>
            <a:gdLst/>
            <a:ahLst/>
            <a:cxnLst/>
            <a:rect l="l" t="t" r="r" b="b"/>
            <a:pathLst>
              <a:path w="7187424" h="4114800">
                <a:moveTo>
                  <a:pt x="0" y="0"/>
                </a:moveTo>
                <a:lnTo>
                  <a:pt x="7187424" y="0"/>
                </a:lnTo>
                <a:lnTo>
                  <a:pt x="7187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869872"/>
            <a:chOff x="0" y="0"/>
            <a:chExt cx="4617560" cy="5319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7560" cy="531973"/>
            </a:xfrm>
            <a:custGeom>
              <a:avLst/>
              <a:gdLst/>
              <a:ahLst/>
              <a:cxnLst/>
              <a:rect l="l" t="t" r="r" b="b"/>
              <a:pathLst>
                <a:path w="4617560" h="531973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503354"/>
                  </a:lnTo>
                  <a:cubicBezTo>
                    <a:pt x="4617560" y="519160"/>
                    <a:pt x="4604746" y="531973"/>
                    <a:pt x="4588940" y="531973"/>
                  </a:cubicBezTo>
                  <a:lnTo>
                    <a:pt x="28620" y="531973"/>
                  </a:lnTo>
                  <a:cubicBezTo>
                    <a:pt x="12813" y="531973"/>
                    <a:pt x="0" y="519160"/>
                    <a:pt x="0" y="503354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6AADE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00025"/>
              <a:ext cx="4617560" cy="7319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8640"/>
                </a:lnSpc>
              </a:pPr>
              <a:r>
                <a:rPr lang="en-US" sz="72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Can you find letter O o 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604703"/>
            <a:ext cx="5571464" cy="5971915"/>
            <a:chOff x="0" y="0"/>
            <a:chExt cx="1585066" cy="16989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5066" cy="1698993"/>
            </a:xfrm>
            <a:custGeom>
              <a:avLst/>
              <a:gdLst/>
              <a:ahLst/>
              <a:cxnLst/>
              <a:rect l="l" t="t" r="r" b="b"/>
              <a:pathLst>
                <a:path w="1585066" h="1698993">
                  <a:moveTo>
                    <a:pt x="83374" y="0"/>
                  </a:moveTo>
                  <a:lnTo>
                    <a:pt x="1501692" y="0"/>
                  </a:lnTo>
                  <a:cubicBezTo>
                    <a:pt x="1547738" y="0"/>
                    <a:pt x="1585066" y="37328"/>
                    <a:pt x="1585066" y="83374"/>
                  </a:cubicBezTo>
                  <a:lnTo>
                    <a:pt x="1585066" y="1615619"/>
                  </a:lnTo>
                  <a:cubicBezTo>
                    <a:pt x="1585066" y="1661665"/>
                    <a:pt x="1547738" y="1698993"/>
                    <a:pt x="1501692" y="1698993"/>
                  </a:cubicBezTo>
                  <a:lnTo>
                    <a:pt x="83374" y="1698993"/>
                  </a:lnTo>
                  <a:cubicBezTo>
                    <a:pt x="37328" y="1698993"/>
                    <a:pt x="0" y="1661665"/>
                    <a:pt x="0" y="1615619"/>
                  </a:cubicBezTo>
                  <a:lnTo>
                    <a:pt x="0" y="83374"/>
                  </a:lnTo>
                  <a:cubicBezTo>
                    <a:pt x="0" y="37328"/>
                    <a:pt x="37328" y="0"/>
                    <a:pt x="8337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1585066" cy="178471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65304" y="3604703"/>
            <a:ext cx="10193996" cy="5971915"/>
            <a:chOff x="0" y="0"/>
            <a:chExt cx="2900163" cy="16989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00163" cy="1698993"/>
            </a:xfrm>
            <a:custGeom>
              <a:avLst/>
              <a:gdLst/>
              <a:ahLst/>
              <a:cxnLst/>
              <a:rect l="l" t="t" r="r" b="b"/>
              <a:pathLst>
                <a:path w="2900163" h="1698993">
                  <a:moveTo>
                    <a:pt x="45568" y="0"/>
                  </a:moveTo>
                  <a:lnTo>
                    <a:pt x="2854595" y="0"/>
                  </a:lnTo>
                  <a:cubicBezTo>
                    <a:pt x="2866681" y="0"/>
                    <a:pt x="2878271" y="4801"/>
                    <a:pt x="2886816" y="13346"/>
                  </a:cubicBezTo>
                  <a:cubicBezTo>
                    <a:pt x="2895362" y="21892"/>
                    <a:pt x="2900163" y="33482"/>
                    <a:pt x="2900163" y="45568"/>
                  </a:cubicBezTo>
                  <a:lnTo>
                    <a:pt x="2900163" y="1653425"/>
                  </a:lnTo>
                  <a:cubicBezTo>
                    <a:pt x="2900163" y="1665511"/>
                    <a:pt x="2895362" y="1677101"/>
                    <a:pt x="2886816" y="1685647"/>
                  </a:cubicBezTo>
                  <a:cubicBezTo>
                    <a:pt x="2878271" y="1694192"/>
                    <a:pt x="2866681" y="1698993"/>
                    <a:pt x="2854595" y="1698993"/>
                  </a:cubicBezTo>
                  <a:lnTo>
                    <a:pt x="45568" y="1698993"/>
                  </a:lnTo>
                  <a:cubicBezTo>
                    <a:pt x="33482" y="1698993"/>
                    <a:pt x="21892" y="1694192"/>
                    <a:pt x="13346" y="1685647"/>
                  </a:cubicBezTo>
                  <a:cubicBezTo>
                    <a:pt x="4801" y="1677101"/>
                    <a:pt x="0" y="1665511"/>
                    <a:pt x="0" y="1653425"/>
                  </a:cubicBezTo>
                  <a:lnTo>
                    <a:pt x="0" y="45568"/>
                  </a:lnTo>
                  <a:cubicBezTo>
                    <a:pt x="0" y="33482"/>
                    <a:pt x="4801" y="21892"/>
                    <a:pt x="13346" y="13346"/>
                  </a:cubicBezTo>
                  <a:cubicBezTo>
                    <a:pt x="21892" y="4801"/>
                    <a:pt x="33482" y="0"/>
                    <a:pt x="455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2900163" cy="178471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67743" y="3262103"/>
            <a:ext cx="6189118" cy="794878"/>
            <a:chOff x="0" y="0"/>
            <a:chExt cx="1760786" cy="2261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60787" cy="226140"/>
            </a:xfrm>
            <a:custGeom>
              <a:avLst/>
              <a:gdLst/>
              <a:ahLst/>
              <a:cxnLst/>
              <a:rect l="l" t="t" r="r" b="b"/>
              <a:pathLst>
                <a:path w="1760787" h="226140">
                  <a:moveTo>
                    <a:pt x="37527" y="0"/>
                  </a:moveTo>
                  <a:lnTo>
                    <a:pt x="1723260" y="0"/>
                  </a:lnTo>
                  <a:cubicBezTo>
                    <a:pt x="1743985" y="0"/>
                    <a:pt x="1760787" y="16801"/>
                    <a:pt x="1760787" y="37527"/>
                  </a:cubicBezTo>
                  <a:lnTo>
                    <a:pt x="1760787" y="188614"/>
                  </a:lnTo>
                  <a:cubicBezTo>
                    <a:pt x="1760787" y="198566"/>
                    <a:pt x="1756833" y="208111"/>
                    <a:pt x="1749795" y="215149"/>
                  </a:cubicBezTo>
                  <a:cubicBezTo>
                    <a:pt x="1742758" y="222187"/>
                    <a:pt x="1733212" y="226140"/>
                    <a:pt x="1723260" y="226140"/>
                  </a:cubicBezTo>
                  <a:lnTo>
                    <a:pt x="37527" y="226140"/>
                  </a:lnTo>
                  <a:cubicBezTo>
                    <a:pt x="27574" y="226140"/>
                    <a:pt x="18029" y="222187"/>
                    <a:pt x="10991" y="215149"/>
                  </a:cubicBezTo>
                  <a:cubicBezTo>
                    <a:pt x="3954" y="208111"/>
                    <a:pt x="0" y="198566"/>
                    <a:pt x="0" y="188614"/>
                  </a:cubicBezTo>
                  <a:lnTo>
                    <a:pt x="0" y="37527"/>
                  </a:lnTo>
                  <a:cubicBezTo>
                    <a:pt x="0" y="27574"/>
                    <a:pt x="3954" y="18029"/>
                    <a:pt x="10991" y="10991"/>
                  </a:cubicBezTo>
                  <a:cubicBezTo>
                    <a:pt x="18029" y="3954"/>
                    <a:pt x="27574" y="0"/>
                    <a:pt x="37527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760786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249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CLICK ON O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174572" y="8141790"/>
            <a:ext cx="3780355" cy="2869655"/>
          </a:xfrm>
          <a:custGeom>
            <a:avLst/>
            <a:gdLst/>
            <a:ahLst/>
            <a:cxnLst/>
            <a:rect l="l" t="t" r="r" b="b"/>
            <a:pathLst>
              <a:path w="3780355" h="2869655">
                <a:moveTo>
                  <a:pt x="0" y="0"/>
                </a:moveTo>
                <a:lnTo>
                  <a:pt x="3780356" y="0"/>
                </a:lnTo>
                <a:lnTo>
                  <a:pt x="3780356" y="2869655"/>
                </a:lnTo>
                <a:lnTo>
                  <a:pt x="0" y="2869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>
            <a:off x="357648" y="300676"/>
            <a:ext cx="2566074" cy="1631148"/>
          </a:xfrm>
          <a:custGeom>
            <a:avLst/>
            <a:gdLst/>
            <a:ahLst/>
            <a:cxnLst/>
            <a:rect l="l" t="t" r="r" b="b"/>
            <a:pathLst>
              <a:path w="2566074" h="1631148">
                <a:moveTo>
                  <a:pt x="0" y="0"/>
                </a:moveTo>
                <a:lnTo>
                  <a:pt x="2566074" y="0"/>
                </a:lnTo>
                <a:lnTo>
                  <a:pt x="2566074" y="1631148"/>
                </a:lnTo>
                <a:lnTo>
                  <a:pt x="0" y="1631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4750880" y="694163"/>
            <a:ext cx="1289571" cy="618758"/>
          </a:xfrm>
          <a:custGeom>
            <a:avLst/>
            <a:gdLst/>
            <a:ahLst/>
            <a:cxnLst/>
            <a:rect l="l" t="t" r="r" b="b"/>
            <a:pathLst>
              <a:path w="1289571" h="618758">
                <a:moveTo>
                  <a:pt x="0" y="0"/>
                </a:moveTo>
                <a:lnTo>
                  <a:pt x="1289570" y="0"/>
                </a:lnTo>
                <a:lnTo>
                  <a:pt x="1289570" y="618757"/>
                </a:lnTo>
                <a:lnTo>
                  <a:pt x="0" y="618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06868" b="-5873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>
            <a:off x="14370426" y="1618474"/>
            <a:ext cx="1888897" cy="1215903"/>
          </a:xfrm>
          <a:custGeom>
            <a:avLst/>
            <a:gdLst/>
            <a:ahLst/>
            <a:cxnLst/>
            <a:rect l="l" t="t" r="r" b="b"/>
            <a:pathLst>
              <a:path w="1888897" h="1215903">
                <a:moveTo>
                  <a:pt x="0" y="0"/>
                </a:moveTo>
                <a:lnTo>
                  <a:pt x="1888897" y="0"/>
                </a:lnTo>
                <a:lnTo>
                  <a:pt x="1888897" y="1215903"/>
                </a:lnTo>
                <a:lnTo>
                  <a:pt x="0" y="1215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435" b="-20322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 flipH="1">
            <a:off x="-479101" y="8475599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6774114" y="0"/>
                </a:moveTo>
                <a:lnTo>
                  <a:pt x="0" y="0"/>
                </a:lnTo>
                <a:lnTo>
                  <a:pt x="0" y="2794118"/>
                </a:lnTo>
                <a:lnTo>
                  <a:pt x="6774114" y="2794118"/>
                </a:lnTo>
                <a:lnTo>
                  <a:pt x="677411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1855274" y="4326331"/>
            <a:ext cx="3918315" cy="3815459"/>
          </a:xfrm>
          <a:custGeom>
            <a:avLst/>
            <a:gdLst/>
            <a:ahLst/>
            <a:cxnLst/>
            <a:rect l="l" t="t" r="r" b="b"/>
            <a:pathLst>
              <a:path w="3918315" h="3815459">
                <a:moveTo>
                  <a:pt x="0" y="0"/>
                </a:moveTo>
                <a:lnTo>
                  <a:pt x="3918315" y="0"/>
                </a:lnTo>
                <a:lnTo>
                  <a:pt x="3918315" y="3815459"/>
                </a:lnTo>
                <a:lnTo>
                  <a:pt x="0" y="38154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>
            <a:off x="7601941" y="4176661"/>
            <a:ext cx="2212002" cy="2212002"/>
          </a:xfrm>
          <a:custGeom>
            <a:avLst/>
            <a:gdLst/>
            <a:ahLst/>
            <a:cxnLst/>
            <a:rect l="l" t="t" r="r" b="b"/>
            <a:pathLst>
              <a:path w="2212002" h="2212002">
                <a:moveTo>
                  <a:pt x="0" y="0"/>
                </a:moveTo>
                <a:lnTo>
                  <a:pt x="2212002" y="0"/>
                </a:lnTo>
                <a:lnTo>
                  <a:pt x="2212002" y="2212002"/>
                </a:lnTo>
                <a:lnTo>
                  <a:pt x="0" y="221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>
            <a:off x="9960617" y="6388663"/>
            <a:ext cx="1621342" cy="1621342"/>
          </a:xfrm>
          <a:custGeom>
            <a:avLst/>
            <a:gdLst/>
            <a:ahLst/>
            <a:cxnLst/>
            <a:rect l="l" t="t" r="r" b="b"/>
            <a:pathLst>
              <a:path w="1621342" h="1621342">
                <a:moveTo>
                  <a:pt x="0" y="0"/>
                </a:moveTo>
                <a:lnTo>
                  <a:pt x="1621342" y="0"/>
                </a:lnTo>
                <a:lnTo>
                  <a:pt x="1621342" y="1621342"/>
                </a:lnTo>
                <a:lnTo>
                  <a:pt x="0" y="1621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22"/>
          <p:cNvSpPr/>
          <p:nvPr/>
        </p:nvSpPr>
        <p:spPr>
          <a:xfrm>
            <a:off x="12561417" y="7329484"/>
            <a:ext cx="1636889" cy="1624613"/>
          </a:xfrm>
          <a:custGeom>
            <a:avLst/>
            <a:gdLst/>
            <a:ahLst/>
            <a:cxnLst/>
            <a:rect l="l" t="t" r="r" b="b"/>
            <a:pathLst>
              <a:path w="1636889" h="1624613">
                <a:moveTo>
                  <a:pt x="0" y="0"/>
                </a:moveTo>
                <a:lnTo>
                  <a:pt x="1636889" y="0"/>
                </a:lnTo>
                <a:lnTo>
                  <a:pt x="1636889" y="1624613"/>
                </a:lnTo>
                <a:lnTo>
                  <a:pt x="0" y="16246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3" name="Freeform 23"/>
          <p:cNvSpPr/>
          <p:nvPr/>
        </p:nvSpPr>
        <p:spPr>
          <a:xfrm>
            <a:off x="14518041" y="4678985"/>
            <a:ext cx="1477639" cy="1709678"/>
          </a:xfrm>
          <a:custGeom>
            <a:avLst/>
            <a:gdLst/>
            <a:ahLst/>
            <a:cxnLst/>
            <a:rect l="l" t="t" r="r" b="b"/>
            <a:pathLst>
              <a:path w="1477639" h="1709678">
                <a:moveTo>
                  <a:pt x="0" y="0"/>
                </a:moveTo>
                <a:lnTo>
                  <a:pt x="1477639" y="0"/>
                </a:lnTo>
                <a:lnTo>
                  <a:pt x="1477639" y="1709678"/>
                </a:lnTo>
                <a:lnTo>
                  <a:pt x="0" y="17096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4" name="Freeform 24"/>
          <p:cNvSpPr/>
          <p:nvPr/>
        </p:nvSpPr>
        <p:spPr>
          <a:xfrm>
            <a:off x="11446497" y="4949672"/>
            <a:ext cx="1438991" cy="1438991"/>
          </a:xfrm>
          <a:custGeom>
            <a:avLst/>
            <a:gdLst/>
            <a:ahLst/>
            <a:cxnLst/>
            <a:rect l="l" t="t" r="r" b="b"/>
            <a:pathLst>
              <a:path w="1438991" h="1438991">
                <a:moveTo>
                  <a:pt x="0" y="0"/>
                </a:moveTo>
                <a:lnTo>
                  <a:pt x="1438991" y="0"/>
                </a:lnTo>
                <a:lnTo>
                  <a:pt x="1438991" y="1438991"/>
                </a:lnTo>
                <a:lnTo>
                  <a:pt x="0" y="1438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5" name="Freeform 25"/>
          <p:cNvSpPr/>
          <p:nvPr/>
        </p:nvSpPr>
        <p:spPr>
          <a:xfrm>
            <a:off x="8215647" y="7703224"/>
            <a:ext cx="1704193" cy="1555076"/>
          </a:xfrm>
          <a:custGeom>
            <a:avLst/>
            <a:gdLst/>
            <a:ahLst/>
            <a:cxnLst/>
            <a:rect l="l" t="t" r="r" b="b"/>
            <a:pathLst>
              <a:path w="1704193" h="1555076">
                <a:moveTo>
                  <a:pt x="0" y="0"/>
                </a:moveTo>
                <a:lnTo>
                  <a:pt x="1704193" y="0"/>
                </a:lnTo>
                <a:lnTo>
                  <a:pt x="1704193" y="1555076"/>
                </a:lnTo>
                <a:lnTo>
                  <a:pt x="0" y="15550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6" name="Freeform 26"/>
          <p:cNvSpPr/>
          <p:nvPr/>
        </p:nvSpPr>
        <p:spPr>
          <a:xfrm>
            <a:off x="15292296" y="7329484"/>
            <a:ext cx="967027" cy="1223439"/>
          </a:xfrm>
          <a:custGeom>
            <a:avLst/>
            <a:gdLst/>
            <a:ahLst/>
            <a:cxnLst/>
            <a:rect l="l" t="t" r="r" b="b"/>
            <a:pathLst>
              <a:path w="967027" h="1223439">
                <a:moveTo>
                  <a:pt x="0" y="0"/>
                </a:moveTo>
                <a:lnTo>
                  <a:pt x="967027" y="0"/>
                </a:lnTo>
                <a:lnTo>
                  <a:pt x="967027" y="1223439"/>
                </a:lnTo>
                <a:lnTo>
                  <a:pt x="0" y="122343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7" name="Freeform 24">
            <a:extLst>
              <a:ext uri="{FF2B5EF4-FFF2-40B4-BE49-F238E27FC236}">
                <a16:creationId xmlns:a16="http://schemas.microsoft.com/office/drawing/2014/main" id="{56F2C792-0694-827F-61C6-52B2F5A22063}"/>
              </a:ext>
            </a:extLst>
          </p:cNvPr>
          <p:cNvSpPr/>
          <p:nvPr/>
        </p:nvSpPr>
        <p:spPr>
          <a:xfrm>
            <a:off x="4567169" y="4176661"/>
            <a:ext cx="919232" cy="1043039"/>
          </a:xfrm>
          <a:custGeom>
            <a:avLst/>
            <a:gdLst/>
            <a:ahLst/>
            <a:cxnLst/>
            <a:rect l="l" t="t" r="r" b="b"/>
            <a:pathLst>
              <a:path w="1438991" h="1438991">
                <a:moveTo>
                  <a:pt x="0" y="0"/>
                </a:moveTo>
                <a:lnTo>
                  <a:pt x="1438991" y="0"/>
                </a:lnTo>
                <a:lnTo>
                  <a:pt x="1438991" y="1438991"/>
                </a:lnTo>
                <a:lnTo>
                  <a:pt x="0" y="1438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820F3580-C4B1-779B-F7AA-879E9A891F98}"/>
              </a:ext>
            </a:extLst>
          </p:cNvPr>
          <p:cNvSpPr/>
          <p:nvPr/>
        </p:nvSpPr>
        <p:spPr>
          <a:xfrm>
            <a:off x="5025245" y="5342156"/>
            <a:ext cx="1634056" cy="1670957"/>
          </a:xfrm>
          <a:custGeom>
            <a:avLst/>
            <a:gdLst/>
            <a:ahLst/>
            <a:cxnLst/>
            <a:rect l="l" t="t" r="r" b="b"/>
            <a:pathLst>
              <a:path w="2212002" h="2212002">
                <a:moveTo>
                  <a:pt x="0" y="0"/>
                </a:moveTo>
                <a:lnTo>
                  <a:pt x="2212002" y="0"/>
                </a:lnTo>
                <a:lnTo>
                  <a:pt x="2212002" y="2212002"/>
                </a:lnTo>
                <a:lnTo>
                  <a:pt x="0" y="221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452E9C19-DC8A-953D-BBF1-B99DB074AFA6}"/>
              </a:ext>
            </a:extLst>
          </p:cNvPr>
          <p:cNvSpPr/>
          <p:nvPr/>
        </p:nvSpPr>
        <p:spPr>
          <a:xfrm>
            <a:off x="1365390" y="5171940"/>
            <a:ext cx="979768" cy="1062120"/>
          </a:xfrm>
          <a:custGeom>
            <a:avLst/>
            <a:gdLst/>
            <a:ahLst/>
            <a:cxnLst/>
            <a:rect l="l" t="t" r="r" b="b"/>
            <a:pathLst>
              <a:path w="1704193" h="1555076">
                <a:moveTo>
                  <a:pt x="0" y="0"/>
                </a:moveTo>
                <a:lnTo>
                  <a:pt x="1704193" y="0"/>
                </a:lnTo>
                <a:lnTo>
                  <a:pt x="1704193" y="1555076"/>
                </a:lnTo>
                <a:lnTo>
                  <a:pt x="0" y="15550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896411C1-079A-1ACF-636D-369DC532CACD}"/>
              </a:ext>
            </a:extLst>
          </p:cNvPr>
          <p:cNvSpPr/>
          <p:nvPr/>
        </p:nvSpPr>
        <p:spPr>
          <a:xfrm>
            <a:off x="1371242" y="6975013"/>
            <a:ext cx="979769" cy="951503"/>
          </a:xfrm>
          <a:custGeom>
            <a:avLst/>
            <a:gdLst/>
            <a:ahLst/>
            <a:cxnLst/>
            <a:rect l="l" t="t" r="r" b="b"/>
            <a:pathLst>
              <a:path w="1636889" h="1624613">
                <a:moveTo>
                  <a:pt x="0" y="0"/>
                </a:moveTo>
                <a:lnTo>
                  <a:pt x="1636889" y="0"/>
                </a:lnTo>
                <a:lnTo>
                  <a:pt x="1636889" y="1624613"/>
                </a:lnTo>
                <a:lnTo>
                  <a:pt x="0" y="16246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083" y="5143500"/>
            <a:ext cx="5038866" cy="5910347"/>
          </a:xfrm>
          <a:custGeom>
            <a:avLst/>
            <a:gdLst/>
            <a:ahLst/>
            <a:cxnLst/>
            <a:rect l="l" t="t" r="r" b="b"/>
            <a:pathLst>
              <a:path w="5038866" h="5910347">
                <a:moveTo>
                  <a:pt x="0" y="0"/>
                </a:moveTo>
                <a:lnTo>
                  <a:pt x="5038866" y="0"/>
                </a:lnTo>
                <a:lnTo>
                  <a:pt x="5038866" y="5910347"/>
                </a:lnTo>
                <a:lnTo>
                  <a:pt x="0" y="5910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3" name="Group 3"/>
          <p:cNvGrpSpPr/>
          <p:nvPr/>
        </p:nvGrpSpPr>
        <p:grpSpPr>
          <a:xfrm>
            <a:off x="1028700" y="986564"/>
            <a:ext cx="16531496" cy="8229600"/>
            <a:chOff x="0" y="0"/>
            <a:chExt cx="4703164" cy="2341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03164" cy="2341298"/>
            </a:xfrm>
            <a:custGeom>
              <a:avLst/>
              <a:gdLst/>
              <a:ahLst/>
              <a:cxnLst/>
              <a:rect l="l" t="t" r="r" b="b"/>
              <a:pathLst>
                <a:path w="4703164" h="2341298">
                  <a:moveTo>
                    <a:pt x="28099" y="0"/>
                  </a:moveTo>
                  <a:lnTo>
                    <a:pt x="4675065" y="0"/>
                  </a:lnTo>
                  <a:cubicBezTo>
                    <a:pt x="4690583" y="0"/>
                    <a:pt x="4703164" y="12580"/>
                    <a:pt x="4703164" y="28099"/>
                  </a:cubicBezTo>
                  <a:lnTo>
                    <a:pt x="4703164" y="2313199"/>
                  </a:lnTo>
                  <a:cubicBezTo>
                    <a:pt x="4703164" y="2328718"/>
                    <a:pt x="4690583" y="2341298"/>
                    <a:pt x="4675065" y="2341298"/>
                  </a:cubicBezTo>
                  <a:lnTo>
                    <a:pt x="28099" y="2341298"/>
                  </a:lnTo>
                  <a:cubicBezTo>
                    <a:pt x="12580" y="2341298"/>
                    <a:pt x="0" y="2328718"/>
                    <a:pt x="0" y="2313199"/>
                  </a:cubicBezTo>
                  <a:lnTo>
                    <a:pt x="0" y="28099"/>
                  </a:lnTo>
                  <a:cubicBezTo>
                    <a:pt x="0" y="12580"/>
                    <a:pt x="12580" y="0"/>
                    <a:pt x="28099" y="0"/>
                  </a:cubicBezTo>
                  <a:close/>
                </a:path>
              </a:pathLst>
            </a:custGeom>
            <a:solidFill>
              <a:srgbClr val="BF9FE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4703164" cy="24555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99"/>
                </a:lnSpc>
              </a:pPr>
              <a:endParaRPr dirty="0"/>
            </a:p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Let's discover things that starts with..</a:t>
              </a:r>
            </a:p>
            <a:p>
              <a:pPr algn="ctr">
                <a:lnSpc>
                  <a:spcPts val="10079"/>
                </a:lnSpc>
              </a:pPr>
              <a:r>
                <a:rPr lang="en-US" sz="8399" dirty="0">
                  <a:solidFill>
                    <a:srgbClr val="000000"/>
                  </a:solidFill>
                  <a:latin typeface="Agrandir"/>
                  <a:ea typeface="Agrandir"/>
                  <a:cs typeface="Agrandir"/>
                  <a:sym typeface="Agrandir"/>
                </a:rPr>
                <a:t> </a:t>
              </a:r>
              <a:r>
                <a:rPr lang="en-US" sz="8399" dirty="0">
                  <a:solidFill>
                    <a:srgbClr val="FF3131"/>
                  </a:solidFill>
                  <a:latin typeface="Agrandir"/>
                  <a:ea typeface="Agrandir"/>
                  <a:cs typeface="Agrandir"/>
                  <a:sym typeface="Agrandir"/>
                </a:rPr>
                <a:t>O </a:t>
              </a:r>
              <a:r>
                <a:rPr lang="en-US" sz="8399" dirty="0" err="1">
                  <a:solidFill>
                    <a:srgbClr val="FF3131"/>
                  </a:solidFill>
                  <a:latin typeface="Agrandir"/>
                  <a:ea typeface="Agrandir"/>
                  <a:cs typeface="Agrandir"/>
                  <a:sym typeface="Agrandir"/>
                </a:rPr>
                <a:t>o</a:t>
              </a:r>
              <a:endParaRPr lang="en-US" sz="8399" dirty="0">
                <a:solidFill>
                  <a:srgbClr val="FF3131"/>
                </a:solidFill>
                <a:latin typeface="Agrandir"/>
                <a:ea typeface="Agrandir"/>
                <a:cs typeface="Agrandir"/>
                <a:sym typeface="Agrandir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76325" y="5789291"/>
            <a:ext cx="1779200" cy="2471307"/>
          </a:xfrm>
          <a:custGeom>
            <a:avLst/>
            <a:gdLst/>
            <a:ahLst/>
            <a:cxnLst/>
            <a:rect l="l" t="t" r="r" b="b"/>
            <a:pathLst>
              <a:path w="1779200" h="2471307">
                <a:moveTo>
                  <a:pt x="0" y="0"/>
                </a:moveTo>
                <a:lnTo>
                  <a:pt x="1779200" y="0"/>
                </a:lnTo>
                <a:lnTo>
                  <a:pt x="1779200" y="2471307"/>
                </a:lnTo>
                <a:lnTo>
                  <a:pt x="0" y="2471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3209" b="-139158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7" name="Freeform 7"/>
          <p:cNvSpPr/>
          <p:nvPr/>
        </p:nvSpPr>
        <p:spPr>
          <a:xfrm>
            <a:off x="287364" y="7484687"/>
            <a:ext cx="4410512" cy="3547225"/>
          </a:xfrm>
          <a:custGeom>
            <a:avLst/>
            <a:gdLst/>
            <a:ahLst/>
            <a:cxnLst/>
            <a:rect l="l" t="t" r="r" b="b"/>
            <a:pathLst>
              <a:path w="4410512" h="3547225">
                <a:moveTo>
                  <a:pt x="0" y="0"/>
                </a:moveTo>
                <a:lnTo>
                  <a:pt x="4410512" y="0"/>
                </a:lnTo>
                <a:lnTo>
                  <a:pt x="4410512" y="3547226"/>
                </a:lnTo>
                <a:lnTo>
                  <a:pt x="0" y="3547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8" name="Freeform 8"/>
          <p:cNvSpPr/>
          <p:nvPr/>
        </p:nvSpPr>
        <p:spPr>
          <a:xfrm>
            <a:off x="15671299" y="8342232"/>
            <a:ext cx="1888897" cy="1215903"/>
          </a:xfrm>
          <a:custGeom>
            <a:avLst/>
            <a:gdLst/>
            <a:ahLst/>
            <a:cxnLst/>
            <a:rect l="l" t="t" r="r" b="b"/>
            <a:pathLst>
              <a:path w="1888897" h="1215903">
                <a:moveTo>
                  <a:pt x="0" y="0"/>
                </a:moveTo>
                <a:lnTo>
                  <a:pt x="1888897" y="0"/>
                </a:lnTo>
                <a:lnTo>
                  <a:pt x="1888897" y="1215903"/>
                </a:lnTo>
                <a:lnTo>
                  <a:pt x="0" y="1215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435" b="-203221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9" name="Freeform 9"/>
          <p:cNvSpPr/>
          <p:nvPr/>
        </p:nvSpPr>
        <p:spPr>
          <a:xfrm>
            <a:off x="888277" y="1727999"/>
            <a:ext cx="1289571" cy="618758"/>
          </a:xfrm>
          <a:custGeom>
            <a:avLst/>
            <a:gdLst/>
            <a:ahLst/>
            <a:cxnLst/>
            <a:rect l="l" t="t" r="r" b="b"/>
            <a:pathLst>
              <a:path w="1289571" h="618758">
                <a:moveTo>
                  <a:pt x="0" y="0"/>
                </a:moveTo>
                <a:lnTo>
                  <a:pt x="1289571" y="0"/>
                </a:lnTo>
                <a:lnTo>
                  <a:pt x="1289571" y="618758"/>
                </a:lnTo>
                <a:lnTo>
                  <a:pt x="0" y="618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06868" b="-5873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AE"/>
          </a:p>
        </p:txBody>
      </p:sp>
      <p:sp>
        <p:nvSpPr>
          <p:cNvPr id="10" name="Freeform 10"/>
          <p:cNvSpPr/>
          <p:nvPr/>
        </p:nvSpPr>
        <p:spPr>
          <a:xfrm>
            <a:off x="7154784" y="1567278"/>
            <a:ext cx="1351281" cy="1309777"/>
          </a:xfrm>
          <a:custGeom>
            <a:avLst/>
            <a:gdLst/>
            <a:ahLst/>
            <a:cxnLst/>
            <a:rect l="l" t="t" r="r" b="b"/>
            <a:pathLst>
              <a:path w="1351281" h="1309777">
                <a:moveTo>
                  <a:pt x="0" y="0"/>
                </a:moveTo>
                <a:lnTo>
                  <a:pt x="1351282" y="0"/>
                </a:lnTo>
                <a:lnTo>
                  <a:pt x="1351282" y="1309777"/>
                </a:lnTo>
                <a:lnTo>
                  <a:pt x="0" y="13097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71147" t="-181489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1" name="Freeform 11"/>
          <p:cNvSpPr/>
          <p:nvPr/>
        </p:nvSpPr>
        <p:spPr>
          <a:xfrm>
            <a:off x="1818712" y="3477880"/>
            <a:ext cx="2694985" cy="2624241"/>
          </a:xfrm>
          <a:custGeom>
            <a:avLst/>
            <a:gdLst/>
            <a:ahLst/>
            <a:cxnLst/>
            <a:rect l="l" t="t" r="r" b="b"/>
            <a:pathLst>
              <a:path w="2694985" h="2624241">
                <a:moveTo>
                  <a:pt x="0" y="0"/>
                </a:moveTo>
                <a:lnTo>
                  <a:pt x="2694985" y="0"/>
                </a:lnTo>
                <a:lnTo>
                  <a:pt x="2694985" y="2624241"/>
                </a:lnTo>
                <a:lnTo>
                  <a:pt x="0" y="2624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1233" y="330050"/>
            <a:ext cx="5923779" cy="1182234"/>
            <a:chOff x="0" y="0"/>
            <a:chExt cx="1685298" cy="336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5298" cy="336342"/>
            </a:xfrm>
            <a:custGeom>
              <a:avLst/>
              <a:gdLst/>
              <a:ahLst/>
              <a:cxnLst/>
              <a:rect l="l" t="t" r="r" b="b"/>
              <a:pathLst>
                <a:path w="1685298" h="336342">
                  <a:moveTo>
                    <a:pt x="78415" y="0"/>
                  </a:moveTo>
                  <a:lnTo>
                    <a:pt x="1606883" y="0"/>
                  </a:lnTo>
                  <a:cubicBezTo>
                    <a:pt x="1650191" y="0"/>
                    <a:pt x="1685298" y="35108"/>
                    <a:pt x="1685298" y="78415"/>
                  </a:cubicBezTo>
                  <a:lnTo>
                    <a:pt x="1685298" y="257927"/>
                  </a:lnTo>
                  <a:cubicBezTo>
                    <a:pt x="1685298" y="278724"/>
                    <a:pt x="1677037" y="298669"/>
                    <a:pt x="1662331" y="313375"/>
                  </a:cubicBezTo>
                  <a:cubicBezTo>
                    <a:pt x="1647625" y="328081"/>
                    <a:pt x="1627680" y="336342"/>
                    <a:pt x="1606883" y="336342"/>
                  </a:cubicBezTo>
                  <a:lnTo>
                    <a:pt x="78415" y="336342"/>
                  </a:lnTo>
                  <a:cubicBezTo>
                    <a:pt x="57618" y="336342"/>
                    <a:pt x="37673" y="328081"/>
                    <a:pt x="22967" y="313375"/>
                  </a:cubicBezTo>
                  <a:cubicBezTo>
                    <a:pt x="8262" y="298669"/>
                    <a:pt x="0" y="278724"/>
                    <a:pt x="0" y="257927"/>
                  </a:cubicBezTo>
                  <a:lnTo>
                    <a:pt x="0" y="78415"/>
                  </a:lnTo>
                  <a:cubicBezTo>
                    <a:pt x="0" y="57618"/>
                    <a:pt x="8262" y="37673"/>
                    <a:pt x="22967" y="22967"/>
                  </a:cubicBezTo>
                  <a:cubicBezTo>
                    <a:pt x="37673" y="8262"/>
                    <a:pt x="57618" y="0"/>
                    <a:pt x="78415" y="0"/>
                  </a:cubicBezTo>
                  <a:close/>
                </a:path>
              </a:pathLst>
            </a:custGeom>
            <a:solidFill>
              <a:srgbClr val="BF9FE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685298" cy="44111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440"/>
                </a:lnSpc>
              </a:pPr>
              <a:r>
                <a:rPr lang="en-US" sz="37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Things with Oo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7688" y="2385172"/>
            <a:ext cx="8182648" cy="6873128"/>
            <a:chOff x="0" y="0"/>
            <a:chExt cx="2239287" cy="18809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9287" cy="1880920"/>
            </a:xfrm>
            <a:custGeom>
              <a:avLst/>
              <a:gdLst/>
              <a:ahLst/>
              <a:cxnLst/>
              <a:rect l="l" t="t" r="r" b="b"/>
              <a:pathLst>
                <a:path w="2239287" h="1880920">
                  <a:moveTo>
                    <a:pt x="56768" y="0"/>
                  </a:moveTo>
                  <a:lnTo>
                    <a:pt x="2182519" y="0"/>
                  </a:lnTo>
                  <a:cubicBezTo>
                    <a:pt x="2213871" y="0"/>
                    <a:pt x="2239287" y="25416"/>
                    <a:pt x="2239287" y="56768"/>
                  </a:cubicBezTo>
                  <a:lnTo>
                    <a:pt x="2239287" y="1824152"/>
                  </a:lnTo>
                  <a:cubicBezTo>
                    <a:pt x="2239287" y="1855504"/>
                    <a:pt x="2213871" y="1880920"/>
                    <a:pt x="2182519" y="1880920"/>
                  </a:cubicBezTo>
                  <a:lnTo>
                    <a:pt x="56768" y="1880920"/>
                  </a:lnTo>
                  <a:cubicBezTo>
                    <a:pt x="25416" y="1880920"/>
                    <a:pt x="0" y="1855504"/>
                    <a:pt x="0" y="1824152"/>
                  </a:cubicBezTo>
                  <a:lnTo>
                    <a:pt x="0" y="56768"/>
                  </a:lnTo>
                  <a:cubicBezTo>
                    <a:pt x="0" y="25416"/>
                    <a:pt x="25416" y="0"/>
                    <a:pt x="567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239287" cy="196664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067091" y="6523964"/>
            <a:ext cx="1833628" cy="3903269"/>
          </a:xfrm>
          <a:custGeom>
            <a:avLst/>
            <a:gdLst/>
            <a:ahLst/>
            <a:cxnLst/>
            <a:rect l="l" t="t" r="r" b="b"/>
            <a:pathLst>
              <a:path w="1833628" h="3903269">
                <a:moveTo>
                  <a:pt x="0" y="0"/>
                </a:moveTo>
                <a:lnTo>
                  <a:pt x="1833629" y="0"/>
                </a:lnTo>
                <a:lnTo>
                  <a:pt x="1833629" y="3903269"/>
                </a:lnTo>
                <a:lnTo>
                  <a:pt x="0" y="39032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9" name="Group 9"/>
          <p:cNvGrpSpPr/>
          <p:nvPr/>
        </p:nvGrpSpPr>
        <p:grpSpPr>
          <a:xfrm>
            <a:off x="9718072" y="2385172"/>
            <a:ext cx="8182648" cy="6873128"/>
            <a:chOff x="0" y="0"/>
            <a:chExt cx="2239287" cy="18809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39287" cy="1880920"/>
            </a:xfrm>
            <a:custGeom>
              <a:avLst/>
              <a:gdLst/>
              <a:ahLst/>
              <a:cxnLst/>
              <a:rect l="l" t="t" r="r" b="b"/>
              <a:pathLst>
                <a:path w="2239287" h="1880920">
                  <a:moveTo>
                    <a:pt x="56768" y="0"/>
                  </a:moveTo>
                  <a:lnTo>
                    <a:pt x="2182519" y="0"/>
                  </a:lnTo>
                  <a:cubicBezTo>
                    <a:pt x="2213871" y="0"/>
                    <a:pt x="2239287" y="25416"/>
                    <a:pt x="2239287" y="56768"/>
                  </a:cubicBezTo>
                  <a:lnTo>
                    <a:pt x="2239287" y="1824152"/>
                  </a:lnTo>
                  <a:cubicBezTo>
                    <a:pt x="2239287" y="1855504"/>
                    <a:pt x="2213871" y="1880920"/>
                    <a:pt x="2182519" y="1880920"/>
                  </a:cubicBezTo>
                  <a:lnTo>
                    <a:pt x="56768" y="1880920"/>
                  </a:lnTo>
                  <a:cubicBezTo>
                    <a:pt x="25416" y="1880920"/>
                    <a:pt x="0" y="1855504"/>
                    <a:pt x="0" y="1824152"/>
                  </a:cubicBezTo>
                  <a:lnTo>
                    <a:pt x="0" y="56768"/>
                  </a:lnTo>
                  <a:cubicBezTo>
                    <a:pt x="0" y="25416"/>
                    <a:pt x="25416" y="0"/>
                    <a:pt x="567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239287" cy="196664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1940" y="2096293"/>
            <a:ext cx="6434144" cy="1004319"/>
            <a:chOff x="0" y="0"/>
            <a:chExt cx="1760786" cy="2748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0787" cy="274845"/>
            </a:xfrm>
            <a:custGeom>
              <a:avLst/>
              <a:gdLst/>
              <a:ahLst/>
              <a:cxnLst/>
              <a:rect l="l" t="t" r="r" b="b"/>
              <a:pathLst>
                <a:path w="1760787" h="274845">
                  <a:moveTo>
                    <a:pt x="36098" y="0"/>
                  </a:moveTo>
                  <a:lnTo>
                    <a:pt x="1724689" y="0"/>
                  </a:lnTo>
                  <a:cubicBezTo>
                    <a:pt x="1744625" y="0"/>
                    <a:pt x="1760787" y="16161"/>
                    <a:pt x="1760787" y="36098"/>
                  </a:cubicBezTo>
                  <a:lnTo>
                    <a:pt x="1760787" y="238747"/>
                  </a:lnTo>
                  <a:cubicBezTo>
                    <a:pt x="1760787" y="258683"/>
                    <a:pt x="1744625" y="274845"/>
                    <a:pt x="1724689" y="274845"/>
                  </a:cubicBezTo>
                  <a:lnTo>
                    <a:pt x="36098" y="274845"/>
                  </a:lnTo>
                  <a:cubicBezTo>
                    <a:pt x="16161" y="274845"/>
                    <a:pt x="0" y="258683"/>
                    <a:pt x="0" y="238747"/>
                  </a:cubicBezTo>
                  <a:lnTo>
                    <a:pt x="0" y="36098"/>
                  </a:lnTo>
                  <a:cubicBezTo>
                    <a:pt x="0" y="16161"/>
                    <a:pt x="16161" y="0"/>
                    <a:pt x="36098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760786" cy="341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249" dirty="0">
                  <a:solidFill>
                    <a:srgbClr val="FF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</a:t>
              </a:r>
              <a:r>
                <a:rPr lang="en-US" sz="2499" b="1" spc="249" dirty="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CT</a:t>
              </a:r>
              <a:r>
                <a:rPr lang="en-US" sz="2499" b="1" spc="249" dirty="0">
                  <a:solidFill>
                    <a:srgbClr val="FF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</a:t>
              </a:r>
              <a:r>
                <a:rPr lang="en-US" sz="2499" b="1" spc="249" dirty="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PUS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701244" y="2096293"/>
            <a:ext cx="6434144" cy="1004319"/>
            <a:chOff x="0" y="0"/>
            <a:chExt cx="1760786" cy="2748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60787" cy="274845"/>
            </a:xfrm>
            <a:custGeom>
              <a:avLst/>
              <a:gdLst/>
              <a:ahLst/>
              <a:cxnLst/>
              <a:rect l="l" t="t" r="r" b="b"/>
              <a:pathLst>
                <a:path w="1760787" h="274845">
                  <a:moveTo>
                    <a:pt x="36098" y="0"/>
                  </a:moveTo>
                  <a:lnTo>
                    <a:pt x="1724689" y="0"/>
                  </a:lnTo>
                  <a:cubicBezTo>
                    <a:pt x="1744625" y="0"/>
                    <a:pt x="1760787" y="16161"/>
                    <a:pt x="1760787" y="36098"/>
                  </a:cubicBezTo>
                  <a:lnTo>
                    <a:pt x="1760787" y="238747"/>
                  </a:lnTo>
                  <a:cubicBezTo>
                    <a:pt x="1760787" y="258683"/>
                    <a:pt x="1744625" y="274845"/>
                    <a:pt x="1724689" y="274845"/>
                  </a:cubicBezTo>
                  <a:lnTo>
                    <a:pt x="36098" y="274845"/>
                  </a:lnTo>
                  <a:cubicBezTo>
                    <a:pt x="16161" y="274845"/>
                    <a:pt x="0" y="258683"/>
                    <a:pt x="0" y="238747"/>
                  </a:cubicBezTo>
                  <a:lnTo>
                    <a:pt x="0" y="36098"/>
                  </a:lnTo>
                  <a:cubicBezTo>
                    <a:pt x="0" y="16161"/>
                    <a:pt x="16161" y="0"/>
                    <a:pt x="36098" y="0"/>
                  </a:cubicBezTo>
                  <a:close/>
                </a:path>
              </a:pathLst>
            </a:custGeom>
            <a:solidFill>
              <a:srgbClr val="FCC92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760786" cy="341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414" dirty="0">
                  <a:solidFill>
                    <a:srgbClr val="FF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</a:t>
              </a:r>
              <a:r>
                <a:rPr lang="en-US" sz="2499" b="1" spc="414" dirty="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WL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-479101" y="8475599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6774114" y="0"/>
                </a:moveTo>
                <a:lnTo>
                  <a:pt x="0" y="0"/>
                </a:lnTo>
                <a:lnTo>
                  <a:pt x="0" y="2794118"/>
                </a:lnTo>
                <a:lnTo>
                  <a:pt x="6774114" y="2794118"/>
                </a:lnTo>
                <a:lnTo>
                  <a:pt x="67741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15178660" y="444691"/>
            <a:ext cx="2312681" cy="1168018"/>
          </a:xfrm>
          <a:custGeom>
            <a:avLst/>
            <a:gdLst/>
            <a:ahLst/>
            <a:cxnLst/>
            <a:rect l="l" t="t" r="r" b="b"/>
            <a:pathLst>
              <a:path w="2312681" h="1168018">
                <a:moveTo>
                  <a:pt x="0" y="0"/>
                </a:moveTo>
                <a:lnTo>
                  <a:pt x="2312681" y="0"/>
                </a:lnTo>
                <a:lnTo>
                  <a:pt x="2312681" y="1168018"/>
                </a:lnTo>
                <a:lnTo>
                  <a:pt x="0" y="1168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1565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>
            <a:off x="12947944" y="9258300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0" y="0"/>
                </a:moveTo>
                <a:lnTo>
                  <a:pt x="6774113" y="0"/>
                </a:lnTo>
                <a:lnTo>
                  <a:pt x="6774113" y="2794119"/>
                </a:lnTo>
                <a:lnTo>
                  <a:pt x="0" y="2794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71380" y="3300270"/>
            <a:ext cx="5093871" cy="5042932"/>
          </a:xfrm>
          <a:prstGeom prst="rect">
            <a:avLst/>
          </a:prstGeom>
        </p:spPr>
      </p:pic>
      <p:pic>
        <p:nvPicPr>
          <p:cNvPr id="1026" name="Picture 2" descr="cute Gif |octopus">
            <a:extLst>
              <a:ext uri="{FF2B5EF4-FFF2-40B4-BE49-F238E27FC236}">
                <a16:creationId xmlns:a16="http://schemas.microsoft.com/office/drawing/2014/main" id="{1F7BBBB3-C0B3-4D24-A513-ACA370DF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9" y="3932192"/>
            <a:ext cx="7568499" cy="42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1233" y="330050"/>
            <a:ext cx="5923779" cy="1182234"/>
            <a:chOff x="0" y="0"/>
            <a:chExt cx="1685298" cy="336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5298" cy="336342"/>
            </a:xfrm>
            <a:custGeom>
              <a:avLst/>
              <a:gdLst/>
              <a:ahLst/>
              <a:cxnLst/>
              <a:rect l="l" t="t" r="r" b="b"/>
              <a:pathLst>
                <a:path w="1685298" h="336342">
                  <a:moveTo>
                    <a:pt x="78415" y="0"/>
                  </a:moveTo>
                  <a:lnTo>
                    <a:pt x="1606883" y="0"/>
                  </a:lnTo>
                  <a:cubicBezTo>
                    <a:pt x="1650191" y="0"/>
                    <a:pt x="1685298" y="35108"/>
                    <a:pt x="1685298" y="78415"/>
                  </a:cubicBezTo>
                  <a:lnTo>
                    <a:pt x="1685298" y="257927"/>
                  </a:lnTo>
                  <a:cubicBezTo>
                    <a:pt x="1685298" y="278724"/>
                    <a:pt x="1677037" y="298669"/>
                    <a:pt x="1662331" y="313375"/>
                  </a:cubicBezTo>
                  <a:cubicBezTo>
                    <a:pt x="1647625" y="328081"/>
                    <a:pt x="1627680" y="336342"/>
                    <a:pt x="1606883" y="336342"/>
                  </a:cubicBezTo>
                  <a:lnTo>
                    <a:pt x="78415" y="336342"/>
                  </a:lnTo>
                  <a:cubicBezTo>
                    <a:pt x="57618" y="336342"/>
                    <a:pt x="37673" y="328081"/>
                    <a:pt x="22967" y="313375"/>
                  </a:cubicBezTo>
                  <a:cubicBezTo>
                    <a:pt x="8262" y="298669"/>
                    <a:pt x="0" y="278724"/>
                    <a:pt x="0" y="257927"/>
                  </a:cubicBezTo>
                  <a:lnTo>
                    <a:pt x="0" y="78415"/>
                  </a:lnTo>
                  <a:cubicBezTo>
                    <a:pt x="0" y="57618"/>
                    <a:pt x="8262" y="37673"/>
                    <a:pt x="22967" y="22967"/>
                  </a:cubicBezTo>
                  <a:cubicBezTo>
                    <a:pt x="37673" y="8262"/>
                    <a:pt x="57618" y="0"/>
                    <a:pt x="78415" y="0"/>
                  </a:cubicBezTo>
                  <a:close/>
                </a:path>
              </a:pathLst>
            </a:custGeom>
            <a:solidFill>
              <a:srgbClr val="BF9FE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685298" cy="44111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440"/>
                </a:lnSpc>
              </a:pPr>
              <a:r>
                <a:rPr lang="en-US" sz="37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Things with Oo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7688" y="2385172"/>
            <a:ext cx="8182648" cy="6873128"/>
            <a:chOff x="0" y="0"/>
            <a:chExt cx="2239287" cy="18809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9287" cy="1880920"/>
            </a:xfrm>
            <a:custGeom>
              <a:avLst/>
              <a:gdLst/>
              <a:ahLst/>
              <a:cxnLst/>
              <a:rect l="l" t="t" r="r" b="b"/>
              <a:pathLst>
                <a:path w="2239287" h="1880920">
                  <a:moveTo>
                    <a:pt x="56768" y="0"/>
                  </a:moveTo>
                  <a:lnTo>
                    <a:pt x="2182519" y="0"/>
                  </a:lnTo>
                  <a:cubicBezTo>
                    <a:pt x="2213871" y="0"/>
                    <a:pt x="2239287" y="25416"/>
                    <a:pt x="2239287" y="56768"/>
                  </a:cubicBezTo>
                  <a:lnTo>
                    <a:pt x="2239287" y="1824152"/>
                  </a:lnTo>
                  <a:cubicBezTo>
                    <a:pt x="2239287" y="1855504"/>
                    <a:pt x="2213871" y="1880920"/>
                    <a:pt x="2182519" y="1880920"/>
                  </a:cubicBezTo>
                  <a:lnTo>
                    <a:pt x="56768" y="1880920"/>
                  </a:lnTo>
                  <a:cubicBezTo>
                    <a:pt x="25416" y="1880920"/>
                    <a:pt x="0" y="1855504"/>
                    <a:pt x="0" y="1824152"/>
                  </a:cubicBezTo>
                  <a:lnTo>
                    <a:pt x="0" y="56768"/>
                  </a:lnTo>
                  <a:cubicBezTo>
                    <a:pt x="0" y="25416"/>
                    <a:pt x="25416" y="0"/>
                    <a:pt x="567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239287" cy="196664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067091" y="6523964"/>
            <a:ext cx="1833628" cy="3903269"/>
          </a:xfrm>
          <a:custGeom>
            <a:avLst/>
            <a:gdLst/>
            <a:ahLst/>
            <a:cxnLst/>
            <a:rect l="l" t="t" r="r" b="b"/>
            <a:pathLst>
              <a:path w="1833628" h="3903269">
                <a:moveTo>
                  <a:pt x="0" y="0"/>
                </a:moveTo>
                <a:lnTo>
                  <a:pt x="1833629" y="0"/>
                </a:lnTo>
                <a:lnTo>
                  <a:pt x="1833629" y="3903269"/>
                </a:lnTo>
                <a:lnTo>
                  <a:pt x="0" y="39032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9" name="Group 9"/>
          <p:cNvGrpSpPr/>
          <p:nvPr/>
        </p:nvGrpSpPr>
        <p:grpSpPr>
          <a:xfrm>
            <a:off x="9718072" y="2385172"/>
            <a:ext cx="8182648" cy="6873128"/>
            <a:chOff x="0" y="0"/>
            <a:chExt cx="2239287" cy="18809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39287" cy="1880920"/>
            </a:xfrm>
            <a:custGeom>
              <a:avLst/>
              <a:gdLst/>
              <a:ahLst/>
              <a:cxnLst/>
              <a:rect l="l" t="t" r="r" b="b"/>
              <a:pathLst>
                <a:path w="2239287" h="1880920">
                  <a:moveTo>
                    <a:pt x="56768" y="0"/>
                  </a:moveTo>
                  <a:lnTo>
                    <a:pt x="2182519" y="0"/>
                  </a:lnTo>
                  <a:cubicBezTo>
                    <a:pt x="2213871" y="0"/>
                    <a:pt x="2239287" y="25416"/>
                    <a:pt x="2239287" y="56768"/>
                  </a:cubicBezTo>
                  <a:lnTo>
                    <a:pt x="2239287" y="1824152"/>
                  </a:lnTo>
                  <a:cubicBezTo>
                    <a:pt x="2239287" y="1855504"/>
                    <a:pt x="2213871" y="1880920"/>
                    <a:pt x="2182519" y="1880920"/>
                  </a:cubicBezTo>
                  <a:lnTo>
                    <a:pt x="56768" y="1880920"/>
                  </a:lnTo>
                  <a:cubicBezTo>
                    <a:pt x="25416" y="1880920"/>
                    <a:pt x="0" y="1855504"/>
                    <a:pt x="0" y="1824152"/>
                  </a:cubicBezTo>
                  <a:lnTo>
                    <a:pt x="0" y="56768"/>
                  </a:lnTo>
                  <a:cubicBezTo>
                    <a:pt x="0" y="25416"/>
                    <a:pt x="25416" y="0"/>
                    <a:pt x="56768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239287" cy="196664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31940" y="2096293"/>
            <a:ext cx="6434144" cy="1004319"/>
            <a:chOff x="0" y="0"/>
            <a:chExt cx="1760786" cy="2748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60787" cy="274845"/>
            </a:xfrm>
            <a:custGeom>
              <a:avLst/>
              <a:gdLst/>
              <a:ahLst/>
              <a:cxnLst/>
              <a:rect l="l" t="t" r="r" b="b"/>
              <a:pathLst>
                <a:path w="1760787" h="274845">
                  <a:moveTo>
                    <a:pt x="36098" y="0"/>
                  </a:moveTo>
                  <a:lnTo>
                    <a:pt x="1724689" y="0"/>
                  </a:lnTo>
                  <a:cubicBezTo>
                    <a:pt x="1744625" y="0"/>
                    <a:pt x="1760787" y="16161"/>
                    <a:pt x="1760787" y="36098"/>
                  </a:cubicBezTo>
                  <a:lnTo>
                    <a:pt x="1760787" y="238747"/>
                  </a:lnTo>
                  <a:cubicBezTo>
                    <a:pt x="1760787" y="258683"/>
                    <a:pt x="1744625" y="274845"/>
                    <a:pt x="1724689" y="274845"/>
                  </a:cubicBezTo>
                  <a:lnTo>
                    <a:pt x="36098" y="274845"/>
                  </a:lnTo>
                  <a:cubicBezTo>
                    <a:pt x="16161" y="274845"/>
                    <a:pt x="0" y="258683"/>
                    <a:pt x="0" y="238747"/>
                  </a:cubicBezTo>
                  <a:lnTo>
                    <a:pt x="0" y="36098"/>
                  </a:lnTo>
                  <a:cubicBezTo>
                    <a:pt x="0" y="16161"/>
                    <a:pt x="16161" y="0"/>
                    <a:pt x="36098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1760786" cy="341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249" dirty="0">
                  <a:solidFill>
                    <a:srgbClr val="FF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</a:t>
              </a:r>
              <a:r>
                <a:rPr lang="en-US" sz="2499" b="1" spc="249" dirty="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LIVE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701244" y="2096293"/>
            <a:ext cx="6434144" cy="1004319"/>
            <a:chOff x="0" y="0"/>
            <a:chExt cx="1760786" cy="2748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60787" cy="274845"/>
            </a:xfrm>
            <a:custGeom>
              <a:avLst/>
              <a:gdLst/>
              <a:ahLst/>
              <a:cxnLst/>
              <a:rect l="l" t="t" r="r" b="b"/>
              <a:pathLst>
                <a:path w="1760787" h="274845">
                  <a:moveTo>
                    <a:pt x="36098" y="0"/>
                  </a:moveTo>
                  <a:lnTo>
                    <a:pt x="1724689" y="0"/>
                  </a:lnTo>
                  <a:cubicBezTo>
                    <a:pt x="1744625" y="0"/>
                    <a:pt x="1760787" y="16161"/>
                    <a:pt x="1760787" y="36098"/>
                  </a:cubicBezTo>
                  <a:lnTo>
                    <a:pt x="1760787" y="238747"/>
                  </a:lnTo>
                  <a:cubicBezTo>
                    <a:pt x="1760787" y="258683"/>
                    <a:pt x="1744625" y="274845"/>
                    <a:pt x="1724689" y="274845"/>
                  </a:cubicBezTo>
                  <a:lnTo>
                    <a:pt x="36098" y="274845"/>
                  </a:lnTo>
                  <a:cubicBezTo>
                    <a:pt x="16161" y="274845"/>
                    <a:pt x="0" y="258683"/>
                    <a:pt x="0" y="238747"/>
                  </a:cubicBezTo>
                  <a:lnTo>
                    <a:pt x="0" y="36098"/>
                  </a:lnTo>
                  <a:cubicBezTo>
                    <a:pt x="0" y="16161"/>
                    <a:pt x="16161" y="0"/>
                    <a:pt x="36098" y="0"/>
                  </a:cubicBezTo>
                  <a:close/>
                </a:path>
              </a:pathLst>
            </a:custGeom>
            <a:solidFill>
              <a:srgbClr val="FCC92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760786" cy="341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r>
                <a:rPr lang="en-US" sz="2499" b="1" spc="414" dirty="0">
                  <a:solidFill>
                    <a:srgbClr val="FF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</a:t>
              </a:r>
              <a:r>
                <a:rPr lang="en-US" sz="2499" b="1" spc="414" dirty="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VEN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flipH="1">
            <a:off x="-479101" y="8475599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6774114" y="0"/>
                </a:moveTo>
                <a:lnTo>
                  <a:pt x="0" y="0"/>
                </a:lnTo>
                <a:lnTo>
                  <a:pt x="0" y="2794118"/>
                </a:lnTo>
                <a:lnTo>
                  <a:pt x="6774114" y="2794118"/>
                </a:lnTo>
                <a:lnTo>
                  <a:pt x="67741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15178660" y="444691"/>
            <a:ext cx="2312681" cy="1168018"/>
          </a:xfrm>
          <a:custGeom>
            <a:avLst/>
            <a:gdLst/>
            <a:ahLst/>
            <a:cxnLst/>
            <a:rect l="l" t="t" r="r" b="b"/>
            <a:pathLst>
              <a:path w="2312681" h="1168018">
                <a:moveTo>
                  <a:pt x="0" y="0"/>
                </a:moveTo>
                <a:lnTo>
                  <a:pt x="2312681" y="0"/>
                </a:lnTo>
                <a:lnTo>
                  <a:pt x="2312681" y="1168018"/>
                </a:lnTo>
                <a:lnTo>
                  <a:pt x="0" y="1168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15652"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Freeform 20"/>
          <p:cNvSpPr/>
          <p:nvPr/>
        </p:nvSpPr>
        <p:spPr>
          <a:xfrm>
            <a:off x="12947944" y="9258300"/>
            <a:ext cx="6774114" cy="2794119"/>
          </a:xfrm>
          <a:custGeom>
            <a:avLst/>
            <a:gdLst/>
            <a:ahLst/>
            <a:cxnLst/>
            <a:rect l="l" t="t" r="r" b="b"/>
            <a:pathLst>
              <a:path w="6774114" h="2794119">
                <a:moveTo>
                  <a:pt x="0" y="0"/>
                </a:moveTo>
                <a:lnTo>
                  <a:pt x="6774113" y="0"/>
                </a:lnTo>
                <a:lnTo>
                  <a:pt x="6774113" y="2794119"/>
                </a:lnTo>
                <a:lnTo>
                  <a:pt x="0" y="2794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1" name="Freeform 21"/>
          <p:cNvSpPr/>
          <p:nvPr/>
        </p:nvSpPr>
        <p:spPr>
          <a:xfrm>
            <a:off x="1931940" y="4017678"/>
            <a:ext cx="6467269" cy="4114800"/>
          </a:xfrm>
          <a:custGeom>
            <a:avLst/>
            <a:gdLst/>
            <a:ahLst/>
            <a:cxnLst/>
            <a:rect l="l" t="t" r="r" b="b"/>
            <a:pathLst>
              <a:path w="6467269" h="4114800">
                <a:moveTo>
                  <a:pt x="0" y="0"/>
                </a:moveTo>
                <a:lnTo>
                  <a:pt x="6467269" y="0"/>
                </a:lnTo>
                <a:lnTo>
                  <a:pt x="64672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2" name="Freeform 22"/>
          <p:cNvSpPr/>
          <p:nvPr/>
        </p:nvSpPr>
        <p:spPr>
          <a:xfrm>
            <a:off x="11263606" y="4122056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74117" y="96582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3" name="Freeform 3"/>
          <p:cNvSpPr/>
          <p:nvPr/>
        </p:nvSpPr>
        <p:spPr>
          <a:xfrm>
            <a:off x="8347127" y="1313997"/>
            <a:ext cx="11147823" cy="7661595"/>
          </a:xfrm>
          <a:custGeom>
            <a:avLst/>
            <a:gdLst/>
            <a:ahLst/>
            <a:cxnLst/>
            <a:rect l="l" t="t" r="r" b="b"/>
            <a:pathLst>
              <a:path w="11147823" h="7661595">
                <a:moveTo>
                  <a:pt x="0" y="0"/>
                </a:moveTo>
                <a:lnTo>
                  <a:pt x="11147823" y="0"/>
                </a:lnTo>
                <a:lnTo>
                  <a:pt x="11147823" y="7661594"/>
                </a:lnTo>
                <a:lnTo>
                  <a:pt x="0" y="7661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1734249"/>
            <a:chOff x="0" y="0"/>
            <a:chExt cx="4617560" cy="4933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17560" cy="493389"/>
            </a:xfrm>
            <a:custGeom>
              <a:avLst/>
              <a:gdLst/>
              <a:ahLst/>
              <a:cxnLst/>
              <a:rect l="l" t="t" r="r" b="b"/>
              <a:pathLst>
                <a:path w="4617560" h="493389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464769"/>
                  </a:lnTo>
                  <a:cubicBezTo>
                    <a:pt x="4617560" y="480575"/>
                    <a:pt x="4604746" y="493389"/>
                    <a:pt x="4588940" y="493389"/>
                  </a:cubicBezTo>
                  <a:lnTo>
                    <a:pt x="28620" y="493389"/>
                  </a:lnTo>
                  <a:cubicBezTo>
                    <a:pt x="12813" y="493389"/>
                    <a:pt x="0" y="480575"/>
                    <a:pt x="0" y="464769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A90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4617560" cy="63626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000"/>
                </a:lnSpc>
              </a:pPr>
              <a:r>
                <a:rPr lang="en-US" sz="5000" b="1">
                  <a:solidFill>
                    <a:srgbClr val="000000"/>
                  </a:solidFill>
                  <a:latin typeface="Agrandir Medium"/>
                  <a:ea typeface="Agrandir Medium"/>
                  <a:cs typeface="Agrandir Medium"/>
                  <a:sym typeface="Agrandir Medium"/>
                </a:rPr>
                <a:t>Read words and write the missing letter..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3442737"/>
            <a:ext cx="16230600" cy="5815563"/>
            <a:chOff x="0" y="0"/>
            <a:chExt cx="4617560" cy="16545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17560" cy="1654511"/>
            </a:xfrm>
            <a:custGeom>
              <a:avLst/>
              <a:gdLst/>
              <a:ahLst/>
              <a:cxnLst/>
              <a:rect l="l" t="t" r="r" b="b"/>
              <a:pathLst>
                <a:path w="4617560" h="1654511">
                  <a:moveTo>
                    <a:pt x="28620" y="0"/>
                  </a:moveTo>
                  <a:lnTo>
                    <a:pt x="4588940" y="0"/>
                  </a:lnTo>
                  <a:cubicBezTo>
                    <a:pt x="4596530" y="0"/>
                    <a:pt x="4603810" y="3015"/>
                    <a:pt x="4609177" y="8383"/>
                  </a:cubicBezTo>
                  <a:cubicBezTo>
                    <a:pt x="4614544" y="13750"/>
                    <a:pt x="4617560" y="21029"/>
                    <a:pt x="4617560" y="28620"/>
                  </a:cubicBezTo>
                  <a:lnTo>
                    <a:pt x="4617560" y="1625891"/>
                  </a:lnTo>
                  <a:cubicBezTo>
                    <a:pt x="4617560" y="1641698"/>
                    <a:pt x="4604746" y="1654511"/>
                    <a:pt x="4588940" y="1654511"/>
                  </a:cubicBezTo>
                  <a:lnTo>
                    <a:pt x="28620" y="1654511"/>
                  </a:lnTo>
                  <a:cubicBezTo>
                    <a:pt x="12813" y="1654511"/>
                    <a:pt x="0" y="1641698"/>
                    <a:pt x="0" y="1625891"/>
                  </a:cubicBezTo>
                  <a:lnTo>
                    <a:pt x="0" y="28620"/>
                  </a:lnTo>
                  <a:cubicBezTo>
                    <a:pt x="0" y="12813"/>
                    <a:pt x="12813" y="0"/>
                    <a:pt x="2862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4617560" cy="1768811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770916" y="3132501"/>
            <a:ext cx="6746167" cy="794878"/>
            <a:chOff x="0" y="0"/>
            <a:chExt cx="1919265" cy="2261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9265" cy="226140"/>
            </a:xfrm>
            <a:custGeom>
              <a:avLst/>
              <a:gdLst/>
              <a:ahLst/>
              <a:cxnLst/>
              <a:rect l="l" t="t" r="r" b="b"/>
              <a:pathLst>
                <a:path w="1919265" h="226140">
                  <a:moveTo>
                    <a:pt x="34428" y="0"/>
                  </a:moveTo>
                  <a:lnTo>
                    <a:pt x="1884837" y="0"/>
                  </a:lnTo>
                  <a:cubicBezTo>
                    <a:pt x="1893968" y="0"/>
                    <a:pt x="1902725" y="3627"/>
                    <a:pt x="1909182" y="10084"/>
                  </a:cubicBezTo>
                  <a:cubicBezTo>
                    <a:pt x="1915638" y="16540"/>
                    <a:pt x="1919265" y="25297"/>
                    <a:pt x="1919265" y="34428"/>
                  </a:cubicBezTo>
                  <a:lnTo>
                    <a:pt x="1919265" y="191712"/>
                  </a:lnTo>
                  <a:cubicBezTo>
                    <a:pt x="1919265" y="210726"/>
                    <a:pt x="1903851" y="226140"/>
                    <a:pt x="1884837" y="226140"/>
                  </a:cubicBezTo>
                  <a:lnTo>
                    <a:pt x="34428" y="226140"/>
                  </a:lnTo>
                  <a:cubicBezTo>
                    <a:pt x="25297" y="226140"/>
                    <a:pt x="16540" y="222513"/>
                    <a:pt x="10084" y="216057"/>
                  </a:cubicBezTo>
                  <a:cubicBezTo>
                    <a:pt x="3627" y="209600"/>
                    <a:pt x="0" y="200843"/>
                    <a:pt x="0" y="191712"/>
                  </a:cubicBezTo>
                  <a:lnTo>
                    <a:pt x="0" y="34428"/>
                  </a:lnTo>
                  <a:cubicBezTo>
                    <a:pt x="0" y="25297"/>
                    <a:pt x="3627" y="16540"/>
                    <a:pt x="10084" y="10084"/>
                  </a:cubicBezTo>
                  <a:cubicBezTo>
                    <a:pt x="16540" y="3627"/>
                    <a:pt x="25297" y="0"/>
                    <a:pt x="34428" y="0"/>
                  </a:cubicBezTo>
                  <a:close/>
                </a:path>
              </a:pathLst>
            </a:custGeom>
            <a:solidFill>
              <a:srgbClr val="FF93C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A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919265" cy="292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908662" y="8824972"/>
            <a:ext cx="1458992" cy="1899804"/>
          </a:xfrm>
          <a:custGeom>
            <a:avLst/>
            <a:gdLst/>
            <a:ahLst/>
            <a:cxnLst/>
            <a:rect l="l" t="t" r="r" b="b"/>
            <a:pathLst>
              <a:path w="1458992" h="1899804">
                <a:moveTo>
                  <a:pt x="1458992" y="0"/>
                </a:moveTo>
                <a:lnTo>
                  <a:pt x="0" y="0"/>
                </a:lnTo>
                <a:lnTo>
                  <a:pt x="0" y="1899804"/>
                </a:lnTo>
                <a:lnTo>
                  <a:pt x="1458992" y="1899804"/>
                </a:lnTo>
                <a:lnTo>
                  <a:pt x="1458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4" name="Freeform 14"/>
          <p:cNvSpPr/>
          <p:nvPr/>
        </p:nvSpPr>
        <p:spPr>
          <a:xfrm>
            <a:off x="3367654" y="9326671"/>
            <a:ext cx="1073703" cy="1398105"/>
          </a:xfrm>
          <a:custGeom>
            <a:avLst/>
            <a:gdLst/>
            <a:ahLst/>
            <a:cxnLst/>
            <a:rect l="l" t="t" r="r" b="b"/>
            <a:pathLst>
              <a:path w="1073703" h="1398105">
                <a:moveTo>
                  <a:pt x="0" y="0"/>
                </a:moveTo>
                <a:lnTo>
                  <a:pt x="1073703" y="0"/>
                </a:lnTo>
                <a:lnTo>
                  <a:pt x="1073703" y="1398105"/>
                </a:lnTo>
                <a:lnTo>
                  <a:pt x="0" y="139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5" name="Freeform 15"/>
          <p:cNvSpPr/>
          <p:nvPr/>
        </p:nvSpPr>
        <p:spPr>
          <a:xfrm flipH="1">
            <a:off x="-825724" y="7114106"/>
            <a:ext cx="3698956" cy="3421733"/>
          </a:xfrm>
          <a:custGeom>
            <a:avLst/>
            <a:gdLst/>
            <a:ahLst/>
            <a:cxnLst/>
            <a:rect l="l" t="t" r="r" b="b"/>
            <a:pathLst>
              <a:path w="3698956" h="3421733">
                <a:moveTo>
                  <a:pt x="3698956" y="0"/>
                </a:moveTo>
                <a:lnTo>
                  <a:pt x="0" y="0"/>
                </a:lnTo>
                <a:lnTo>
                  <a:pt x="0" y="3421732"/>
                </a:lnTo>
                <a:lnTo>
                  <a:pt x="3698956" y="3421732"/>
                </a:lnTo>
                <a:lnTo>
                  <a:pt x="369895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6" name="Freeform 16"/>
          <p:cNvSpPr/>
          <p:nvPr/>
        </p:nvSpPr>
        <p:spPr>
          <a:xfrm>
            <a:off x="16871940" y="8071124"/>
            <a:ext cx="1624285" cy="2374353"/>
          </a:xfrm>
          <a:custGeom>
            <a:avLst/>
            <a:gdLst/>
            <a:ahLst/>
            <a:cxnLst/>
            <a:rect l="l" t="t" r="r" b="b"/>
            <a:pathLst>
              <a:path w="1624285" h="2374353">
                <a:moveTo>
                  <a:pt x="0" y="0"/>
                </a:moveTo>
                <a:lnTo>
                  <a:pt x="1624285" y="0"/>
                </a:lnTo>
                <a:lnTo>
                  <a:pt x="1624285" y="2374352"/>
                </a:lnTo>
                <a:lnTo>
                  <a:pt x="0" y="2374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7" name="Freeform 17"/>
          <p:cNvSpPr/>
          <p:nvPr/>
        </p:nvSpPr>
        <p:spPr>
          <a:xfrm flipH="1">
            <a:off x="15455938" y="8633630"/>
            <a:ext cx="1239477" cy="1811846"/>
          </a:xfrm>
          <a:custGeom>
            <a:avLst/>
            <a:gdLst/>
            <a:ahLst/>
            <a:cxnLst/>
            <a:rect l="l" t="t" r="r" b="b"/>
            <a:pathLst>
              <a:path w="1239477" h="1811846">
                <a:moveTo>
                  <a:pt x="1239476" y="0"/>
                </a:moveTo>
                <a:lnTo>
                  <a:pt x="0" y="0"/>
                </a:lnTo>
                <a:lnTo>
                  <a:pt x="0" y="1811846"/>
                </a:lnTo>
                <a:lnTo>
                  <a:pt x="1239476" y="1811846"/>
                </a:lnTo>
                <a:lnTo>
                  <a:pt x="12394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8" name="Freeform 18"/>
          <p:cNvSpPr/>
          <p:nvPr/>
        </p:nvSpPr>
        <p:spPr>
          <a:xfrm>
            <a:off x="15071129" y="6747013"/>
            <a:ext cx="3216871" cy="3773234"/>
          </a:xfrm>
          <a:custGeom>
            <a:avLst/>
            <a:gdLst/>
            <a:ahLst/>
            <a:cxnLst/>
            <a:rect l="l" t="t" r="r" b="b"/>
            <a:pathLst>
              <a:path w="3216871" h="3773234">
                <a:moveTo>
                  <a:pt x="0" y="0"/>
                </a:moveTo>
                <a:lnTo>
                  <a:pt x="3216871" y="0"/>
                </a:lnTo>
                <a:lnTo>
                  <a:pt x="3216871" y="3773234"/>
                </a:lnTo>
                <a:lnTo>
                  <a:pt x="0" y="3773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19" name="Freeform 19"/>
          <p:cNvSpPr/>
          <p:nvPr/>
        </p:nvSpPr>
        <p:spPr>
          <a:xfrm>
            <a:off x="2873232" y="4477764"/>
            <a:ext cx="4233708" cy="3593360"/>
          </a:xfrm>
          <a:custGeom>
            <a:avLst/>
            <a:gdLst/>
            <a:ahLst/>
            <a:cxnLst/>
            <a:rect l="l" t="t" r="r" b="b"/>
            <a:pathLst>
              <a:path w="4233708" h="3593360">
                <a:moveTo>
                  <a:pt x="0" y="0"/>
                </a:moveTo>
                <a:lnTo>
                  <a:pt x="4233708" y="0"/>
                </a:lnTo>
                <a:lnTo>
                  <a:pt x="4233708" y="3593360"/>
                </a:lnTo>
                <a:lnTo>
                  <a:pt x="0" y="35933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0" name="TextBox 20"/>
          <p:cNvSpPr txBox="1"/>
          <p:nvPr/>
        </p:nvSpPr>
        <p:spPr>
          <a:xfrm>
            <a:off x="7996990" y="4296542"/>
            <a:ext cx="8538409" cy="3555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34"/>
              </a:lnSpc>
            </a:pPr>
            <a:r>
              <a:rPr lang="en-US" sz="2081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...live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108</Words>
  <Application>Microsoft Office PowerPoint</Application>
  <PresentationFormat>Custom</PresentationFormat>
  <Paragraphs>52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Agrandir</vt:lpstr>
      <vt:lpstr>Canva Sans Bold</vt:lpstr>
      <vt:lpstr>Agrandir Medium</vt:lpstr>
      <vt:lpstr>Arial</vt:lpstr>
      <vt:lpstr>Calibri</vt:lpstr>
      <vt:lpstr>Agrandir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 Oo</dc:title>
  <cp:lastModifiedBy>Shaima Almaazmi</cp:lastModifiedBy>
  <cp:revision>2</cp:revision>
  <dcterms:created xsi:type="dcterms:W3CDTF">2006-08-16T00:00:00Z</dcterms:created>
  <dcterms:modified xsi:type="dcterms:W3CDTF">2025-05-20T15:56:19Z</dcterms:modified>
  <dc:identifier>DAGnJ_poyZY</dc:identifier>
</cp:coreProperties>
</file>