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4" r:id="rId13"/>
    <p:sldId id="275" r:id="rId14"/>
    <p:sldId id="276" r:id="rId15"/>
    <p:sldId id="277" r:id="rId16"/>
    <p:sldId id="278" r:id="rId17"/>
    <p:sldId id="279" r:id="rId18"/>
    <p:sldId id="266" r:id="rId19"/>
    <p:sldId id="267" r:id="rId20"/>
    <p:sldId id="280" r:id="rId21"/>
    <p:sldId id="281" r:id="rId22"/>
    <p:sldId id="268" r:id="rId23"/>
    <p:sldId id="270" r:id="rId24"/>
    <p:sldId id="271" r:id="rId25"/>
    <p:sldId id="272" r:id="rId26"/>
    <p:sldId id="273" r:id="rId27"/>
  </p:sldIdLst>
  <p:sldSz cx="18288000" cy="10287000"/>
  <p:notesSz cx="6858000" cy="9144000"/>
  <p:embeddedFontLst>
    <p:embeddedFont>
      <p:font typeface="AGA Arabesque Desktop" panose="05010101010101010101" pitchFamily="2" charset="2"/>
      <p:regular r:id="rId28"/>
    </p:embeddedFont>
    <p:embeddedFont>
      <p:font typeface="Aharoni" panose="02010803020104030203" pitchFamily="2" charset="-79"/>
      <p:bold r:id="rId29"/>
    </p:embeddedFont>
    <p:embeddedFont>
      <p:font typeface="Akhbar MT" pitchFamily="2" charset="-78"/>
      <p:regular r:id="rId30"/>
      <p:bold r:id="rId31"/>
    </p:embeddedFont>
    <p:embeddedFont>
      <p:font typeface="Funtastic" panose="020B0604020202020204" charset="0"/>
      <p:regular r:id="rId32"/>
    </p:embeddedFont>
    <p:embeddedFont>
      <p:font typeface="Glacial Indifference Bold" panose="020B0604020202020204" charset="0"/>
      <p:regular r:id="rId33"/>
    </p:embeddedFont>
    <p:embeddedFont>
      <p:font typeface="Poppins" panose="00000500000000000000" pitchFamily="2" charset="0"/>
      <p:regular r:id="rId34"/>
    </p:embeddedFont>
    <p:embeddedFont>
      <p:font typeface="Sakkal Majalla" panose="02000000000000000000" pitchFamily="2" charset="-78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38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svg"/><Relationship Id="rId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9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81498" y="1028700"/>
            <a:ext cx="12112119" cy="12149636"/>
          </a:xfrm>
          <a:custGeom>
            <a:avLst/>
            <a:gdLst/>
            <a:ahLst/>
            <a:cxnLst/>
            <a:rect l="l" t="t" r="r" b="b"/>
            <a:pathLst>
              <a:path w="12112119" h="12149636">
                <a:moveTo>
                  <a:pt x="0" y="0"/>
                </a:moveTo>
                <a:lnTo>
                  <a:pt x="12112119" y="0"/>
                </a:lnTo>
                <a:lnTo>
                  <a:pt x="12112119" y="12149636"/>
                </a:lnTo>
                <a:lnTo>
                  <a:pt x="0" y="12149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9768396" y="2720823"/>
            <a:ext cx="8738323" cy="8765389"/>
          </a:xfrm>
          <a:custGeom>
            <a:avLst/>
            <a:gdLst/>
            <a:ahLst/>
            <a:cxnLst/>
            <a:rect l="l" t="t" r="r" b="b"/>
            <a:pathLst>
              <a:path w="8738323" h="8765389">
                <a:moveTo>
                  <a:pt x="0" y="0"/>
                </a:moveTo>
                <a:lnTo>
                  <a:pt x="8738323" y="0"/>
                </a:lnTo>
                <a:lnTo>
                  <a:pt x="8738323" y="8765390"/>
                </a:lnTo>
                <a:lnTo>
                  <a:pt x="0" y="876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0521941" y="1560196"/>
            <a:ext cx="7231233" cy="8583066"/>
          </a:xfrm>
          <a:custGeom>
            <a:avLst/>
            <a:gdLst/>
            <a:ahLst/>
            <a:cxnLst/>
            <a:rect l="l" t="t" r="r" b="b"/>
            <a:pathLst>
              <a:path w="7231233" h="8583066">
                <a:moveTo>
                  <a:pt x="0" y="0"/>
                </a:moveTo>
                <a:lnTo>
                  <a:pt x="7231233" y="0"/>
                </a:lnTo>
                <a:lnTo>
                  <a:pt x="7231233" y="8583066"/>
                </a:lnTo>
                <a:lnTo>
                  <a:pt x="0" y="8583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1535687" y="7171424"/>
            <a:ext cx="5204211" cy="359564"/>
          </a:xfrm>
          <a:custGeom>
            <a:avLst/>
            <a:gdLst/>
            <a:ahLst/>
            <a:cxnLst/>
            <a:rect l="l" t="t" r="r" b="b"/>
            <a:pathLst>
              <a:path w="5204211" h="359564">
                <a:moveTo>
                  <a:pt x="0" y="0"/>
                </a:moveTo>
                <a:lnTo>
                  <a:pt x="5204211" y="0"/>
                </a:lnTo>
                <a:lnTo>
                  <a:pt x="5204211" y="359564"/>
                </a:lnTo>
                <a:lnTo>
                  <a:pt x="0" y="3595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TextBox 6"/>
          <p:cNvSpPr txBox="1"/>
          <p:nvPr/>
        </p:nvSpPr>
        <p:spPr>
          <a:xfrm>
            <a:off x="0" y="3319089"/>
            <a:ext cx="8275585" cy="342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735"/>
              </a:lnSpc>
            </a:pPr>
            <a:r>
              <a:rPr lang="ar-EG" sz="19096" b="1" dirty="0">
                <a:solidFill>
                  <a:srgbClr val="F8975D"/>
                </a:solidFill>
                <a:latin typeface="Sakkal Majalla" panose="02000000000000000000" pitchFamily="2" charset="-78"/>
                <a:ea typeface="Glacial Indifference Bold"/>
                <a:cs typeface="Akhbar MT" pitchFamily="2" charset="-78"/>
                <a:sym typeface="Glacial Indifference Bold"/>
                <a:rtl/>
              </a:rPr>
              <a:t>الطباخ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36163" y="2005471"/>
            <a:ext cx="4496134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525"/>
              </a:lnSpc>
            </a:pPr>
            <a:r>
              <a:rPr lang="ar-EG" sz="10375" dirty="0">
                <a:solidFill>
                  <a:srgbClr val="784B38"/>
                </a:solidFill>
                <a:latin typeface="Sakkal Majalla" panose="02000000000000000000" pitchFamily="2" charset="-78"/>
                <a:ea typeface="Apricots"/>
                <a:cs typeface="Akhbar MT" pitchFamily="2" charset="-78"/>
                <a:sym typeface="Apricots"/>
                <a:rtl/>
              </a:rPr>
              <a:t>مهنة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561" y="7664233"/>
            <a:ext cx="5311337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480"/>
              </a:lnSpc>
            </a:pPr>
            <a:r>
              <a:rPr lang="ar-AE" sz="3200" b="1" dirty="0">
                <a:solidFill>
                  <a:srgbClr val="F8975D"/>
                </a:solidFill>
                <a:latin typeface="Glacial Indifference Bold"/>
                <a:ea typeface="Glacial Indifference Bold"/>
                <a:cs typeface="Akhbar MT" pitchFamily="2" charset="-78"/>
                <a:sym typeface="Glacial Indifference Bold"/>
                <a:rtl/>
              </a:rPr>
              <a:t>شيماء الـمازمي</a:t>
            </a:r>
            <a:endParaRPr lang="en-US" sz="3200" b="1" dirty="0">
              <a:solidFill>
                <a:srgbClr val="F8975D"/>
              </a:solidFill>
              <a:latin typeface="Glacial Indifference Bold"/>
              <a:ea typeface="Glacial Indifference Bold"/>
              <a:cs typeface="Akhbar MT" pitchFamily="2" charset="-78"/>
              <a:sym typeface="Glacial Indifference Bold"/>
            </a:endParaRPr>
          </a:p>
        </p:txBody>
      </p:sp>
      <p:sp>
        <p:nvSpPr>
          <p:cNvPr id="9" name="Freeform 9"/>
          <p:cNvSpPr/>
          <p:nvPr/>
        </p:nvSpPr>
        <p:spPr>
          <a:xfrm rot="-1503474">
            <a:off x="583377" y="358548"/>
            <a:ext cx="890647" cy="745917"/>
          </a:xfrm>
          <a:custGeom>
            <a:avLst/>
            <a:gdLst/>
            <a:ahLst/>
            <a:cxnLst/>
            <a:rect l="l" t="t" r="r" b="b"/>
            <a:pathLst>
              <a:path w="890647" h="745917">
                <a:moveTo>
                  <a:pt x="0" y="0"/>
                </a:moveTo>
                <a:lnTo>
                  <a:pt x="890646" y="0"/>
                </a:lnTo>
                <a:lnTo>
                  <a:pt x="890646" y="745917"/>
                </a:lnTo>
                <a:lnTo>
                  <a:pt x="0" y="7459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 flipH="1">
            <a:off x="16166843" y="11372"/>
            <a:ext cx="1296843" cy="1440270"/>
          </a:xfrm>
          <a:custGeom>
            <a:avLst/>
            <a:gdLst/>
            <a:ahLst/>
            <a:cxnLst/>
            <a:rect l="l" t="t" r="r" b="b"/>
            <a:pathLst>
              <a:path w="1296843" h="1440270">
                <a:moveTo>
                  <a:pt x="1296844" y="0"/>
                </a:moveTo>
                <a:lnTo>
                  <a:pt x="0" y="0"/>
                </a:lnTo>
                <a:lnTo>
                  <a:pt x="0" y="1440270"/>
                </a:lnTo>
                <a:lnTo>
                  <a:pt x="1296844" y="1440270"/>
                </a:lnTo>
                <a:lnTo>
                  <a:pt x="129684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59241" y="930745"/>
            <a:ext cx="4565982" cy="8997009"/>
          </a:xfrm>
          <a:custGeom>
            <a:avLst/>
            <a:gdLst/>
            <a:ahLst/>
            <a:cxnLst/>
            <a:rect l="l" t="t" r="r" b="b"/>
            <a:pathLst>
              <a:path w="4565982" h="8997009">
                <a:moveTo>
                  <a:pt x="0" y="0"/>
                </a:moveTo>
                <a:lnTo>
                  <a:pt x="4565982" y="0"/>
                </a:lnTo>
                <a:lnTo>
                  <a:pt x="4565982" y="8997010"/>
                </a:lnTo>
                <a:lnTo>
                  <a:pt x="0" y="89970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1453489" y="2119853"/>
            <a:ext cx="3797359" cy="3023647"/>
          </a:xfrm>
          <a:custGeom>
            <a:avLst/>
            <a:gdLst/>
            <a:ahLst/>
            <a:cxnLst/>
            <a:rect l="l" t="t" r="r" b="b"/>
            <a:pathLst>
              <a:path w="3797359" h="3023647">
                <a:moveTo>
                  <a:pt x="0" y="0"/>
                </a:moveTo>
                <a:lnTo>
                  <a:pt x="3797359" y="0"/>
                </a:lnTo>
                <a:lnTo>
                  <a:pt x="3797359" y="3023647"/>
                </a:lnTo>
                <a:lnTo>
                  <a:pt x="0" y="3023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5250848" y="6334125"/>
            <a:ext cx="4033334" cy="2253625"/>
          </a:xfrm>
          <a:custGeom>
            <a:avLst/>
            <a:gdLst/>
            <a:ahLst/>
            <a:cxnLst/>
            <a:rect l="l" t="t" r="r" b="b"/>
            <a:pathLst>
              <a:path w="4033334" h="2253625">
                <a:moveTo>
                  <a:pt x="0" y="0"/>
                </a:moveTo>
                <a:lnTo>
                  <a:pt x="4033334" y="0"/>
                </a:lnTo>
                <a:lnTo>
                  <a:pt x="4033334" y="2253625"/>
                </a:lnTo>
                <a:lnTo>
                  <a:pt x="0" y="2253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TextBox 5"/>
          <p:cNvSpPr txBox="1"/>
          <p:nvPr/>
        </p:nvSpPr>
        <p:spPr>
          <a:xfrm>
            <a:off x="2536365" y="283045"/>
            <a:ext cx="13215270" cy="70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24"/>
              </a:lnSpc>
              <a:spcBef>
                <a:spcPct val="0"/>
              </a:spcBef>
            </a:pPr>
            <a:r>
              <a:rPr lang="ar-EG" sz="7200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والآن ساعده على لبس قبعة الطباخ!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36365" y="283045"/>
            <a:ext cx="13215270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24"/>
              </a:lnSpc>
              <a:spcBef>
                <a:spcPct val="0"/>
              </a:spcBef>
            </a:pPr>
            <a:r>
              <a:rPr lang="ar-EG" sz="3770" dirty="0">
                <a:solidFill>
                  <a:srgbClr val="F26E46"/>
                </a:solidFill>
                <a:latin typeface="Funtastic"/>
                <a:ea typeface="Funtastic"/>
                <a:cs typeface="Sakkal Majalla" panose="02000000000000000000" pitchFamily="2" charset="-78"/>
                <a:sym typeface="Funtastic"/>
                <a:rtl/>
              </a:rPr>
              <a:t>شكراََ!! أنا جاهز للذهاب إلى العمل!</a:t>
            </a:r>
          </a:p>
        </p:txBody>
      </p:sp>
      <p:sp>
        <p:nvSpPr>
          <p:cNvPr id="3" name="Freeform 3"/>
          <p:cNvSpPr/>
          <p:nvPr/>
        </p:nvSpPr>
        <p:spPr>
          <a:xfrm>
            <a:off x="6744451" y="1577732"/>
            <a:ext cx="3943011" cy="7866355"/>
          </a:xfrm>
          <a:custGeom>
            <a:avLst/>
            <a:gdLst/>
            <a:ahLst/>
            <a:cxnLst/>
            <a:rect l="l" t="t" r="r" b="b"/>
            <a:pathLst>
              <a:path w="3943011" h="7866355">
                <a:moveTo>
                  <a:pt x="0" y="0"/>
                </a:moveTo>
                <a:lnTo>
                  <a:pt x="3943011" y="0"/>
                </a:lnTo>
                <a:lnTo>
                  <a:pt x="3943011" y="7866355"/>
                </a:lnTo>
                <a:lnTo>
                  <a:pt x="0" y="7866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E1E5E281-ECAD-8FD9-6273-7F81540045E5}"/>
              </a:ext>
            </a:extLst>
          </p:cNvPr>
          <p:cNvGrpSpPr/>
          <p:nvPr/>
        </p:nvGrpSpPr>
        <p:grpSpPr>
          <a:xfrm>
            <a:off x="1550052" y="2866539"/>
            <a:ext cx="3454825" cy="1591161"/>
            <a:chOff x="0" y="0"/>
            <a:chExt cx="3716083" cy="1663762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BF64B0B-1513-AA6A-D974-EA5F3DF5581E}"/>
                </a:ext>
              </a:extLst>
            </p:cNvPr>
            <p:cNvSpPr/>
            <p:nvPr/>
          </p:nvSpPr>
          <p:spPr>
            <a:xfrm>
              <a:off x="0" y="0"/>
              <a:ext cx="3716083" cy="1663762"/>
            </a:xfrm>
            <a:custGeom>
              <a:avLst/>
              <a:gdLst/>
              <a:ahLst/>
              <a:cxnLst/>
              <a:rect l="l" t="t" r="r" b="b"/>
              <a:pathLst>
                <a:path w="3716083" h="1663762">
                  <a:moveTo>
                    <a:pt x="27984" y="0"/>
                  </a:moveTo>
                  <a:lnTo>
                    <a:pt x="3688099" y="0"/>
                  </a:lnTo>
                  <a:cubicBezTo>
                    <a:pt x="3695521" y="0"/>
                    <a:pt x="3702639" y="2948"/>
                    <a:pt x="3707887" y="8196"/>
                  </a:cubicBezTo>
                  <a:cubicBezTo>
                    <a:pt x="3713135" y="13444"/>
                    <a:pt x="3716083" y="20562"/>
                    <a:pt x="3716083" y="27984"/>
                  </a:cubicBezTo>
                  <a:lnTo>
                    <a:pt x="3716083" y="1635779"/>
                  </a:lnTo>
                  <a:cubicBezTo>
                    <a:pt x="3716083" y="1651234"/>
                    <a:pt x="3703555" y="1663762"/>
                    <a:pt x="3688099" y="1663762"/>
                  </a:cubicBezTo>
                  <a:lnTo>
                    <a:pt x="27984" y="1663762"/>
                  </a:lnTo>
                  <a:cubicBezTo>
                    <a:pt x="12529" y="1663762"/>
                    <a:pt x="0" y="1651234"/>
                    <a:pt x="0" y="1635779"/>
                  </a:cubicBezTo>
                  <a:lnTo>
                    <a:pt x="0" y="27984"/>
                  </a:lnTo>
                  <a:cubicBezTo>
                    <a:pt x="0" y="12529"/>
                    <a:pt x="12529" y="0"/>
                    <a:pt x="27984" y="0"/>
                  </a:cubicBezTo>
                  <a:close/>
                </a:path>
              </a:pathLst>
            </a:custGeom>
            <a:solidFill>
              <a:srgbClr val="EDE7E2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BB2223E9-1167-B8A3-F0A8-C5C456163BDD}"/>
                </a:ext>
              </a:extLst>
            </p:cNvPr>
            <p:cNvSpPr txBox="1"/>
            <p:nvPr/>
          </p:nvSpPr>
          <p:spPr>
            <a:xfrm>
              <a:off x="0" y="-38100"/>
              <a:ext cx="3716083" cy="1701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algn="ctr" defTabSz="914400" rtl="1" eaLnBrk="1" latinLnBrk="0" hangingPunct="1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5961496" y="2515924"/>
            <a:ext cx="6365008" cy="6946802"/>
          </a:xfrm>
          <a:custGeom>
            <a:avLst/>
            <a:gdLst/>
            <a:ahLst/>
            <a:cxnLst/>
            <a:rect l="l" t="t" r="r" b="b"/>
            <a:pathLst>
              <a:path w="6365008" h="6946802">
                <a:moveTo>
                  <a:pt x="0" y="0"/>
                </a:moveTo>
                <a:lnTo>
                  <a:pt x="6365008" y="0"/>
                </a:lnTo>
                <a:lnTo>
                  <a:pt x="6365008" y="6946802"/>
                </a:lnTo>
                <a:lnTo>
                  <a:pt x="0" y="69468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7293502" y="343224"/>
            <a:ext cx="12467453" cy="1170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ماذا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يحتاج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الطباخ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لكي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يطبخ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؟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2801" y="9725393"/>
            <a:ext cx="20269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شيماء</a:t>
            </a: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الحمادي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3988658" y="2866539"/>
            <a:ext cx="14532246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4"/>
              </a:lnSpc>
            </a:pPr>
            <a:r>
              <a:rPr lang="en-US" sz="7460" dirty="0" err="1">
                <a:solidFill>
                  <a:srgbClr val="000000"/>
                </a:solidFill>
                <a:cs typeface="Akhbar MT" pitchFamily="2" charset="-78"/>
              </a:rPr>
              <a:t>فرن</a:t>
            </a:r>
            <a:endParaRPr lang="en-US" sz="7460" dirty="0">
              <a:solidFill>
                <a:srgbClr val="000000"/>
              </a:solidFill>
              <a:cs typeface="Akhbar MT" pitchFamily="2" charset="-7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92AF3508-EB18-EAA4-24FF-87ECDABCB8F6}"/>
              </a:ext>
            </a:extLst>
          </p:cNvPr>
          <p:cNvSpPr/>
          <p:nvPr/>
        </p:nvSpPr>
        <p:spPr>
          <a:xfrm>
            <a:off x="1550052" y="2866539"/>
            <a:ext cx="3454825" cy="1591161"/>
          </a:xfrm>
          <a:custGeom>
            <a:avLst/>
            <a:gdLst/>
            <a:ahLst/>
            <a:cxnLst/>
            <a:rect l="l" t="t" r="r" b="b"/>
            <a:pathLst>
              <a:path w="3716083" h="1663762">
                <a:moveTo>
                  <a:pt x="27984" y="0"/>
                </a:moveTo>
                <a:lnTo>
                  <a:pt x="3688099" y="0"/>
                </a:lnTo>
                <a:cubicBezTo>
                  <a:pt x="3695521" y="0"/>
                  <a:pt x="3702639" y="2948"/>
                  <a:pt x="3707887" y="8196"/>
                </a:cubicBezTo>
                <a:cubicBezTo>
                  <a:pt x="3713135" y="13444"/>
                  <a:pt x="3716083" y="20562"/>
                  <a:pt x="3716083" y="27984"/>
                </a:cubicBezTo>
                <a:lnTo>
                  <a:pt x="3716083" y="1635779"/>
                </a:lnTo>
                <a:cubicBezTo>
                  <a:pt x="3716083" y="1651234"/>
                  <a:pt x="3703555" y="1663762"/>
                  <a:pt x="3688099" y="1663762"/>
                </a:cubicBezTo>
                <a:lnTo>
                  <a:pt x="27984" y="1663762"/>
                </a:lnTo>
                <a:cubicBezTo>
                  <a:pt x="12529" y="1663762"/>
                  <a:pt x="0" y="1651234"/>
                  <a:pt x="0" y="1635779"/>
                </a:cubicBezTo>
                <a:lnTo>
                  <a:pt x="0" y="27984"/>
                </a:lnTo>
                <a:cubicBezTo>
                  <a:pt x="0" y="12529"/>
                  <a:pt x="12529" y="0"/>
                  <a:pt x="27984" y="0"/>
                </a:cubicBezTo>
                <a:close/>
              </a:path>
            </a:pathLst>
          </a:custGeom>
          <a:solidFill>
            <a:srgbClr val="EDE7E2"/>
          </a:solidFill>
        </p:spPr>
        <p:txBody>
          <a:bodyPr/>
          <a:lstStyle/>
          <a:p>
            <a:pPr marL="0" algn="r" defTabSz="914400" rtl="1" eaLnBrk="1" latinLnBrk="0" hangingPunct="1"/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5111195" y="2821428"/>
            <a:ext cx="9707379" cy="6477469"/>
          </a:xfrm>
          <a:custGeom>
            <a:avLst/>
            <a:gdLst/>
            <a:ahLst/>
            <a:cxnLst/>
            <a:rect l="l" t="t" r="r" b="b"/>
            <a:pathLst>
              <a:path w="9707379" h="6477469">
                <a:moveTo>
                  <a:pt x="0" y="0"/>
                </a:moveTo>
                <a:lnTo>
                  <a:pt x="9707380" y="0"/>
                </a:lnTo>
                <a:lnTo>
                  <a:pt x="9707380" y="6477469"/>
                </a:lnTo>
                <a:lnTo>
                  <a:pt x="0" y="64774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algn="r" defTabSz="914400" rtl="1" eaLnBrk="1" latinLnBrk="0" hangingPunct="1"/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7293502" y="343224"/>
            <a:ext cx="12467453" cy="1170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ماذا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يحتاج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الطباخ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لكي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يطبخ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؟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988658" y="2866539"/>
            <a:ext cx="14532246" cy="136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4"/>
              </a:lnSpc>
            </a:pPr>
            <a:r>
              <a:rPr lang="en-US" sz="7460" dirty="0" err="1">
                <a:solidFill>
                  <a:srgbClr val="000000"/>
                </a:solidFill>
                <a:cs typeface="Akhbar MT" pitchFamily="2" charset="-78"/>
              </a:rPr>
              <a:t>قدر</a:t>
            </a:r>
            <a:endParaRPr lang="en-US" sz="7460" dirty="0">
              <a:solidFill>
                <a:srgbClr val="000000"/>
              </a:solidFill>
              <a:cs typeface="Akhbar MT" pitchFamily="2" charset="-7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4D45DA14-5DFB-6168-9E48-B4E2B6453D79}"/>
              </a:ext>
            </a:extLst>
          </p:cNvPr>
          <p:cNvSpPr/>
          <p:nvPr/>
        </p:nvSpPr>
        <p:spPr>
          <a:xfrm>
            <a:off x="1550052" y="2866539"/>
            <a:ext cx="3454825" cy="1591161"/>
          </a:xfrm>
          <a:custGeom>
            <a:avLst/>
            <a:gdLst/>
            <a:ahLst/>
            <a:cxnLst/>
            <a:rect l="l" t="t" r="r" b="b"/>
            <a:pathLst>
              <a:path w="3716083" h="1663762">
                <a:moveTo>
                  <a:pt x="27984" y="0"/>
                </a:moveTo>
                <a:lnTo>
                  <a:pt x="3688099" y="0"/>
                </a:lnTo>
                <a:cubicBezTo>
                  <a:pt x="3695521" y="0"/>
                  <a:pt x="3702639" y="2948"/>
                  <a:pt x="3707887" y="8196"/>
                </a:cubicBezTo>
                <a:cubicBezTo>
                  <a:pt x="3713135" y="13444"/>
                  <a:pt x="3716083" y="20562"/>
                  <a:pt x="3716083" y="27984"/>
                </a:cubicBezTo>
                <a:lnTo>
                  <a:pt x="3716083" y="1635779"/>
                </a:lnTo>
                <a:cubicBezTo>
                  <a:pt x="3716083" y="1651234"/>
                  <a:pt x="3703555" y="1663762"/>
                  <a:pt x="3688099" y="1663762"/>
                </a:cubicBezTo>
                <a:lnTo>
                  <a:pt x="27984" y="1663762"/>
                </a:lnTo>
                <a:cubicBezTo>
                  <a:pt x="12529" y="1663762"/>
                  <a:pt x="0" y="1651234"/>
                  <a:pt x="0" y="1635779"/>
                </a:cubicBezTo>
                <a:lnTo>
                  <a:pt x="0" y="27984"/>
                </a:lnTo>
                <a:cubicBezTo>
                  <a:pt x="0" y="12529"/>
                  <a:pt x="12529" y="0"/>
                  <a:pt x="27984" y="0"/>
                </a:cubicBezTo>
                <a:close/>
              </a:path>
            </a:pathLst>
          </a:custGeom>
          <a:solidFill>
            <a:srgbClr val="EDE7E2"/>
          </a:solid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6171506" y="2135807"/>
            <a:ext cx="5944988" cy="7339491"/>
          </a:xfrm>
          <a:custGeom>
            <a:avLst/>
            <a:gdLst/>
            <a:ahLst/>
            <a:cxnLst/>
            <a:rect l="l" t="t" r="r" b="b"/>
            <a:pathLst>
              <a:path w="5944988" h="7339491">
                <a:moveTo>
                  <a:pt x="0" y="0"/>
                </a:moveTo>
                <a:lnTo>
                  <a:pt x="5944988" y="0"/>
                </a:lnTo>
                <a:lnTo>
                  <a:pt x="5944988" y="7339491"/>
                </a:lnTo>
                <a:lnTo>
                  <a:pt x="0" y="73394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7293502" y="343224"/>
            <a:ext cx="12467453" cy="1170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ماذا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يحتاج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الطباخ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لكي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يطبخ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؟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988658" y="2866539"/>
            <a:ext cx="14532246" cy="136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4"/>
              </a:lnSpc>
            </a:pPr>
            <a:r>
              <a:rPr lang="en-US" sz="7460" dirty="0" err="1">
                <a:solidFill>
                  <a:srgbClr val="000000"/>
                </a:solidFill>
                <a:cs typeface="Akhbar MT" pitchFamily="2" charset="-78"/>
              </a:rPr>
              <a:t>مقلاة</a:t>
            </a:r>
            <a:endParaRPr lang="en-US" sz="7460" dirty="0">
              <a:solidFill>
                <a:srgbClr val="000000"/>
              </a:solidFill>
              <a:cs typeface="Akhbar MT" pitchFamily="2" charset="-7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1428CF94-9572-27CC-4ECB-B80748BF35B3}"/>
              </a:ext>
            </a:extLst>
          </p:cNvPr>
          <p:cNvSpPr/>
          <p:nvPr/>
        </p:nvSpPr>
        <p:spPr>
          <a:xfrm>
            <a:off x="1550052" y="2866539"/>
            <a:ext cx="3454825" cy="1591161"/>
          </a:xfrm>
          <a:custGeom>
            <a:avLst/>
            <a:gdLst/>
            <a:ahLst/>
            <a:cxnLst/>
            <a:rect l="l" t="t" r="r" b="b"/>
            <a:pathLst>
              <a:path w="3716083" h="1663762">
                <a:moveTo>
                  <a:pt x="27984" y="0"/>
                </a:moveTo>
                <a:lnTo>
                  <a:pt x="3688099" y="0"/>
                </a:lnTo>
                <a:cubicBezTo>
                  <a:pt x="3695521" y="0"/>
                  <a:pt x="3702639" y="2948"/>
                  <a:pt x="3707887" y="8196"/>
                </a:cubicBezTo>
                <a:cubicBezTo>
                  <a:pt x="3713135" y="13444"/>
                  <a:pt x="3716083" y="20562"/>
                  <a:pt x="3716083" y="27984"/>
                </a:cubicBezTo>
                <a:lnTo>
                  <a:pt x="3716083" y="1635779"/>
                </a:lnTo>
                <a:cubicBezTo>
                  <a:pt x="3716083" y="1651234"/>
                  <a:pt x="3703555" y="1663762"/>
                  <a:pt x="3688099" y="1663762"/>
                </a:cubicBezTo>
                <a:lnTo>
                  <a:pt x="27984" y="1663762"/>
                </a:lnTo>
                <a:cubicBezTo>
                  <a:pt x="12529" y="1663762"/>
                  <a:pt x="0" y="1651234"/>
                  <a:pt x="0" y="1635779"/>
                </a:cubicBezTo>
                <a:lnTo>
                  <a:pt x="0" y="27984"/>
                </a:lnTo>
                <a:cubicBezTo>
                  <a:pt x="0" y="12529"/>
                  <a:pt x="12529" y="0"/>
                  <a:pt x="27984" y="0"/>
                </a:cubicBezTo>
                <a:close/>
              </a:path>
            </a:pathLst>
          </a:custGeom>
          <a:solidFill>
            <a:srgbClr val="EDE7E2"/>
          </a:solid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6198177" y="2325865"/>
            <a:ext cx="5891645" cy="7200900"/>
          </a:xfrm>
          <a:custGeom>
            <a:avLst/>
            <a:gdLst/>
            <a:ahLst/>
            <a:cxnLst/>
            <a:rect l="l" t="t" r="r" b="b"/>
            <a:pathLst>
              <a:path w="5891645" h="7200900">
                <a:moveTo>
                  <a:pt x="0" y="0"/>
                </a:moveTo>
                <a:lnTo>
                  <a:pt x="5891646" y="0"/>
                </a:lnTo>
                <a:lnTo>
                  <a:pt x="5891646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7293502" y="343224"/>
            <a:ext cx="12467453" cy="1170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ماذا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يحتاج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الطباخ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لكي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يطبخ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؟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988658" y="2866539"/>
            <a:ext cx="14532246" cy="136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4"/>
              </a:lnSpc>
            </a:pPr>
            <a:r>
              <a:rPr lang="en-US" sz="7460" dirty="0" err="1">
                <a:solidFill>
                  <a:srgbClr val="000000"/>
                </a:solidFill>
                <a:cs typeface="Akhbar MT" pitchFamily="2" charset="-78"/>
              </a:rPr>
              <a:t>قفاز</a:t>
            </a:r>
            <a:endParaRPr lang="en-US" sz="7460" dirty="0">
              <a:solidFill>
                <a:srgbClr val="000000"/>
              </a:solidFill>
              <a:cs typeface="Akhbar MT" pitchFamily="2" charset="-7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CFBD70B-1744-D811-F9E9-DE18AF71F513}"/>
              </a:ext>
            </a:extLst>
          </p:cNvPr>
          <p:cNvSpPr/>
          <p:nvPr/>
        </p:nvSpPr>
        <p:spPr>
          <a:xfrm>
            <a:off x="1550052" y="2866539"/>
            <a:ext cx="3454825" cy="1591161"/>
          </a:xfrm>
          <a:custGeom>
            <a:avLst/>
            <a:gdLst/>
            <a:ahLst/>
            <a:cxnLst/>
            <a:rect l="l" t="t" r="r" b="b"/>
            <a:pathLst>
              <a:path w="3716083" h="1663762">
                <a:moveTo>
                  <a:pt x="27984" y="0"/>
                </a:moveTo>
                <a:lnTo>
                  <a:pt x="3688099" y="0"/>
                </a:lnTo>
                <a:cubicBezTo>
                  <a:pt x="3695521" y="0"/>
                  <a:pt x="3702639" y="2948"/>
                  <a:pt x="3707887" y="8196"/>
                </a:cubicBezTo>
                <a:cubicBezTo>
                  <a:pt x="3713135" y="13444"/>
                  <a:pt x="3716083" y="20562"/>
                  <a:pt x="3716083" y="27984"/>
                </a:cubicBezTo>
                <a:lnTo>
                  <a:pt x="3716083" y="1635779"/>
                </a:lnTo>
                <a:cubicBezTo>
                  <a:pt x="3716083" y="1651234"/>
                  <a:pt x="3703555" y="1663762"/>
                  <a:pt x="3688099" y="1663762"/>
                </a:cubicBezTo>
                <a:lnTo>
                  <a:pt x="27984" y="1663762"/>
                </a:lnTo>
                <a:cubicBezTo>
                  <a:pt x="12529" y="1663762"/>
                  <a:pt x="0" y="1651234"/>
                  <a:pt x="0" y="1635779"/>
                </a:cubicBezTo>
                <a:lnTo>
                  <a:pt x="0" y="27984"/>
                </a:lnTo>
                <a:cubicBezTo>
                  <a:pt x="0" y="12529"/>
                  <a:pt x="12529" y="0"/>
                  <a:pt x="27984" y="0"/>
                </a:cubicBezTo>
                <a:close/>
              </a:path>
            </a:pathLst>
          </a:custGeom>
          <a:solidFill>
            <a:srgbClr val="EDE7E2"/>
          </a:solid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6542264" y="2658468"/>
            <a:ext cx="5203472" cy="6903445"/>
          </a:xfrm>
          <a:custGeom>
            <a:avLst/>
            <a:gdLst/>
            <a:ahLst/>
            <a:cxnLst/>
            <a:rect l="l" t="t" r="r" b="b"/>
            <a:pathLst>
              <a:path w="5203472" h="6903445">
                <a:moveTo>
                  <a:pt x="0" y="0"/>
                </a:moveTo>
                <a:lnTo>
                  <a:pt x="5203472" y="0"/>
                </a:lnTo>
                <a:lnTo>
                  <a:pt x="5203472" y="6903445"/>
                </a:lnTo>
                <a:lnTo>
                  <a:pt x="0" y="69034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7293502" y="343224"/>
            <a:ext cx="12467453" cy="1170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ماذا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يحتاج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الطباخ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لكي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يطبخ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؟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988658" y="2866539"/>
            <a:ext cx="14532246" cy="136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4"/>
              </a:lnSpc>
            </a:pPr>
            <a:r>
              <a:rPr lang="en-US" sz="7460" dirty="0" err="1">
                <a:solidFill>
                  <a:srgbClr val="000000"/>
                </a:solidFill>
                <a:cs typeface="Akhbar MT" pitchFamily="2" charset="-78"/>
              </a:rPr>
              <a:t>مريلة</a:t>
            </a:r>
            <a:endParaRPr lang="en-US" sz="7460" dirty="0">
              <a:solidFill>
                <a:srgbClr val="000000"/>
              </a:solidFill>
              <a:cs typeface="Akhbar MT" pitchFamily="2" charset="-7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8885B592-006A-D251-5404-63A9466A388F}"/>
              </a:ext>
            </a:extLst>
          </p:cNvPr>
          <p:cNvSpPr/>
          <p:nvPr/>
        </p:nvSpPr>
        <p:spPr>
          <a:xfrm>
            <a:off x="1550052" y="2866539"/>
            <a:ext cx="3454825" cy="1591161"/>
          </a:xfrm>
          <a:custGeom>
            <a:avLst/>
            <a:gdLst/>
            <a:ahLst/>
            <a:cxnLst/>
            <a:rect l="l" t="t" r="r" b="b"/>
            <a:pathLst>
              <a:path w="3716083" h="1663762">
                <a:moveTo>
                  <a:pt x="27984" y="0"/>
                </a:moveTo>
                <a:lnTo>
                  <a:pt x="3688099" y="0"/>
                </a:lnTo>
                <a:cubicBezTo>
                  <a:pt x="3695521" y="0"/>
                  <a:pt x="3702639" y="2948"/>
                  <a:pt x="3707887" y="8196"/>
                </a:cubicBezTo>
                <a:cubicBezTo>
                  <a:pt x="3713135" y="13444"/>
                  <a:pt x="3716083" y="20562"/>
                  <a:pt x="3716083" y="27984"/>
                </a:cubicBezTo>
                <a:lnTo>
                  <a:pt x="3716083" y="1635779"/>
                </a:lnTo>
                <a:cubicBezTo>
                  <a:pt x="3716083" y="1651234"/>
                  <a:pt x="3703555" y="1663762"/>
                  <a:pt x="3688099" y="1663762"/>
                </a:cubicBezTo>
                <a:lnTo>
                  <a:pt x="27984" y="1663762"/>
                </a:lnTo>
                <a:cubicBezTo>
                  <a:pt x="12529" y="1663762"/>
                  <a:pt x="0" y="1651234"/>
                  <a:pt x="0" y="1635779"/>
                </a:cubicBezTo>
                <a:lnTo>
                  <a:pt x="0" y="27984"/>
                </a:lnTo>
                <a:cubicBezTo>
                  <a:pt x="0" y="12529"/>
                  <a:pt x="12529" y="0"/>
                  <a:pt x="27984" y="0"/>
                </a:cubicBezTo>
                <a:close/>
              </a:path>
            </a:pathLst>
          </a:custGeom>
          <a:solidFill>
            <a:srgbClr val="EDE7E2"/>
          </a:solid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6685407" y="2196931"/>
            <a:ext cx="4509225" cy="7546821"/>
          </a:xfrm>
          <a:custGeom>
            <a:avLst/>
            <a:gdLst/>
            <a:ahLst/>
            <a:cxnLst/>
            <a:rect l="l" t="t" r="r" b="b"/>
            <a:pathLst>
              <a:path w="4509225" h="7546821">
                <a:moveTo>
                  <a:pt x="0" y="0"/>
                </a:moveTo>
                <a:lnTo>
                  <a:pt x="4509225" y="0"/>
                </a:lnTo>
                <a:lnTo>
                  <a:pt x="4509225" y="7546820"/>
                </a:lnTo>
                <a:lnTo>
                  <a:pt x="0" y="7546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7293502" y="343224"/>
            <a:ext cx="12467453" cy="1170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ماذا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يحتاج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الطباخ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لكي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6400" dirty="0" err="1">
                <a:solidFill>
                  <a:srgbClr val="000000"/>
                </a:solidFill>
                <a:cs typeface="Akhbar MT" pitchFamily="2" charset="-78"/>
              </a:rPr>
              <a:t>يطبخ</a:t>
            </a:r>
            <a:r>
              <a:rPr lang="en-US" sz="6400" dirty="0">
                <a:solidFill>
                  <a:srgbClr val="000000"/>
                </a:solidFill>
                <a:cs typeface="Akhbar MT" pitchFamily="2" charset="-78"/>
              </a:rPr>
              <a:t>؟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988658" y="2866539"/>
            <a:ext cx="14532246" cy="136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4"/>
              </a:lnSpc>
            </a:pPr>
            <a:r>
              <a:rPr lang="en-US" sz="7460" dirty="0" err="1">
                <a:solidFill>
                  <a:srgbClr val="000000"/>
                </a:solidFill>
                <a:cs typeface="Akhbar MT" pitchFamily="2" charset="-78"/>
              </a:rPr>
              <a:t>ملاعق</a:t>
            </a:r>
            <a:endParaRPr lang="en-US" sz="7460" dirty="0">
              <a:solidFill>
                <a:srgbClr val="000000"/>
              </a:solidFill>
              <a:cs typeface="Akhbar MT" pitchFamily="2" charset="-7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80888" y="7288337"/>
            <a:ext cx="1925275" cy="2492265"/>
          </a:xfrm>
          <a:custGeom>
            <a:avLst/>
            <a:gdLst/>
            <a:ahLst/>
            <a:cxnLst/>
            <a:rect l="l" t="t" r="r" b="b"/>
            <a:pathLst>
              <a:path w="1925275" h="2492265">
                <a:moveTo>
                  <a:pt x="0" y="0"/>
                </a:moveTo>
                <a:lnTo>
                  <a:pt x="1925275" y="0"/>
                </a:lnTo>
                <a:lnTo>
                  <a:pt x="1925275" y="2492265"/>
                </a:lnTo>
                <a:lnTo>
                  <a:pt x="0" y="24922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12731548" y="5722264"/>
            <a:ext cx="2014658" cy="2247875"/>
          </a:xfrm>
          <a:custGeom>
            <a:avLst/>
            <a:gdLst/>
            <a:ahLst/>
            <a:cxnLst/>
            <a:rect l="l" t="t" r="r" b="b"/>
            <a:pathLst>
              <a:path w="2014658" h="2247875">
                <a:moveTo>
                  <a:pt x="0" y="0"/>
                </a:moveTo>
                <a:lnTo>
                  <a:pt x="2014657" y="0"/>
                </a:lnTo>
                <a:lnTo>
                  <a:pt x="2014657" y="2247875"/>
                </a:lnTo>
                <a:lnTo>
                  <a:pt x="0" y="2247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5498680" y="3745218"/>
            <a:ext cx="1907125" cy="2121975"/>
          </a:xfrm>
          <a:custGeom>
            <a:avLst/>
            <a:gdLst/>
            <a:ahLst/>
            <a:cxnLst/>
            <a:rect l="l" t="t" r="r" b="b"/>
            <a:pathLst>
              <a:path w="1907125" h="2121975">
                <a:moveTo>
                  <a:pt x="0" y="0"/>
                </a:moveTo>
                <a:lnTo>
                  <a:pt x="1907125" y="0"/>
                </a:lnTo>
                <a:lnTo>
                  <a:pt x="1907125" y="2121974"/>
                </a:lnTo>
                <a:lnTo>
                  <a:pt x="0" y="21219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2439262" y="2766208"/>
            <a:ext cx="2306944" cy="1958018"/>
          </a:xfrm>
          <a:custGeom>
            <a:avLst/>
            <a:gdLst/>
            <a:ahLst/>
            <a:cxnLst/>
            <a:rect l="l" t="t" r="r" b="b"/>
            <a:pathLst>
              <a:path w="2306944" h="1958018">
                <a:moveTo>
                  <a:pt x="0" y="0"/>
                </a:moveTo>
                <a:lnTo>
                  <a:pt x="2306943" y="0"/>
                </a:lnTo>
                <a:lnTo>
                  <a:pt x="2306943" y="1958019"/>
                </a:lnTo>
                <a:lnTo>
                  <a:pt x="0" y="19580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5396950" y="1289478"/>
            <a:ext cx="6680871" cy="5998859"/>
            <a:chOff x="0" y="0"/>
            <a:chExt cx="1759571" cy="15799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59571" cy="1579946"/>
            </a:xfrm>
            <a:custGeom>
              <a:avLst/>
              <a:gdLst/>
              <a:ahLst/>
              <a:cxnLst/>
              <a:rect l="l" t="t" r="r" b="b"/>
              <a:pathLst>
                <a:path w="1759571" h="1579946">
                  <a:moveTo>
                    <a:pt x="0" y="0"/>
                  </a:moveTo>
                  <a:lnTo>
                    <a:pt x="1759571" y="0"/>
                  </a:lnTo>
                  <a:lnTo>
                    <a:pt x="1759571" y="1579946"/>
                  </a:lnTo>
                  <a:lnTo>
                    <a:pt x="0" y="1579946"/>
                  </a:lnTo>
                  <a:close/>
                </a:path>
              </a:pathLst>
            </a:custGeom>
            <a:ln w="1047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59571" cy="1618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5396950" y="4498614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E"/>
          </a:p>
        </p:txBody>
      </p:sp>
      <p:sp>
        <p:nvSpPr>
          <p:cNvPr id="11" name="AutoShape 11"/>
          <p:cNvSpPr/>
          <p:nvPr/>
        </p:nvSpPr>
        <p:spPr>
          <a:xfrm flipV="1">
            <a:off x="8708810" y="1401340"/>
            <a:ext cx="0" cy="589055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9354164" y="4648156"/>
            <a:ext cx="1697990" cy="2198046"/>
          </a:xfrm>
          <a:custGeom>
            <a:avLst/>
            <a:gdLst/>
            <a:ahLst/>
            <a:cxnLst/>
            <a:rect l="l" t="t" r="r" b="b"/>
            <a:pathLst>
              <a:path w="1697990" h="2198046">
                <a:moveTo>
                  <a:pt x="0" y="0"/>
                </a:moveTo>
                <a:lnTo>
                  <a:pt x="1697990" y="0"/>
                </a:lnTo>
                <a:lnTo>
                  <a:pt x="1697990" y="2198045"/>
                </a:lnTo>
                <a:lnTo>
                  <a:pt x="0" y="2198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Freeform 13"/>
          <p:cNvSpPr/>
          <p:nvPr/>
        </p:nvSpPr>
        <p:spPr>
          <a:xfrm>
            <a:off x="9543840" y="1780100"/>
            <a:ext cx="2014658" cy="2247875"/>
          </a:xfrm>
          <a:custGeom>
            <a:avLst/>
            <a:gdLst/>
            <a:ahLst/>
            <a:cxnLst/>
            <a:rect l="l" t="t" r="r" b="b"/>
            <a:pathLst>
              <a:path w="2014658" h="2247875">
                <a:moveTo>
                  <a:pt x="0" y="0"/>
                </a:moveTo>
                <a:lnTo>
                  <a:pt x="2014658" y="0"/>
                </a:lnTo>
                <a:lnTo>
                  <a:pt x="2014658" y="2247875"/>
                </a:lnTo>
                <a:lnTo>
                  <a:pt x="0" y="2247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5880370" y="4724227"/>
            <a:ext cx="1907125" cy="2121975"/>
          </a:xfrm>
          <a:custGeom>
            <a:avLst/>
            <a:gdLst/>
            <a:ahLst/>
            <a:cxnLst/>
            <a:rect l="l" t="t" r="r" b="b"/>
            <a:pathLst>
              <a:path w="1907125" h="2121975">
                <a:moveTo>
                  <a:pt x="0" y="0"/>
                </a:moveTo>
                <a:lnTo>
                  <a:pt x="1907125" y="0"/>
                </a:lnTo>
                <a:lnTo>
                  <a:pt x="1907125" y="2121974"/>
                </a:lnTo>
                <a:lnTo>
                  <a:pt x="0" y="21219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5703627" y="2190172"/>
            <a:ext cx="2778352" cy="1698267"/>
          </a:xfrm>
          <a:custGeom>
            <a:avLst/>
            <a:gdLst/>
            <a:ahLst/>
            <a:cxnLst/>
            <a:rect l="l" t="t" r="r" b="b"/>
            <a:pathLst>
              <a:path w="2778352" h="1698267">
                <a:moveTo>
                  <a:pt x="0" y="0"/>
                </a:moveTo>
                <a:lnTo>
                  <a:pt x="2778352" y="0"/>
                </a:lnTo>
                <a:lnTo>
                  <a:pt x="2778352" y="1698267"/>
                </a:lnTo>
                <a:lnTo>
                  <a:pt x="0" y="1698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508358" y="1289478"/>
            <a:ext cx="3619894" cy="6187853"/>
          </a:xfrm>
          <a:custGeom>
            <a:avLst/>
            <a:gdLst/>
            <a:ahLst/>
            <a:cxnLst/>
            <a:rect l="l" t="t" r="r" b="b"/>
            <a:pathLst>
              <a:path w="3619894" h="6187853">
                <a:moveTo>
                  <a:pt x="0" y="0"/>
                </a:moveTo>
                <a:lnTo>
                  <a:pt x="3619894" y="0"/>
                </a:lnTo>
                <a:lnTo>
                  <a:pt x="3619894" y="6187853"/>
                </a:lnTo>
                <a:lnTo>
                  <a:pt x="0" y="61878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TextBox 17"/>
          <p:cNvSpPr txBox="1"/>
          <p:nvPr/>
        </p:nvSpPr>
        <p:spPr>
          <a:xfrm>
            <a:off x="2129750" y="287350"/>
            <a:ext cx="13215270" cy="66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24"/>
              </a:lnSpc>
              <a:spcBef>
                <a:spcPct val="0"/>
              </a:spcBef>
            </a:pPr>
            <a:r>
              <a:rPr lang="ar-EG" sz="6000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ساعدني في البحث عن أدوات الطبخ يابطل.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261DD835-49BA-6D93-4E4E-E4A5032744AE}"/>
              </a:ext>
            </a:extLst>
          </p:cNvPr>
          <p:cNvSpPr/>
          <p:nvPr/>
        </p:nvSpPr>
        <p:spPr>
          <a:xfrm>
            <a:off x="15027811" y="473876"/>
            <a:ext cx="2778352" cy="1698267"/>
          </a:xfrm>
          <a:custGeom>
            <a:avLst/>
            <a:gdLst/>
            <a:ahLst/>
            <a:cxnLst/>
            <a:rect l="l" t="t" r="r" b="b"/>
            <a:pathLst>
              <a:path w="2778352" h="1698267">
                <a:moveTo>
                  <a:pt x="0" y="0"/>
                </a:moveTo>
                <a:lnTo>
                  <a:pt x="2778352" y="0"/>
                </a:lnTo>
                <a:lnTo>
                  <a:pt x="2778352" y="1698268"/>
                </a:lnTo>
                <a:lnTo>
                  <a:pt x="0" y="1698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9463" y="1776631"/>
            <a:ext cx="6680871" cy="5998859"/>
            <a:chOff x="0" y="0"/>
            <a:chExt cx="1759571" cy="15799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9571" cy="1579946"/>
            </a:xfrm>
            <a:custGeom>
              <a:avLst/>
              <a:gdLst/>
              <a:ahLst/>
              <a:cxnLst/>
              <a:rect l="l" t="t" r="r" b="b"/>
              <a:pathLst>
                <a:path w="1759571" h="1579946">
                  <a:moveTo>
                    <a:pt x="0" y="0"/>
                  </a:moveTo>
                  <a:lnTo>
                    <a:pt x="1759571" y="0"/>
                  </a:lnTo>
                  <a:lnTo>
                    <a:pt x="1759571" y="1579946"/>
                  </a:lnTo>
                  <a:lnTo>
                    <a:pt x="0" y="1579946"/>
                  </a:lnTo>
                  <a:close/>
                </a:path>
              </a:pathLst>
            </a:custGeom>
            <a:ln w="1047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59571" cy="1618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8389463" y="4985767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E"/>
          </a:p>
        </p:txBody>
      </p:sp>
      <p:sp>
        <p:nvSpPr>
          <p:cNvPr id="6" name="AutoShape 6"/>
          <p:cNvSpPr/>
          <p:nvPr/>
        </p:nvSpPr>
        <p:spPr>
          <a:xfrm flipV="1">
            <a:off x="11701323" y="1888494"/>
            <a:ext cx="0" cy="589055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2346676" y="5135309"/>
            <a:ext cx="1697990" cy="2198046"/>
          </a:xfrm>
          <a:custGeom>
            <a:avLst/>
            <a:gdLst/>
            <a:ahLst/>
            <a:cxnLst/>
            <a:rect l="l" t="t" r="r" b="b"/>
            <a:pathLst>
              <a:path w="1697990" h="2198046">
                <a:moveTo>
                  <a:pt x="0" y="0"/>
                </a:moveTo>
                <a:lnTo>
                  <a:pt x="1697991" y="0"/>
                </a:lnTo>
                <a:lnTo>
                  <a:pt x="1697991" y="2198046"/>
                </a:lnTo>
                <a:lnTo>
                  <a:pt x="0" y="21980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>
            <a:off x="12536353" y="2267254"/>
            <a:ext cx="2014658" cy="2247875"/>
          </a:xfrm>
          <a:custGeom>
            <a:avLst/>
            <a:gdLst/>
            <a:ahLst/>
            <a:cxnLst/>
            <a:rect l="l" t="t" r="r" b="b"/>
            <a:pathLst>
              <a:path w="2014658" h="2247875">
                <a:moveTo>
                  <a:pt x="0" y="0"/>
                </a:moveTo>
                <a:lnTo>
                  <a:pt x="2014658" y="0"/>
                </a:lnTo>
                <a:lnTo>
                  <a:pt x="2014658" y="2247874"/>
                </a:lnTo>
                <a:lnTo>
                  <a:pt x="0" y="224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8872883" y="5211380"/>
            <a:ext cx="1907125" cy="2121975"/>
          </a:xfrm>
          <a:custGeom>
            <a:avLst/>
            <a:gdLst/>
            <a:ahLst/>
            <a:cxnLst/>
            <a:rect l="l" t="t" r="r" b="b"/>
            <a:pathLst>
              <a:path w="1907125" h="2121975">
                <a:moveTo>
                  <a:pt x="0" y="0"/>
                </a:moveTo>
                <a:lnTo>
                  <a:pt x="1907125" y="0"/>
                </a:lnTo>
                <a:lnTo>
                  <a:pt x="1907125" y="2121975"/>
                </a:lnTo>
                <a:lnTo>
                  <a:pt x="0" y="21219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8696140" y="2677325"/>
            <a:ext cx="2778352" cy="1698267"/>
          </a:xfrm>
          <a:custGeom>
            <a:avLst/>
            <a:gdLst/>
            <a:ahLst/>
            <a:cxnLst/>
            <a:rect l="l" t="t" r="r" b="b"/>
            <a:pathLst>
              <a:path w="2778352" h="1698267">
                <a:moveTo>
                  <a:pt x="0" y="0"/>
                </a:moveTo>
                <a:lnTo>
                  <a:pt x="2778352" y="0"/>
                </a:lnTo>
                <a:lnTo>
                  <a:pt x="2778352" y="1698268"/>
                </a:lnTo>
                <a:lnTo>
                  <a:pt x="0" y="1698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1599506" y="188126"/>
            <a:ext cx="5227857" cy="8936508"/>
          </a:xfrm>
          <a:custGeom>
            <a:avLst/>
            <a:gdLst/>
            <a:ahLst/>
            <a:cxnLst/>
            <a:rect l="l" t="t" r="r" b="b"/>
            <a:pathLst>
              <a:path w="5227857" h="8936508">
                <a:moveTo>
                  <a:pt x="0" y="0"/>
                </a:moveTo>
                <a:lnTo>
                  <a:pt x="5227857" y="0"/>
                </a:lnTo>
                <a:lnTo>
                  <a:pt x="5227857" y="8936508"/>
                </a:lnTo>
                <a:lnTo>
                  <a:pt x="0" y="89365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TextBox 12"/>
          <p:cNvSpPr txBox="1"/>
          <p:nvPr/>
        </p:nvSpPr>
        <p:spPr>
          <a:xfrm>
            <a:off x="2088505" y="476079"/>
            <a:ext cx="13215270" cy="66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24"/>
              </a:lnSpc>
              <a:spcBef>
                <a:spcPct val="0"/>
              </a:spcBef>
            </a:pPr>
            <a:r>
              <a:rPr lang="ar-EG" sz="6000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أحسنت يابطل!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257300" y="1081429"/>
            <a:ext cx="15773400" cy="8124141"/>
          </a:xfrm>
          <a:custGeom>
            <a:avLst/>
            <a:gdLst>
              <a:gd name="csX0" fmla="*/ 0 w 15773400"/>
              <a:gd name="csY0" fmla="*/ 0 h 8124141"/>
              <a:gd name="csX1" fmla="*/ 528066 w 15773400"/>
              <a:gd name="csY1" fmla="*/ 0 h 8124141"/>
              <a:gd name="csX2" fmla="*/ 740664 w 15773400"/>
              <a:gd name="csY2" fmla="*/ 0 h 8124141"/>
              <a:gd name="csX3" fmla="*/ 1741932 w 15773400"/>
              <a:gd name="csY3" fmla="*/ 0 h 8124141"/>
              <a:gd name="csX4" fmla="*/ 2269998 w 15773400"/>
              <a:gd name="csY4" fmla="*/ 0 h 8124141"/>
              <a:gd name="csX5" fmla="*/ 2798064 w 15773400"/>
              <a:gd name="csY5" fmla="*/ 0 h 8124141"/>
              <a:gd name="csX6" fmla="*/ 3799332 w 15773400"/>
              <a:gd name="csY6" fmla="*/ 0 h 8124141"/>
              <a:gd name="csX7" fmla="*/ 4169664 w 15773400"/>
              <a:gd name="csY7" fmla="*/ 0 h 8124141"/>
              <a:gd name="csX8" fmla="*/ 5170932 w 15773400"/>
              <a:gd name="csY8" fmla="*/ 0 h 8124141"/>
              <a:gd name="csX9" fmla="*/ 6172200 w 15773400"/>
              <a:gd name="csY9" fmla="*/ 0 h 8124141"/>
              <a:gd name="csX10" fmla="*/ 6858000 w 15773400"/>
              <a:gd name="csY10" fmla="*/ 0 h 8124141"/>
              <a:gd name="csX11" fmla="*/ 7859268 w 15773400"/>
              <a:gd name="csY11" fmla="*/ 0 h 8124141"/>
              <a:gd name="csX12" fmla="*/ 8387334 w 15773400"/>
              <a:gd name="csY12" fmla="*/ 0 h 8124141"/>
              <a:gd name="csX13" fmla="*/ 8915400 w 15773400"/>
              <a:gd name="csY13" fmla="*/ 0 h 8124141"/>
              <a:gd name="csX14" fmla="*/ 9758934 w 15773400"/>
              <a:gd name="csY14" fmla="*/ 0 h 8124141"/>
              <a:gd name="csX15" fmla="*/ 10287000 w 15773400"/>
              <a:gd name="csY15" fmla="*/ 0 h 8124141"/>
              <a:gd name="csX16" fmla="*/ 11288268 w 15773400"/>
              <a:gd name="csY16" fmla="*/ 0 h 8124141"/>
              <a:gd name="csX17" fmla="*/ 12289536 w 15773400"/>
              <a:gd name="csY17" fmla="*/ 0 h 8124141"/>
              <a:gd name="csX18" fmla="*/ 12975336 w 15773400"/>
              <a:gd name="csY18" fmla="*/ 0 h 8124141"/>
              <a:gd name="csX19" fmla="*/ 13503402 w 15773400"/>
              <a:gd name="csY19" fmla="*/ 0 h 8124141"/>
              <a:gd name="csX20" fmla="*/ 13716000 w 15773400"/>
              <a:gd name="csY20" fmla="*/ 0 h 8124141"/>
              <a:gd name="csX21" fmla="*/ 14086332 w 15773400"/>
              <a:gd name="csY21" fmla="*/ 0 h 8124141"/>
              <a:gd name="csX22" fmla="*/ 14456664 w 15773400"/>
              <a:gd name="csY22" fmla="*/ 0 h 8124141"/>
              <a:gd name="csX23" fmla="*/ 14984730 w 15773400"/>
              <a:gd name="csY23" fmla="*/ 0 h 8124141"/>
              <a:gd name="csX24" fmla="*/ 15773400 w 15773400"/>
              <a:gd name="csY24" fmla="*/ 0 h 8124141"/>
              <a:gd name="csX25" fmla="*/ 15773400 w 15773400"/>
              <a:gd name="csY25" fmla="*/ 677012 h 8124141"/>
              <a:gd name="csX26" fmla="*/ 15773400 w 15773400"/>
              <a:gd name="csY26" fmla="*/ 1354024 h 8124141"/>
              <a:gd name="csX27" fmla="*/ 15773400 w 15773400"/>
              <a:gd name="csY27" fmla="*/ 2031035 h 8124141"/>
              <a:gd name="csX28" fmla="*/ 15773400 w 15773400"/>
              <a:gd name="csY28" fmla="*/ 2870530 h 8124141"/>
              <a:gd name="csX29" fmla="*/ 15773400 w 15773400"/>
              <a:gd name="csY29" fmla="*/ 3628783 h 8124141"/>
              <a:gd name="csX30" fmla="*/ 15773400 w 15773400"/>
              <a:gd name="csY30" fmla="*/ 4062071 h 8124141"/>
              <a:gd name="csX31" fmla="*/ 15773400 w 15773400"/>
              <a:gd name="csY31" fmla="*/ 4657841 h 8124141"/>
              <a:gd name="csX32" fmla="*/ 15773400 w 15773400"/>
              <a:gd name="csY32" fmla="*/ 5497335 h 8124141"/>
              <a:gd name="csX33" fmla="*/ 15773400 w 15773400"/>
              <a:gd name="csY33" fmla="*/ 6174347 h 8124141"/>
              <a:gd name="csX34" fmla="*/ 15773400 w 15773400"/>
              <a:gd name="csY34" fmla="*/ 6932600 h 8124141"/>
              <a:gd name="csX35" fmla="*/ 15773400 w 15773400"/>
              <a:gd name="csY35" fmla="*/ 7528371 h 8124141"/>
              <a:gd name="csX36" fmla="*/ 15773400 w 15773400"/>
              <a:gd name="csY36" fmla="*/ 8124141 h 8124141"/>
              <a:gd name="csX37" fmla="*/ 14772132 w 15773400"/>
              <a:gd name="csY37" fmla="*/ 8124141 h 8124141"/>
              <a:gd name="csX38" fmla="*/ 14401800 w 15773400"/>
              <a:gd name="csY38" fmla="*/ 8124141 h 8124141"/>
              <a:gd name="csX39" fmla="*/ 14189202 w 15773400"/>
              <a:gd name="csY39" fmla="*/ 8124141 h 8124141"/>
              <a:gd name="csX40" fmla="*/ 13818870 w 15773400"/>
              <a:gd name="csY40" fmla="*/ 8124141 h 8124141"/>
              <a:gd name="csX41" fmla="*/ 13290804 w 15773400"/>
              <a:gd name="csY41" fmla="*/ 8124141 h 8124141"/>
              <a:gd name="csX42" fmla="*/ 12605004 w 15773400"/>
              <a:gd name="csY42" fmla="*/ 8124141 h 8124141"/>
              <a:gd name="csX43" fmla="*/ 12234672 w 15773400"/>
              <a:gd name="csY43" fmla="*/ 8124141 h 8124141"/>
              <a:gd name="csX44" fmla="*/ 11233404 w 15773400"/>
              <a:gd name="csY44" fmla="*/ 8124141 h 8124141"/>
              <a:gd name="csX45" fmla="*/ 10547604 w 15773400"/>
              <a:gd name="csY45" fmla="*/ 8124141 h 8124141"/>
              <a:gd name="csX46" fmla="*/ 9546336 w 15773400"/>
              <a:gd name="csY46" fmla="*/ 8124141 h 8124141"/>
              <a:gd name="csX47" fmla="*/ 8702802 w 15773400"/>
              <a:gd name="csY47" fmla="*/ 8124141 h 8124141"/>
              <a:gd name="csX48" fmla="*/ 8174736 w 15773400"/>
              <a:gd name="csY48" fmla="*/ 8124141 h 8124141"/>
              <a:gd name="csX49" fmla="*/ 7331202 w 15773400"/>
              <a:gd name="csY49" fmla="*/ 8124141 h 8124141"/>
              <a:gd name="csX50" fmla="*/ 6960870 w 15773400"/>
              <a:gd name="csY50" fmla="*/ 8124141 h 8124141"/>
              <a:gd name="csX51" fmla="*/ 6275070 w 15773400"/>
              <a:gd name="csY51" fmla="*/ 8124141 h 8124141"/>
              <a:gd name="csX52" fmla="*/ 6062472 w 15773400"/>
              <a:gd name="csY52" fmla="*/ 8124141 h 8124141"/>
              <a:gd name="csX53" fmla="*/ 5061204 w 15773400"/>
              <a:gd name="csY53" fmla="*/ 8124141 h 8124141"/>
              <a:gd name="csX54" fmla="*/ 4375404 w 15773400"/>
              <a:gd name="csY54" fmla="*/ 8124141 h 8124141"/>
              <a:gd name="csX55" fmla="*/ 3374136 w 15773400"/>
              <a:gd name="csY55" fmla="*/ 8124141 h 8124141"/>
              <a:gd name="csX56" fmla="*/ 2846070 w 15773400"/>
              <a:gd name="csY56" fmla="*/ 8124141 h 8124141"/>
              <a:gd name="csX57" fmla="*/ 2475738 w 15773400"/>
              <a:gd name="csY57" fmla="*/ 8124141 h 8124141"/>
              <a:gd name="csX58" fmla="*/ 1789938 w 15773400"/>
              <a:gd name="csY58" fmla="*/ 8124141 h 8124141"/>
              <a:gd name="csX59" fmla="*/ 946404 w 15773400"/>
              <a:gd name="csY59" fmla="*/ 8124141 h 8124141"/>
              <a:gd name="csX60" fmla="*/ 0 w 15773400"/>
              <a:gd name="csY60" fmla="*/ 8124141 h 8124141"/>
              <a:gd name="csX61" fmla="*/ 0 w 15773400"/>
              <a:gd name="csY61" fmla="*/ 7365888 h 8124141"/>
              <a:gd name="csX62" fmla="*/ 0 w 15773400"/>
              <a:gd name="csY62" fmla="*/ 6770118 h 8124141"/>
              <a:gd name="csX63" fmla="*/ 0 w 15773400"/>
              <a:gd name="csY63" fmla="*/ 6174347 h 8124141"/>
              <a:gd name="csX64" fmla="*/ 0 w 15773400"/>
              <a:gd name="csY64" fmla="*/ 5578577 h 8124141"/>
              <a:gd name="csX65" fmla="*/ 0 w 15773400"/>
              <a:gd name="csY65" fmla="*/ 4982806 h 8124141"/>
              <a:gd name="csX66" fmla="*/ 0 w 15773400"/>
              <a:gd name="csY66" fmla="*/ 4224553 h 8124141"/>
              <a:gd name="csX67" fmla="*/ 0 w 15773400"/>
              <a:gd name="csY67" fmla="*/ 3547542 h 8124141"/>
              <a:gd name="csX68" fmla="*/ 0 w 15773400"/>
              <a:gd name="csY68" fmla="*/ 3114254 h 8124141"/>
              <a:gd name="csX69" fmla="*/ 0 w 15773400"/>
              <a:gd name="csY69" fmla="*/ 2518484 h 8124141"/>
              <a:gd name="csX70" fmla="*/ 0 w 15773400"/>
              <a:gd name="csY70" fmla="*/ 1760231 h 8124141"/>
              <a:gd name="csX71" fmla="*/ 0 w 15773400"/>
              <a:gd name="csY71" fmla="*/ 1245702 h 8124141"/>
              <a:gd name="csX72" fmla="*/ 0 w 15773400"/>
              <a:gd name="csY72" fmla="*/ 0 h 81241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</a:cxnLst>
            <a:rect l="l" t="t" r="r" b="b"/>
            <a:pathLst>
              <a:path w="15773400" h="8124141" extrusionOk="0">
                <a:moveTo>
                  <a:pt x="0" y="0"/>
                </a:moveTo>
                <a:cubicBezTo>
                  <a:pt x="132037" y="-6049"/>
                  <a:pt x="341573" y="8190"/>
                  <a:pt x="528066" y="0"/>
                </a:cubicBezTo>
                <a:cubicBezTo>
                  <a:pt x="714559" y="-8190"/>
                  <a:pt x="678534" y="9837"/>
                  <a:pt x="740664" y="0"/>
                </a:cubicBezTo>
                <a:cubicBezTo>
                  <a:pt x="802794" y="-9837"/>
                  <a:pt x="1513465" y="11077"/>
                  <a:pt x="1741932" y="0"/>
                </a:cubicBezTo>
                <a:cubicBezTo>
                  <a:pt x="1970399" y="-11077"/>
                  <a:pt x="2079676" y="-3524"/>
                  <a:pt x="2269998" y="0"/>
                </a:cubicBezTo>
                <a:cubicBezTo>
                  <a:pt x="2460320" y="3524"/>
                  <a:pt x="2572653" y="-14245"/>
                  <a:pt x="2798064" y="0"/>
                </a:cubicBezTo>
                <a:cubicBezTo>
                  <a:pt x="3023475" y="14245"/>
                  <a:pt x="3334995" y="-2251"/>
                  <a:pt x="3799332" y="0"/>
                </a:cubicBezTo>
                <a:cubicBezTo>
                  <a:pt x="4263669" y="2251"/>
                  <a:pt x="4043877" y="-2074"/>
                  <a:pt x="4169664" y="0"/>
                </a:cubicBezTo>
                <a:cubicBezTo>
                  <a:pt x="4295451" y="2074"/>
                  <a:pt x="4947358" y="-19002"/>
                  <a:pt x="5170932" y="0"/>
                </a:cubicBezTo>
                <a:cubicBezTo>
                  <a:pt x="5394506" y="19002"/>
                  <a:pt x="5846960" y="25600"/>
                  <a:pt x="6172200" y="0"/>
                </a:cubicBezTo>
                <a:cubicBezTo>
                  <a:pt x="6497440" y="-25600"/>
                  <a:pt x="6640797" y="-28229"/>
                  <a:pt x="6858000" y="0"/>
                </a:cubicBezTo>
                <a:cubicBezTo>
                  <a:pt x="7075203" y="28229"/>
                  <a:pt x="7465467" y="-20429"/>
                  <a:pt x="7859268" y="0"/>
                </a:cubicBezTo>
                <a:cubicBezTo>
                  <a:pt x="8253069" y="20429"/>
                  <a:pt x="8279960" y="-3098"/>
                  <a:pt x="8387334" y="0"/>
                </a:cubicBezTo>
                <a:cubicBezTo>
                  <a:pt x="8494708" y="3098"/>
                  <a:pt x="8708488" y="-2237"/>
                  <a:pt x="8915400" y="0"/>
                </a:cubicBezTo>
                <a:cubicBezTo>
                  <a:pt x="9122312" y="2237"/>
                  <a:pt x="9423065" y="-8658"/>
                  <a:pt x="9758934" y="0"/>
                </a:cubicBezTo>
                <a:cubicBezTo>
                  <a:pt x="10094803" y="8658"/>
                  <a:pt x="10071049" y="-8233"/>
                  <a:pt x="10287000" y="0"/>
                </a:cubicBezTo>
                <a:cubicBezTo>
                  <a:pt x="10502951" y="8233"/>
                  <a:pt x="10864922" y="8333"/>
                  <a:pt x="11288268" y="0"/>
                </a:cubicBezTo>
                <a:cubicBezTo>
                  <a:pt x="11711614" y="-8333"/>
                  <a:pt x="12021623" y="-41884"/>
                  <a:pt x="12289536" y="0"/>
                </a:cubicBezTo>
                <a:cubicBezTo>
                  <a:pt x="12557449" y="41884"/>
                  <a:pt x="12682470" y="8350"/>
                  <a:pt x="12975336" y="0"/>
                </a:cubicBezTo>
                <a:cubicBezTo>
                  <a:pt x="13268202" y="-8350"/>
                  <a:pt x="13250017" y="-15601"/>
                  <a:pt x="13503402" y="0"/>
                </a:cubicBezTo>
                <a:cubicBezTo>
                  <a:pt x="13756787" y="15601"/>
                  <a:pt x="13629836" y="-5342"/>
                  <a:pt x="13716000" y="0"/>
                </a:cubicBezTo>
                <a:cubicBezTo>
                  <a:pt x="13802164" y="5342"/>
                  <a:pt x="13923423" y="-1390"/>
                  <a:pt x="14086332" y="0"/>
                </a:cubicBezTo>
                <a:cubicBezTo>
                  <a:pt x="14249241" y="1390"/>
                  <a:pt x="14274022" y="5815"/>
                  <a:pt x="14456664" y="0"/>
                </a:cubicBezTo>
                <a:cubicBezTo>
                  <a:pt x="14639306" y="-5815"/>
                  <a:pt x="14836815" y="-17774"/>
                  <a:pt x="14984730" y="0"/>
                </a:cubicBezTo>
                <a:cubicBezTo>
                  <a:pt x="15132645" y="17774"/>
                  <a:pt x="15380326" y="10857"/>
                  <a:pt x="15773400" y="0"/>
                </a:cubicBezTo>
                <a:cubicBezTo>
                  <a:pt x="15799733" y="267695"/>
                  <a:pt x="15750121" y="401975"/>
                  <a:pt x="15773400" y="677012"/>
                </a:cubicBezTo>
                <a:cubicBezTo>
                  <a:pt x="15796679" y="952049"/>
                  <a:pt x="15776060" y="1152174"/>
                  <a:pt x="15773400" y="1354024"/>
                </a:cubicBezTo>
                <a:cubicBezTo>
                  <a:pt x="15770740" y="1555874"/>
                  <a:pt x="15765005" y="1762692"/>
                  <a:pt x="15773400" y="2031035"/>
                </a:cubicBezTo>
                <a:cubicBezTo>
                  <a:pt x="15781795" y="2299378"/>
                  <a:pt x="15758852" y="2593576"/>
                  <a:pt x="15773400" y="2870530"/>
                </a:cubicBezTo>
                <a:cubicBezTo>
                  <a:pt x="15787948" y="3147484"/>
                  <a:pt x="15759787" y="3343231"/>
                  <a:pt x="15773400" y="3628783"/>
                </a:cubicBezTo>
                <a:cubicBezTo>
                  <a:pt x="15787013" y="3914335"/>
                  <a:pt x="15794652" y="3868421"/>
                  <a:pt x="15773400" y="4062071"/>
                </a:cubicBezTo>
                <a:cubicBezTo>
                  <a:pt x="15752148" y="4255721"/>
                  <a:pt x="15768448" y="4495596"/>
                  <a:pt x="15773400" y="4657841"/>
                </a:cubicBezTo>
                <a:cubicBezTo>
                  <a:pt x="15778353" y="4820086"/>
                  <a:pt x="15806066" y="5246668"/>
                  <a:pt x="15773400" y="5497335"/>
                </a:cubicBezTo>
                <a:cubicBezTo>
                  <a:pt x="15740734" y="5748002"/>
                  <a:pt x="15748194" y="5968988"/>
                  <a:pt x="15773400" y="6174347"/>
                </a:cubicBezTo>
                <a:cubicBezTo>
                  <a:pt x="15798606" y="6379706"/>
                  <a:pt x="15784182" y="6750921"/>
                  <a:pt x="15773400" y="6932600"/>
                </a:cubicBezTo>
                <a:cubicBezTo>
                  <a:pt x="15762618" y="7114279"/>
                  <a:pt x="15779642" y="7246624"/>
                  <a:pt x="15773400" y="7528371"/>
                </a:cubicBezTo>
                <a:cubicBezTo>
                  <a:pt x="15767158" y="7810118"/>
                  <a:pt x="15794083" y="7995933"/>
                  <a:pt x="15773400" y="8124141"/>
                </a:cubicBezTo>
                <a:cubicBezTo>
                  <a:pt x="15513806" y="8112387"/>
                  <a:pt x="15249303" y="8133566"/>
                  <a:pt x="14772132" y="8124141"/>
                </a:cubicBezTo>
                <a:cubicBezTo>
                  <a:pt x="14294961" y="8114716"/>
                  <a:pt x="14563254" y="8127520"/>
                  <a:pt x="14401800" y="8124141"/>
                </a:cubicBezTo>
                <a:cubicBezTo>
                  <a:pt x="14240346" y="8120762"/>
                  <a:pt x="14255545" y="8117277"/>
                  <a:pt x="14189202" y="8124141"/>
                </a:cubicBezTo>
                <a:cubicBezTo>
                  <a:pt x="14122859" y="8131005"/>
                  <a:pt x="13994812" y="8111813"/>
                  <a:pt x="13818870" y="8124141"/>
                </a:cubicBezTo>
                <a:cubicBezTo>
                  <a:pt x="13642928" y="8136469"/>
                  <a:pt x="13550574" y="8126424"/>
                  <a:pt x="13290804" y="8124141"/>
                </a:cubicBezTo>
                <a:cubicBezTo>
                  <a:pt x="13031034" y="8121858"/>
                  <a:pt x="12825604" y="8121435"/>
                  <a:pt x="12605004" y="8124141"/>
                </a:cubicBezTo>
                <a:cubicBezTo>
                  <a:pt x="12384404" y="8126847"/>
                  <a:pt x="12312741" y="8126689"/>
                  <a:pt x="12234672" y="8124141"/>
                </a:cubicBezTo>
                <a:cubicBezTo>
                  <a:pt x="12156603" y="8121593"/>
                  <a:pt x="11628171" y="8074559"/>
                  <a:pt x="11233404" y="8124141"/>
                </a:cubicBezTo>
                <a:cubicBezTo>
                  <a:pt x="10838637" y="8173723"/>
                  <a:pt x="10797795" y="8118102"/>
                  <a:pt x="10547604" y="8124141"/>
                </a:cubicBezTo>
                <a:cubicBezTo>
                  <a:pt x="10297413" y="8130180"/>
                  <a:pt x="9846566" y="8161478"/>
                  <a:pt x="9546336" y="8124141"/>
                </a:cubicBezTo>
                <a:cubicBezTo>
                  <a:pt x="9246106" y="8086804"/>
                  <a:pt x="8884125" y="8093486"/>
                  <a:pt x="8702802" y="8124141"/>
                </a:cubicBezTo>
                <a:cubicBezTo>
                  <a:pt x="8521479" y="8154796"/>
                  <a:pt x="8301390" y="8119725"/>
                  <a:pt x="8174736" y="8124141"/>
                </a:cubicBezTo>
                <a:cubicBezTo>
                  <a:pt x="8048082" y="8128557"/>
                  <a:pt x="7552273" y="8087305"/>
                  <a:pt x="7331202" y="8124141"/>
                </a:cubicBezTo>
                <a:cubicBezTo>
                  <a:pt x="7110131" y="8160977"/>
                  <a:pt x="7050173" y="8137074"/>
                  <a:pt x="6960870" y="8124141"/>
                </a:cubicBezTo>
                <a:cubicBezTo>
                  <a:pt x="6871567" y="8111208"/>
                  <a:pt x="6477100" y="8133708"/>
                  <a:pt x="6275070" y="8124141"/>
                </a:cubicBezTo>
                <a:cubicBezTo>
                  <a:pt x="6073040" y="8114574"/>
                  <a:pt x="6120265" y="8127350"/>
                  <a:pt x="6062472" y="8124141"/>
                </a:cubicBezTo>
                <a:cubicBezTo>
                  <a:pt x="6004679" y="8120932"/>
                  <a:pt x="5342670" y="8125748"/>
                  <a:pt x="5061204" y="8124141"/>
                </a:cubicBezTo>
                <a:cubicBezTo>
                  <a:pt x="4779738" y="8122534"/>
                  <a:pt x="4620815" y="8127941"/>
                  <a:pt x="4375404" y="8124141"/>
                </a:cubicBezTo>
                <a:cubicBezTo>
                  <a:pt x="4129993" y="8120341"/>
                  <a:pt x="3610646" y="8109978"/>
                  <a:pt x="3374136" y="8124141"/>
                </a:cubicBezTo>
                <a:cubicBezTo>
                  <a:pt x="3137626" y="8138304"/>
                  <a:pt x="3032223" y="8133433"/>
                  <a:pt x="2846070" y="8124141"/>
                </a:cubicBezTo>
                <a:cubicBezTo>
                  <a:pt x="2659917" y="8114849"/>
                  <a:pt x="2641911" y="8114448"/>
                  <a:pt x="2475738" y="8124141"/>
                </a:cubicBezTo>
                <a:cubicBezTo>
                  <a:pt x="2309565" y="8133834"/>
                  <a:pt x="2098441" y="8141614"/>
                  <a:pt x="1789938" y="8124141"/>
                </a:cubicBezTo>
                <a:cubicBezTo>
                  <a:pt x="1481435" y="8106668"/>
                  <a:pt x="1277263" y="8092086"/>
                  <a:pt x="946404" y="8124141"/>
                </a:cubicBezTo>
                <a:cubicBezTo>
                  <a:pt x="615545" y="8156196"/>
                  <a:pt x="347467" y="8093212"/>
                  <a:pt x="0" y="8124141"/>
                </a:cubicBezTo>
                <a:cubicBezTo>
                  <a:pt x="-8264" y="7782151"/>
                  <a:pt x="10647" y="7579969"/>
                  <a:pt x="0" y="7365888"/>
                </a:cubicBezTo>
                <a:cubicBezTo>
                  <a:pt x="-10647" y="7151807"/>
                  <a:pt x="-27239" y="6920409"/>
                  <a:pt x="0" y="6770118"/>
                </a:cubicBezTo>
                <a:cubicBezTo>
                  <a:pt x="27239" y="6619827"/>
                  <a:pt x="-9984" y="6357912"/>
                  <a:pt x="0" y="6174347"/>
                </a:cubicBezTo>
                <a:cubicBezTo>
                  <a:pt x="9984" y="5990782"/>
                  <a:pt x="14731" y="5808030"/>
                  <a:pt x="0" y="5578577"/>
                </a:cubicBezTo>
                <a:cubicBezTo>
                  <a:pt x="-14731" y="5349124"/>
                  <a:pt x="-3385" y="5231023"/>
                  <a:pt x="0" y="4982806"/>
                </a:cubicBezTo>
                <a:cubicBezTo>
                  <a:pt x="3385" y="4734589"/>
                  <a:pt x="12363" y="4559354"/>
                  <a:pt x="0" y="4224553"/>
                </a:cubicBezTo>
                <a:cubicBezTo>
                  <a:pt x="-12363" y="3889752"/>
                  <a:pt x="12530" y="3828830"/>
                  <a:pt x="0" y="3547542"/>
                </a:cubicBezTo>
                <a:cubicBezTo>
                  <a:pt x="-12530" y="3266254"/>
                  <a:pt x="-2744" y="3306241"/>
                  <a:pt x="0" y="3114254"/>
                </a:cubicBezTo>
                <a:cubicBezTo>
                  <a:pt x="2744" y="2922267"/>
                  <a:pt x="-12792" y="2669456"/>
                  <a:pt x="0" y="2518484"/>
                </a:cubicBezTo>
                <a:cubicBezTo>
                  <a:pt x="12792" y="2367512"/>
                  <a:pt x="33308" y="1953184"/>
                  <a:pt x="0" y="1760231"/>
                </a:cubicBezTo>
                <a:cubicBezTo>
                  <a:pt x="-33308" y="1567278"/>
                  <a:pt x="9390" y="1459423"/>
                  <a:pt x="0" y="1245702"/>
                </a:cubicBezTo>
                <a:cubicBezTo>
                  <a:pt x="-9390" y="1031981"/>
                  <a:pt x="-38703" y="54049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hlinkClick r:id="" action="ppaction://media"/>
            <a:extLst>
              <a:ext uri="{FF2B5EF4-FFF2-40B4-BE49-F238E27FC236}">
                <a16:creationId xmlns:a16="http://schemas.microsoft.com/office/drawing/2014/main" id="{BD9AB11D-3BC8-1426-2705-AE6E20F104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1758" y="1371600"/>
            <a:ext cx="13250183" cy="74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92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23790" y="7190840"/>
            <a:ext cx="4980732" cy="2901276"/>
          </a:xfrm>
          <a:custGeom>
            <a:avLst/>
            <a:gdLst/>
            <a:ahLst/>
            <a:cxnLst/>
            <a:rect l="l" t="t" r="r" b="b"/>
            <a:pathLst>
              <a:path w="4980732" h="2901276">
                <a:moveTo>
                  <a:pt x="0" y="0"/>
                </a:moveTo>
                <a:lnTo>
                  <a:pt x="4980731" y="0"/>
                </a:lnTo>
                <a:lnTo>
                  <a:pt x="4980731" y="2901276"/>
                </a:lnTo>
                <a:lnTo>
                  <a:pt x="0" y="29012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6406786" y="4688148"/>
            <a:ext cx="4033790" cy="2939624"/>
          </a:xfrm>
          <a:custGeom>
            <a:avLst/>
            <a:gdLst/>
            <a:ahLst/>
            <a:cxnLst/>
            <a:rect l="l" t="t" r="r" b="b"/>
            <a:pathLst>
              <a:path w="4033790" h="2939624">
                <a:moveTo>
                  <a:pt x="0" y="0"/>
                </a:moveTo>
                <a:lnTo>
                  <a:pt x="4033789" y="0"/>
                </a:lnTo>
                <a:lnTo>
                  <a:pt x="4033789" y="2939624"/>
                </a:lnTo>
                <a:lnTo>
                  <a:pt x="0" y="29396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780661" y="6404704"/>
            <a:ext cx="1540578" cy="2236774"/>
          </a:xfrm>
          <a:custGeom>
            <a:avLst/>
            <a:gdLst/>
            <a:ahLst/>
            <a:cxnLst/>
            <a:rect l="l" t="t" r="r" b="b"/>
            <a:pathLst>
              <a:path w="1540578" h="2236774">
                <a:moveTo>
                  <a:pt x="0" y="0"/>
                </a:moveTo>
                <a:lnTo>
                  <a:pt x="1540578" y="0"/>
                </a:lnTo>
                <a:lnTo>
                  <a:pt x="1540578" y="2236774"/>
                </a:lnTo>
                <a:lnTo>
                  <a:pt x="0" y="22367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13519586" y="3250148"/>
            <a:ext cx="1810733" cy="1893352"/>
          </a:xfrm>
          <a:custGeom>
            <a:avLst/>
            <a:gdLst/>
            <a:ahLst/>
            <a:cxnLst/>
            <a:rect l="l" t="t" r="r" b="b"/>
            <a:pathLst>
              <a:path w="1810733" h="1893352">
                <a:moveTo>
                  <a:pt x="0" y="0"/>
                </a:moveTo>
                <a:lnTo>
                  <a:pt x="1810733" y="0"/>
                </a:lnTo>
                <a:lnTo>
                  <a:pt x="1810733" y="1893352"/>
                </a:lnTo>
                <a:lnTo>
                  <a:pt x="0" y="18933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3281957" y="6157960"/>
            <a:ext cx="2285991" cy="2539990"/>
          </a:xfrm>
          <a:custGeom>
            <a:avLst/>
            <a:gdLst/>
            <a:ahLst/>
            <a:cxnLst/>
            <a:rect l="l" t="t" r="r" b="b"/>
            <a:pathLst>
              <a:path w="2285991" h="2539990">
                <a:moveTo>
                  <a:pt x="0" y="0"/>
                </a:moveTo>
                <a:lnTo>
                  <a:pt x="2285991" y="0"/>
                </a:lnTo>
                <a:lnTo>
                  <a:pt x="2285991" y="2539990"/>
                </a:lnTo>
                <a:lnTo>
                  <a:pt x="0" y="25399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240162">
            <a:off x="1578218" y="2646654"/>
            <a:ext cx="1945463" cy="3100340"/>
          </a:xfrm>
          <a:custGeom>
            <a:avLst/>
            <a:gdLst/>
            <a:ahLst/>
            <a:cxnLst/>
            <a:rect l="l" t="t" r="r" b="b"/>
            <a:pathLst>
              <a:path w="1945463" h="3100340">
                <a:moveTo>
                  <a:pt x="0" y="0"/>
                </a:moveTo>
                <a:lnTo>
                  <a:pt x="1945464" y="0"/>
                </a:lnTo>
                <a:lnTo>
                  <a:pt x="1945464" y="3100340"/>
                </a:lnTo>
                <a:lnTo>
                  <a:pt x="0" y="3100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>
            <a:off x="7255314" y="2037942"/>
            <a:ext cx="2317683" cy="1799101"/>
          </a:xfrm>
          <a:custGeom>
            <a:avLst/>
            <a:gdLst/>
            <a:ahLst/>
            <a:cxnLst/>
            <a:rect l="l" t="t" r="r" b="b"/>
            <a:pathLst>
              <a:path w="2317683" h="1799101">
                <a:moveTo>
                  <a:pt x="0" y="0"/>
                </a:moveTo>
                <a:lnTo>
                  <a:pt x="2317683" y="0"/>
                </a:lnTo>
                <a:lnTo>
                  <a:pt x="2317683" y="1799102"/>
                </a:lnTo>
                <a:lnTo>
                  <a:pt x="0" y="1799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TextBox 9"/>
          <p:cNvSpPr txBox="1"/>
          <p:nvPr/>
        </p:nvSpPr>
        <p:spPr>
          <a:xfrm>
            <a:off x="4418864" y="143750"/>
            <a:ext cx="13869136" cy="1894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هيا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ايها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الطباخون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الصغار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ساعدوني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في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صنع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المعكرونة</a:t>
            </a:r>
            <a:endParaRPr lang="en-US" sz="5300" dirty="0">
              <a:solidFill>
                <a:srgbClr val="000000"/>
              </a:solidFill>
              <a:cs typeface="Akhbar MT" pitchFamily="2" charset="-78"/>
            </a:endParaRPr>
          </a:p>
          <a:p>
            <a:pPr algn="ctr">
              <a:lnSpc>
                <a:spcPts val="7420"/>
              </a:lnSpc>
            </a:pP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هل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يمكنكم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وضع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المكونات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في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القدر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؟</a:t>
            </a:r>
            <a:r>
              <a:rPr lang="en-US" sz="5300" dirty="0">
                <a:solidFill>
                  <a:srgbClr val="000000"/>
                </a:solidFill>
                <a:latin typeface="Tufuli Arabic"/>
                <a:cs typeface="Akhbar MT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2.83951E-6 L 0.31883 -0.380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09877E-6 L -0.32873 -0.4365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9" y="-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32865 -0.122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9" y="-4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82716E-6 L -0.00174 0.1108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55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3.7037E-7 L 0.32057 -0.1223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3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1336" y="2627058"/>
            <a:ext cx="7125328" cy="7125328"/>
          </a:xfrm>
          <a:custGeom>
            <a:avLst/>
            <a:gdLst/>
            <a:ahLst/>
            <a:cxnLst/>
            <a:rect l="l" t="t" r="r" b="b"/>
            <a:pathLst>
              <a:path w="7125328" h="7125328">
                <a:moveTo>
                  <a:pt x="0" y="0"/>
                </a:moveTo>
                <a:lnTo>
                  <a:pt x="7125328" y="0"/>
                </a:lnTo>
                <a:lnTo>
                  <a:pt x="7125328" y="7125328"/>
                </a:lnTo>
                <a:lnTo>
                  <a:pt x="0" y="7125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7293502" y="238780"/>
            <a:ext cx="13869136" cy="1894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لقد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نضجت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المعكرونة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</a:p>
          <a:p>
            <a:pPr algn="ctr">
              <a:lnSpc>
                <a:spcPts val="7420"/>
              </a:lnSpc>
            </a:pP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كم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يبدو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شكلها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لذيذ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شكراً</a:t>
            </a:r>
            <a:r>
              <a:rPr lang="en-US" sz="5300" dirty="0">
                <a:solidFill>
                  <a:srgbClr val="000000"/>
                </a:solidFill>
                <a:cs typeface="Akhbar MT" pitchFamily="2" charset="-78"/>
              </a:rPr>
              <a:t> </a:t>
            </a:r>
            <a:r>
              <a:rPr lang="en-US" sz="5300" dirty="0" err="1">
                <a:solidFill>
                  <a:srgbClr val="000000"/>
                </a:solidFill>
                <a:cs typeface="Akhbar MT" pitchFamily="2" charset="-78"/>
              </a:rPr>
              <a:t>لكم</a:t>
            </a:r>
            <a:endParaRPr lang="en-US" sz="5300" dirty="0">
              <a:solidFill>
                <a:srgbClr val="000000"/>
              </a:solidFill>
              <a:cs typeface="Akhbar MT" pitchFamily="2" charset="-7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44730" y="3298288"/>
            <a:ext cx="12112119" cy="12149636"/>
          </a:xfrm>
          <a:custGeom>
            <a:avLst/>
            <a:gdLst/>
            <a:ahLst/>
            <a:cxnLst/>
            <a:rect l="l" t="t" r="r" b="b"/>
            <a:pathLst>
              <a:path w="12112119" h="12149636">
                <a:moveTo>
                  <a:pt x="0" y="0"/>
                </a:moveTo>
                <a:lnTo>
                  <a:pt x="12112119" y="0"/>
                </a:lnTo>
                <a:lnTo>
                  <a:pt x="12112119" y="12149636"/>
                </a:lnTo>
                <a:lnTo>
                  <a:pt x="0" y="12149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3757832" y="4990411"/>
            <a:ext cx="8738323" cy="8765389"/>
          </a:xfrm>
          <a:custGeom>
            <a:avLst/>
            <a:gdLst/>
            <a:ahLst/>
            <a:cxnLst/>
            <a:rect l="l" t="t" r="r" b="b"/>
            <a:pathLst>
              <a:path w="8738323" h="8765389">
                <a:moveTo>
                  <a:pt x="0" y="0"/>
                </a:moveTo>
                <a:lnTo>
                  <a:pt x="8738322" y="0"/>
                </a:lnTo>
                <a:lnTo>
                  <a:pt x="8738322" y="8765390"/>
                </a:lnTo>
                <a:lnTo>
                  <a:pt x="0" y="876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745442" y="2057400"/>
            <a:ext cx="4108851" cy="8229600"/>
          </a:xfrm>
          <a:custGeom>
            <a:avLst/>
            <a:gdLst/>
            <a:ahLst/>
            <a:cxnLst/>
            <a:rect l="l" t="t" r="r" b="b"/>
            <a:pathLst>
              <a:path w="4108851" h="8229600">
                <a:moveTo>
                  <a:pt x="0" y="0"/>
                </a:moveTo>
                <a:lnTo>
                  <a:pt x="4108851" y="0"/>
                </a:lnTo>
                <a:lnTo>
                  <a:pt x="41088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7601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80AFDC-610E-4A10-DA66-F626B729A8BD}"/>
              </a:ext>
            </a:extLst>
          </p:cNvPr>
          <p:cNvGrpSpPr/>
          <p:nvPr/>
        </p:nvGrpSpPr>
        <p:grpSpPr>
          <a:xfrm>
            <a:off x="6338705" y="2530365"/>
            <a:ext cx="2348279" cy="2234492"/>
            <a:chOff x="6338705" y="2530365"/>
            <a:chExt cx="2348279" cy="2234492"/>
          </a:xfrm>
        </p:grpSpPr>
        <p:sp>
          <p:nvSpPr>
            <p:cNvPr id="5" name="Freeform 5"/>
            <p:cNvSpPr/>
            <p:nvPr/>
          </p:nvSpPr>
          <p:spPr>
            <a:xfrm rot="1364376">
              <a:off x="7121465" y="2783187"/>
              <a:ext cx="1565519" cy="1981670"/>
            </a:xfrm>
            <a:custGeom>
              <a:avLst/>
              <a:gdLst/>
              <a:ahLst/>
              <a:cxnLst/>
              <a:rect l="l" t="t" r="r" b="b"/>
              <a:pathLst>
                <a:path w="1565519" h="1981670">
                  <a:moveTo>
                    <a:pt x="0" y="0"/>
                  </a:moveTo>
                  <a:lnTo>
                    <a:pt x="1565519" y="0"/>
                  </a:lnTo>
                  <a:lnTo>
                    <a:pt x="1565519" y="1981670"/>
                  </a:lnTo>
                  <a:lnTo>
                    <a:pt x="0" y="1981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6" name="Freeform 6"/>
            <p:cNvSpPr/>
            <p:nvPr/>
          </p:nvSpPr>
          <p:spPr>
            <a:xfrm>
              <a:off x="6338705" y="2530365"/>
              <a:ext cx="1565519" cy="1981670"/>
            </a:xfrm>
            <a:custGeom>
              <a:avLst/>
              <a:gdLst/>
              <a:ahLst/>
              <a:cxnLst/>
              <a:rect l="l" t="t" r="r" b="b"/>
              <a:pathLst>
                <a:path w="1565519" h="1981670">
                  <a:moveTo>
                    <a:pt x="0" y="0"/>
                  </a:moveTo>
                  <a:lnTo>
                    <a:pt x="1565520" y="0"/>
                  </a:lnTo>
                  <a:lnTo>
                    <a:pt x="1565520" y="1981671"/>
                  </a:lnTo>
                  <a:lnTo>
                    <a:pt x="0" y="1981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8" name="Freeform 8"/>
          <p:cNvSpPr/>
          <p:nvPr/>
        </p:nvSpPr>
        <p:spPr>
          <a:xfrm>
            <a:off x="9481349" y="2530365"/>
            <a:ext cx="2657953" cy="2740157"/>
          </a:xfrm>
          <a:custGeom>
            <a:avLst/>
            <a:gdLst/>
            <a:ahLst/>
            <a:cxnLst/>
            <a:rect l="l" t="t" r="r" b="b"/>
            <a:pathLst>
              <a:path w="2657953" h="2740157">
                <a:moveTo>
                  <a:pt x="0" y="0"/>
                </a:moveTo>
                <a:lnTo>
                  <a:pt x="2657952" y="0"/>
                </a:lnTo>
                <a:lnTo>
                  <a:pt x="2657952" y="2740158"/>
                </a:lnTo>
                <a:lnTo>
                  <a:pt x="0" y="27401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9958777" y="6081737"/>
            <a:ext cx="1474791" cy="3470098"/>
          </a:xfrm>
          <a:custGeom>
            <a:avLst/>
            <a:gdLst/>
            <a:ahLst/>
            <a:cxnLst/>
            <a:rect l="l" t="t" r="r" b="b"/>
            <a:pathLst>
              <a:path w="1474791" h="3470098">
                <a:moveTo>
                  <a:pt x="0" y="0"/>
                </a:moveTo>
                <a:lnTo>
                  <a:pt x="1474791" y="0"/>
                </a:lnTo>
                <a:lnTo>
                  <a:pt x="1474791" y="3470097"/>
                </a:lnTo>
                <a:lnTo>
                  <a:pt x="0" y="3470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5768094" y="6409636"/>
            <a:ext cx="2706741" cy="2527420"/>
          </a:xfrm>
          <a:custGeom>
            <a:avLst/>
            <a:gdLst/>
            <a:ahLst/>
            <a:cxnLst/>
            <a:rect l="l" t="t" r="r" b="b"/>
            <a:pathLst>
              <a:path w="2706741" h="2527420">
                <a:moveTo>
                  <a:pt x="0" y="0"/>
                </a:moveTo>
                <a:lnTo>
                  <a:pt x="2706742" y="0"/>
                </a:lnTo>
                <a:lnTo>
                  <a:pt x="2706742" y="2527420"/>
                </a:lnTo>
                <a:lnTo>
                  <a:pt x="0" y="25274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12420600" y="6081737"/>
            <a:ext cx="5643741" cy="4114800"/>
          </a:xfrm>
          <a:custGeom>
            <a:avLst/>
            <a:gdLst/>
            <a:ahLst/>
            <a:cxnLst/>
            <a:rect l="l" t="t" r="r" b="b"/>
            <a:pathLst>
              <a:path w="5643741" h="4114800">
                <a:moveTo>
                  <a:pt x="0" y="0"/>
                </a:moveTo>
                <a:lnTo>
                  <a:pt x="5643741" y="0"/>
                </a:lnTo>
                <a:lnTo>
                  <a:pt x="5643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TextBox 16"/>
          <p:cNvSpPr txBox="1"/>
          <p:nvPr/>
        </p:nvSpPr>
        <p:spPr>
          <a:xfrm>
            <a:off x="4211630" y="499943"/>
            <a:ext cx="10387896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05"/>
              </a:lnSpc>
              <a:spcBef>
                <a:spcPct val="0"/>
              </a:spcBef>
            </a:pPr>
            <a:r>
              <a:rPr lang="ar-EG" sz="8000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هـيـا نصنع كعكة لذيذة!</a:t>
            </a:r>
          </a:p>
        </p:txBody>
      </p:sp>
      <p:sp>
        <p:nvSpPr>
          <p:cNvPr id="9" name="Freeform 9"/>
          <p:cNvSpPr/>
          <p:nvPr/>
        </p:nvSpPr>
        <p:spPr>
          <a:xfrm>
            <a:off x="13258689" y="1384801"/>
            <a:ext cx="4838078" cy="6027499"/>
          </a:xfrm>
          <a:custGeom>
            <a:avLst/>
            <a:gdLst/>
            <a:ahLst/>
            <a:cxnLst/>
            <a:rect l="l" t="t" r="r" b="b"/>
            <a:pathLst>
              <a:path w="2709962" h="3174187">
                <a:moveTo>
                  <a:pt x="0" y="0"/>
                </a:moveTo>
                <a:lnTo>
                  <a:pt x="2709962" y="0"/>
                </a:lnTo>
                <a:lnTo>
                  <a:pt x="2709962" y="3174187"/>
                </a:lnTo>
                <a:lnTo>
                  <a:pt x="0" y="3174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B05F2438-43B8-3EFD-42A7-B82D2EA5832E}"/>
              </a:ext>
            </a:extLst>
          </p:cNvPr>
          <p:cNvSpPr/>
          <p:nvPr/>
        </p:nvSpPr>
        <p:spPr>
          <a:xfrm>
            <a:off x="14061317" y="3487353"/>
            <a:ext cx="2362306" cy="3006116"/>
          </a:xfrm>
          <a:custGeom>
            <a:avLst/>
            <a:gdLst/>
            <a:ahLst/>
            <a:cxnLst/>
            <a:rect l="l" t="t" r="r" b="b"/>
            <a:pathLst>
              <a:path w="2362306" h="3006116">
                <a:moveTo>
                  <a:pt x="0" y="0"/>
                </a:moveTo>
                <a:lnTo>
                  <a:pt x="2362306" y="0"/>
                </a:lnTo>
                <a:lnTo>
                  <a:pt x="2362306" y="3006116"/>
                </a:lnTo>
                <a:lnTo>
                  <a:pt x="0" y="30061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631A3C13-7809-0ABD-43E9-425882EB7784}"/>
              </a:ext>
            </a:extLst>
          </p:cNvPr>
          <p:cNvSpPr/>
          <p:nvPr/>
        </p:nvSpPr>
        <p:spPr>
          <a:xfrm>
            <a:off x="14027550" y="1033785"/>
            <a:ext cx="4259705" cy="6378515"/>
          </a:xfrm>
          <a:custGeom>
            <a:avLst/>
            <a:gdLst/>
            <a:ahLst/>
            <a:cxnLst/>
            <a:rect l="l" t="t" r="r" b="b"/>
            <a:pathLst>
              <a:path w="2013828" h="2866658">
                <a:moveTo>
                  <a:pt x="0" y="0"/>
                </a:moveTo>
                <a:lnTo>
                  <a:pt x="2013828" y="0"/>
                </a:lnTo>
                <a:lnTo>
                  <a:pt x="2013828" y="2866658"/>
                </a:lnTo>
                <a:lnTo>
                  <a:pt x="0" y="28666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3203D0A0-4ABC-E37C-BD7B-F3B0DD8DCD72}"/>
              </a:ext>
            </a:extLst>
          </p:cNvPr>
          <p:cNvSpPr/>
          <p:nvPr/>
        </p:nvSpPr>
        <p:spPr>
          <a:xfrm rot="21123637">
            <a:off x="14278890" y="1371566"/>
            <a:ext cx="3777311" cy="3185540"/>
          </a:xfrm>
          <a:custGeom>
            <a:avLst/>
            <a:gdLst/>
            <a:ahLst/>
            <a:cxnLst/>
            <a:rect l="l" t="t" r="r" b="b"/>
            <a:pathLst>
              <a:path w="2823525" h="1976468">
                <a:moveTo>
                  <a:pt x="0" y="0"/>
                </a:moveTo>
                <a:lnTo>
                  <a:pt x="2823525" y="0"/>
                </a:lnTo>
                <a:lnTo>
                  <a:pt x="2823525" y="1976468"/>
                </a:lnTo>
                <a:lnTo>
                  <a:pt x="0" y="1976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6F5795E7-4DD0-1568-0B9C-906BF165EA2F}"/>
              </a:ext>
            </a:extLst>
          </p:cNvPr>
          <p:cNvSpPr/>
          <p:nvPr/>
        </p:nvSpPr>
        <p:spPr>
          <a:xfrm rot="223852">
            <a:off x="13991538" y="1428211"/>
            <a:ext cx="3777311" cy="5479421"/>
          </a:xfrm>
          <a:custGeom>
            <a:avLst/>
            <a:gdLst/>
            <a:ahLst/>
            <a:cxnLst/>
            <a:rect l="l" t="t" r="r" b="b"/>
            <a:pathLst>
              <a:path w="2180643" h="2878736">
                <a:moveTo>
                  <a:pt x="0" y="0"/>
                </a:moveTo>
                <a:lnTo>
                  <a:pt x="2180643" y="0"/>
                </a:lnTo>
                <a:lnTo>
                  <a:pt x="2180643" y="2878737"/>
                </a:lnTo>
                <a:lnTo>
                  <a:pt x="0" y="28787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-0.01914 L 0.32612 -0.141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69136E-6 L 0.43091 0.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5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3.45679E-6 L 0.33186 -0.53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9" y="-269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1" animBg="1"/>
      <p:bldP spid="9" grpId="0" animBg="1"/>
      <p:bldP spid="9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44730" y="3298288"/>
            <a:ext cx="12112119" cy="12149636"/>
          </a:xfrm>
          <a:custGeom>
            <a:avLst/>
            <a:gdLst/>
            <a:ahLst/>
            <a:cxnLst/>
            <a:rect l="l" t="t" r="r" b="b"/>
            <a:pathLst>
              <a:path w="12112119" h="12149636">
                <a:moveTo>
                  <a:pt x="0" y="0"/>
                </a:moveTo>
                <a:lnTo>
                  <a:pt x="12112119" y="0"/>
                </a:lnTo>
                <a:lnTo>
                  <a:pt x="12112119" y="12149636"/>
                </a:lnTo>
                <a:lnTo>
                  <a:pt x="0" y="12149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3757832" y="4990411"/>
            <a:ext cx="8738323" cy="8765389"/>
          </a:xfrm>
          <a:custGeom>
            <a:avLst/>
            <a:gdLst/>
            <a:ahLst/>
            <a:cxnLst/>
            <a:rect l="l" t="t" r="r" b="b"/>
            <a:pathLst>
              <a:path w="8738323" h="8765389">
                <a:moveTo>
                  <a:pt x="0" y="0"/>
                </a:moveTo>
                <a:lnTo>
                  <a:pt x="8738322" y="0"/>
                </a:lnTo>
                <a:lnTo>
                  <a:pt x="8738322" y="8765390"/>
                </a:lnTo>
                <a:lnTo>
                  <a:pt x="0" y="876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745442" y="2057400"/>
            <a:ext cx="4108851" cy="8229600"/>
          </a:xfrm>
          <a:custGeom>
            <a:avLst/>
            <a:gdLst/>
            <a:ahLst/>
            <a:cxnLst/>
            <a:rect l="l" t="t" r="r" b="b"/>
            <a:pathLst>
              <a:path w="4108851" h="8229600">
                <a:moveTo>
                  <a:pt x="0" y="0"/>
                </a:moveTo>
                <a:lnTo>
                  <a:pt x="4108851" y="0"/>
                </a:lnTo>
                <a:lnTo>
                  <a:pt x="41088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760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9647891" y="4634922"/>
            <a:ext cx="4606244" cy="4742593"/>
          </a:xfrm>
          <a:custGeom>
            <a:avLst/>
            <a:gdLst/>
            <a:ahLst/>
            <a:cxnLst/>
            <a:rect l="l" t="t" r="r" b="b"/>
            <a:pathLst>
              <a:path w="4606244" h="4742593">
                <a:moveTo>
                  <a:pt x="0" y="0"/>
                </a:moveTo>
                <a:lnTo>
                  <a:pt x="4606244" y="0"/>
                </a:lnTo>
                <a:lnTo>
                  <a:pt x="4606244" y="4742594"/>
                </a:lnTo>
                <a:lnTo>
                  <a:pt x="0" y="4742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9528669" y="4634921"/>
            <a:ext cx="5050227" cy="4922259"/>
          </a:xfrm>
          <a:custGeom>
            <a:avLst/>
            <a:gdLst/>
            <a:ahLst/>
            <a:cxnLst/>
            <a:rect l="l" t="t" r="r" b="b"/>
            <a:pathLst>
              <a:path w="5101926" h="5101926">
                <a:moveTo>
                  <a:pt x="0" y="0"/>
                </a:moveTo>
                <a:lnTo>
                  <a:pt x="5101926" y="0"/>
                </a:lnTo>
                <a:lnTo>
                  <a:pt x="5101926" y="5101926"/>
                </a:lnTo>
                <a:lnTo>
                  <a:pt x="0" y="5101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9956260" y="1388302"/>
            <a:ext cx="6783222" cy="6240564"/>
          </a:xfrm>
          <a:custGeom>
            <a:avLst/>
            <a:gdLst/>
            <a:ahLst/>
            <a:cxnLst/>
            <a:rect l="l" t="t" r="r" b="b"/>
            <a:pathLst>
              <a:path w="6783222" h="6240564">
                <a:moveTo>
                  <a:pt x="0" y="0"/>
                </a:moveTo>
                <a:lnTo>
                  <a:pt x="6783222" y="0"/>
                </a:lnTo>
                <a:lnTo>
                  <a:pt x="6783222" y="6240564"/>
                </a:lnTo>
                <a:lnTo>
                  <a:pt x="0" y="6240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TextBox 8"/>
          <p:cNvSpPr txBox="1"/>
          <p:nvPr/>
        </p:nvSpPr>
        <p:spPr>
          <a:xfrm>
            <a:off x="4191000" y="539923"/>
            <a:ext cx="10387896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05"/>
              </a:lnSpc>
              <a:spcBef>
                <a:spcPct val="0"/>
              </a:spcBef>
            </a:pPr>
            <a:r>
              <a:rPr lang="ar-EG" sz="8000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اسكب المكونات في القالب</a:t>
            </a:r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CA144134-5099-A553-23F7-2124FB2B54AB}"/>
              </a:ext>
            </a:extLst>
          </p:cNvPr>
          <p:cNvSpPr/>
          <p:nvPr/>
        </p:nvSpPr>
        <p:spPr>
          <a:xfrm>
            <a:off x="11751328" y="2057400"/>
            <a:ext cx="3907861" cy="3450398"/>
          </a:xfrm>
          <a:custGeom>
            <a:avLst/>
            <a:gdLst/>
            <a:ahLst/>
            <a:cxnLst/>
            <a:rect l="l" t="t" r="r" b="b"/>
            <a:pathLst>
              <a:path w="5643741" h="4114800">
                <a:moveTo>
                  <a:pt x="0" y="0"/>
                </a:moveTo>
                <a:lnTo>
                  <a:pt x="5643741" y="0"/>
                </a:lnTo>
                <a:lnTo>
                  <a:pt x="5643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44730" y="3298288"/>
            <a:ext cx="12112119" cy="12149636"/>
          </a:xfrm>
          <a:custGeom>
            <a:avLst/>
            <a:gdLst/>
            <a:ahLst/>
            <a:cxnLst/>
            <a:rect l="l" t="t" r="r" b="b"/>
            <a:pathLst>
              <a:path w="12112119" h="12149636">
                <a:moveTo>
                  <a:pt x="0" y="0"/>
                </a:moveTo>
                <a:lnTo>
                  <a:pt x="12112119" y="0"/>
                </a:lnTo>
                <a:lnTo>
                  <a:pt x="12112119" y="12149636"/>
                </a:lnTo>
                <a:lnTo>
                  <a:pt x="0" y="12149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3757832" y="4990411"/>
            <a:ext cx="8738323" cy="8765389"/>
          </a:xfrm>
          <a:custGeom>
            <a:avLst/>
            <a:gdLst/>
            <a:ahLst/>
            <a:cxnLst/>
            <a:rect l="l" t="t" r="r" b="b"/>
            <a:pathLst>
              <a:path w="8738323" h="8765389">
                <a:moveTo>
                  <a:pt x="0" y="0"/>
                </a:moveTo>
                <a:lnTo>
                  <a:pt x="8738322" y="0"/>
                </a:lnTo>
                <a:lnTo>
                  <a:pt x="8738322" y="8765390"/>
                </a:lnTo>
                <a:lnTo>
                  <a:pt x="0" y="876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745442" y="2057400"/>
            <a:ext cx="4108851" cy="8229600"/>
          </a:xfrm>
          <a:custGeom>
            <a:avLst/>
            <a:gdLst/>
            <a:ahLst/>
            <a:cxnLst/>
            <a:rect l="l" t="t" r="r" b="b"/>
            <a:pathLst>
              <a:path w="4108851" h="8229600">
                <a:moveTo>
                  <a:pt x="0" y="0"/>
                </a:moveTo>
                <a:lnTo>
                  <a:pt x="4108851" y="0"/>
                </a:lnTo>
                <a:lnTo>
                  <a:pt x="41088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760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7956805" y="3528185"/>
            <a:ext cx="5803063" cy="6258205"/>
          </a:xfrm>
          <a:custGeom>
            <a:avLst/>
            <a:gdLst/>
            <a:ahLst/>
            <a:cxnLst/>
            <a:rect l="l" t="t" r="r" b="b"/>
            <a:pathLst>
              <a:path w="5803063" h="6258205">
                <a:moveTo>
                  <a:pt x="0" y="0"/>
                </a:moveTo>
                <a:lnTo>
                  <a:pt x="5803062" y="0"/>
                </a:lnTo>
                <a:lnTo>
                  <a:pt x="5803062" y="6258205"/>
                </a:lnTo>
                <a:lnTo>
                  <a:pt x="0" y="6258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TextBox 8"/>
          <p:cNvSpPr txBox="1"/>
          <p:nvPr/>
        </p:nvSpPr>
        <p:spPr>
          <a:xfrm>
            <a:off x="5105400" y="880678"/>
            <a:ext cx="10387896" cy="946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05"/>
              </a:lnSpc>
              <a:spcBef>
                <a:spcPct val="0"/>
              </a:spcBef>
            </a:pPr>
            <a:r>
              <a:rPr lang="ar-EG" sz="9600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انتظر قليلاََ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7DEB0E2-9299-6324-C59E-F69E5154B32D}"/>
              </a:ext>
            </a:extLst>
          </p:cNvPr>
          <p:cNvSpPr/>
          <p:nvPr/>
        </p:nvSpPr>
        <p:spPr>
          <a:xfrm>
            <a:off x="9873873" y="6043949"/>
            <a:ext cx="1968926" cy="1968926"/>
          </a:xfrm>
          <a:custGeom>
            <a:avLst/>
            <a:gdLst/>
            <a:ahLst/>
            <a:cxnLst/>
            <a:rect l="l" t="t" r="r" b="b"/>
            <a:pathLst>
              <a:path w="1968926" h="1968926">
                <a:moveTo>
                  <a:pt x="0" y="0"/>
                </a:moveTo>
                <a:lnTo>
                  <a:pt x="1968926" y="0"/>
                </a:lnTo>
                <a:lnTo>
                  <a:pt x="1968926" y="1968926"/>
                </a:lnTo>
                <a:lnTo>
                  <a:pt x="0" y="1968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D3F65EF5-AE2A-4878-9B3E-66B3CDF8F0D2}"/>
              </a:ext>
            </a:extLst>
          </p:cNvPr>
          <p:cNvSpPr/>
          <p:nvPr/>
        </p:nvSpPr>
        <p:spPr>
          <a:xfrm>
            <a:off x="9873873" y="5966673"/>
            <a:ext cx="2123478" cy="2123478"/>
          </a:xfrm>
          <a:custGeom>
            <a:avLst/>
            <a:gdLst/>
            <a:ahLst/>
            <a:cxnLst/>
            <a:rect l="l" t="t" r="r" b="b"/>
            <a:pathLst>
              <a:path w="2123478" h="2123478">
                <a:moveTo>
                  <a:pt x="0" y="0"/>
                </a:moveTo>
                <a:lnTo>
                  <a:pt x="2123478" y="0"/>
                </a:lnTo>
                <a:lnTo>
                  <a:pt x="2123478" y="2123479"/>
                </a:lnTo>
                <a:lnTo>
                  <a:pt x="0" y="21234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44730" y="3298288"/>
            <a:ext cx="12112119" cy="12149636"/>
          </a:xfrm>
          <a:custGeom>
            <a:avLst/>
            <a:gdLst/>
            <a:ahLst/>
            <a:cxnLst/>
            <a:rect l="l" t="t" r="r" b="b"/>
            <a:pathLst>
              <a:path w="12112119" h="12149636">
                <a:moveTo>
                  <a:pt x="0" y="0"/>
                </a:moveTo>
                <a:lnTo>
                  <a:pt x="12112119" y="0"/>
                </a:lnTo>
                <a:lnTo>
                  <a:pt x="12112119" y="12149636"/>
                </a:lnTo>
                <a:lnTo>
                  <a:pt x="0" y="12149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3757832" y="4990411"/>
            <a:ext cx="8738323" cy="8765389"/>
          </a:xfrm>
          <a:custGeom>
            <a:avLst/>
            <a:gdLst/>
            <a:ahLst/>
            <a:cxnLst/>
            <a:rect l="l" t="t" r="r" b="b"/>
            <a:pathLst>
              <a:path w="8738323" h="8765389">
                <a:moveTo>
                  <a:pt x="0" y="0"/>
                </a:moveTo>
                <a:lnTo>
                  <a:pt x="8738322" y="0"/>
                </a:lnTo>
                <a:lnTo>
                  <a:pt x="8738322" y="8765390"/>
                </a:lnTo>
                <a:lnTo>
                  <a:pt x="0" y="876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745442" y="2057400"/>
            <a:ext cx="4108851" cy="8229600"/>
          </a:xfrm>
          <a:custGeom>
            <a:avLst/>
            <a:gdLst/>
            <a:ahLst/>
            <a:cxnLst/>
            <a:rect l="l" t="t" r="r" b="b"/>
            <a:pathLst>
              <a:path w="4108851" h="8229600">
                <a:moveTo>
                  <a:pt x="0" y="0"/>
                </a:moveTo>
                <a:lnTo>
                  <a:pt x="4108851" y="0"/>
                </a:lnTo>
                <a:lnTo>
                  <a:pt x="41088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760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TextBox 5"/>
          <p:cNvSpPr txBox="1"/>
          <p:nvPr/>
        </p:nvSpPr>
        <p:spPr>
          <a:xfrm>
            <a:off x="4495800" y="659751"/>
            <a:ext cx="10387896" cy="946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05"/>
              </a:lnSpc>
              <a:spcBef>
                <a:spcPct val="0"/>
              </a:spcBef>
            </a:pPr>
            <a:r>
              <a:rPr lang="ar-EG" sz="9600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كعكتك جاهزة!</a:t>
            </a:r>
          </a:p>
        </p:txBody>
      </p:sp>
      <p:sp>
        <p:nvSpPr>
          <p:cNvPr id="6" name="Freeform 6"/>
          <p:cNvSpPr/>
          <p:nvPr/>
        </p:nvSpPr>
        <p:spPr>
          <a:xfrm>
            <a:off x="6268755" y="2598010"/>
            <a:ext cx="9190096" cy="7352076"/>
          </a:xfrm>
          <a:custGeom>
            <a:avLst/>
            <a:gdLst/>
            <a:ahLst/>
            <a:cxnLst/>
            <a:rect l="l" t="t" r="r" b="b"/>
            <a:pathLst>
              <a:path w="9190096" h="7352076">
                <a:moveTo>
                  <a:pt x="0" y="0"/>
                </a:moveTo>
                <a:lnTo>
                  <a:pt x="9190095" y="0"/>
                </a:lnTo>
                <a:lnTo>
                  <a:pt x="9190095" y="7352077"/>
                </a:lnTo>
                <a:lnTo>
                  <a:pt x="0" y="73520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44730" y="3298288"/>
            <a:ext cx="12112119" cy="12149636"/>
          </a:xfrm>
          <a:custGeom>
            <a:avLst/>
            <a:gdLst/>
            <a:ahLst/>
            <a:cxnLst/>
            <a:rect l="l" t="t" r="r" b="b"/>
            <a:pathLst>
              <a:path w="12112119" h="12149636">
                <a:moveTo>
                  <a:pt x="0" y="0"/>
                </a:moveTo>
                <a:lnTo>
                  <a:pt x="12112119" y="0"/>
                </a:lnTo>
                <a:lnTo>
                  <a:pt x="12112119" y="12149636"/>
                </a:lnTo>
                <a:lnTo>
                  <a:pt x="0" y="12149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3757832" y="4990411"/>
            <a:ext cx="8738323" cy="8765389"/>
          </a:xfrm>
          <a:custGeom>
            <a:avLst/>
            <a:gdLst/>
            <a:ahLst/>
            <a:cxnLst/>
            <a:rect l="l" t="t" r="r" b="b"/>
            <a:pathLst>
              <a:path w="8738323" h="8765389">
                <a:moveTo>
                  <a:pt x="0" y="0"/>
                </a:moveTo>
                <a:lnTo>
                  <a:pt x="8738322" y="0"/>
                </a:lnTo>
                <a:lnTo>
                  <a:pt x="8738322" y="8765390"/>
                </a:lnTo>
                <a:lnTo>
                  <a:pt x="0" y="876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745442" y="2057400"/>
            <a:ext cx="4108851" cy="8229600"/>
          </a:xfrm>
          <a:custGeom>
            <a:avLst/>
            <a:gdLst/>
            <a:ahLst/>
            <a:cxnLst/>
            <a:rect l="l" t="t" r="r" b="b"/>
            <a:pathLst>
              <a:path w="4108851" h="8229600">
                <a:moveTo>
                  <a:pt x="0" y="0"/>
                </a:moveTo>
                <a:lnTo>
                  <a:pt x="4108851" y="0"/>
                </a:lnTo>
                <a:lnTo>
                  <a:pt x="41088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760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7664243" y="4108875"/>
            <a:ext cx="7141200" cy="5712960"/>
          </a:xfrm>
          <a:custGeom>
            <a:avLst/>
            <a:gdLst/>
            <a:ahLst/>
            <a:cxnLst/>
            <a:rect l="l" t="t" r="r" b="b"/>
            <a:pathLst>
              <a:path w="7141200" h="5712960">
                <a:moveTo>
                  <a:pt x="0" y="0"/>
                </a:moveTo>
                <a:lnTo>
                  <a:pt x="7141201" y="0"/>
                </a:lnTo>
                <a:lnTo>
                  <a:pt x="7141201" y="5712960"/>
                </a:lnTo>
                <a:lnTo>
                  <a:pt x="0" y="5712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6" name="Group 6"/>
          <p:cNvGrpSpPr/>
          <p:nvPr/>
        </p:nvGrpSpPr>
        <p:grpSpPr>
          <a:xfrm>
            <a:off x="12385017" y="8342459"/>
            <a:ext cx="5423700" cy="1867698"/>
            <a:chOff x="0" y="0"/>
            <a:chExt cx="7231600" cy="2490264"/>
          </a:xfrm>
        </p:grpSpPr>
        <p:sp>
          <p:nvSpPr>
            <p:cNvPr id="7" name="Freeform 7"/>
            <p:cNvSpPr/>
            <p:nvPr/>
          </p:nvSpPr>
          <p:spPr>
            <a:xfrm>
              <a:off x="1779884" y="0"/>
              <a:ext cx="3634477" cy="2490264"/>
            </a:xfrm>
            <a:custGeom>
              <a:avLst/>
              <a:gdLst/>
              <a:ahLst/>
              <a:cxnLst/>
              <a:rect l="l" t="t" r="r" b="b"/>
              <a:pathLst>
                <a:path w="3634477" h="2490264">
                  <a:moveTo>
                    <a:pt x="0" y="0"/>
                  </a:moveTo>
                  <a:lnTo>
                    <a:pt x="3634477" y="0"/>
                  </a:lnTo>
                  <a:lnTo>
                    <a:pt x="3634477" y="2490264"/>
                  </a:lnTo>
                  <a:lnTo>
                    <a:pt x="0" y="2490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4237"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8" name="Freeform 8"/>
            <p:cNvSpPr/>
            <p:nvPr/>
          </p:nvSpPr>
          <p:spPr>
            <a:xfrm>
              <a:off x="3597123" y="398631"/>
              <a:ext cx="3634477" cy="1903972"/>
            </a:xfrm>
            <a:custGeom>
              <a:avLst/>
              <a:gdLst/>
              <a:ahLst/>
              <a:cxnLst/>
              <a:rect l="l" t="t" r="r" b="b"/>
              <a:pathLst>
                <a:path w="3634477" h="1903972">
                  <a:moveTo>
                    <a:pt x="0" y="0"/>
                  </a:moveTo>
                  <a:lnTo>
                    <a:pt x="3634477" y="0"/>
                  </a:lnTo>
                  <a:lnTo>
                    <a:pt x="3634477" y="1903972"/>
                  </a:lnTo>
                  <a:lnTo>
                    <a:pt x="0" y="1903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1732"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398631"/>
              <a:ext cx="3634477" cy="1903972"/>
            </a:xfrm>
            <a:custGeom>
              <a:avLst/>
              <a:gdLst/>
              <a:ahLst/>
              <a:cxnLst/>
              <a:rect l="l" t="t" r="r" b="b"/>
              <a:pathLst>
                <a:path w="3634477" h="1903972">
                  <a:moveTo>
                    <a:pt x="0" y="0"/>
                  </a:moveTo>
                  <a:lnTo>
                    <a:pt x="3634477" y="0"/>
                  </a:lnTo>
                  <a:lnTo>
                    <a:pt x="3634477" y="1903972"/>
                  </a:lnTo>
                  <a:lnTo>
                    <a:pt x="0" y="1903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1732"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0" name="Freeform 10"/>
          <p:cNvSpPr/>
          <p:nvPr/>
        </p:nvSpPr>
        <p:spPr>
          <a:xfrm rot="-6878809">
            <a:off x="6848753" y="2126037"/>
            <a:ext cx="590305" cy="633035"/>
          </a:xfrm>
          <a:custGeom>
            <a:avLst/>
            <a:gdLst/>
            <a:ahLst/>
            <a:cxnLst/>
            <a:rect l="l" t="t" r="r" b="b"/>
            <a:pathLst>
              <a:path w="590305" h="633035">
                <a:moveTo>
                  <a:pt x="0" y="0"/>
                </a:moveTo>
                <a:lnTo>
                  <a:pt x="590305" y="0"/>
                </a:lnTo>
                <a:lnTo>
                  <a:pt x="590305" y="633035"/>
                </a:lnTo>
                <a:lnTo>
                  <a:pt x="0" y="6330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14510290" y="2324100"/>
            <a:ext cx="590305" cy="633035"/>
          </a:xfrm>
          <a:custGeom>
            <a:avLst/>
            <a:gdLst/>
            <a:ahLst/>
            <a:cxnLst/>
            <a:rect l="l" t="t" r="r" b="b"/>
            <a:pathLst>
              <a:path w="590305" h="633035">
                <a:moveTo>
                  <a:pt x="0" y="0"/>
                </a:moveTo>
                <a:lnTo>
                  <a:pt x="590305" y="0"/>
                </a:lnTo>
                <a:lnTo>
                  <a:pt x="590305" y="633034"/>
                </a:lnTo>
                <a:lnTo>
                  <a:pt x="0" y="6330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 rot="-2700000">
            <a:off x="13927071" y="1126691"/>
            <a:ext cx="590305" cy="633035"/>
          </a:xfrm>
          <a:custGeom>
            <a:avLst/>
            <a:gdLst/>
            <a:ahLst/>
            <a:cxnLst/>
            <a:rect l="l" t="t" r="r" b="b"/>
            <a:pathLst>
              <a:path w="590305" h="633035">
                <a:moveTo>
                  <a:pt x="0" y="0"/>
                </a:moveTo>
                <a:lnTo>
                  <a:pt x="590305" y="0"/>
                </a:lnTo>
                <a:lnTo>
                  <a:pt x="590305" y="633035"/>
                </a:lnTo>
                <a:lnTo>
                  <a:pt x="0" y="6330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TextBox 13"/>
          <p:cNvSpPr txBox="1"/>
          <p:nvPr/>
        </p:nvSpPr>
        <p:spPr>
          <a:xfrm>
            <a:off x="5545630" y="691893"/>
            <a:ext cx="10387896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05"/>
              </a:lnSpc>
              <a:spcBef>
                <a:spcPct val="0"/>
              </a:spcBef>
            </a:pPr>
            <a:r>
              <a:rPr lang="ar-EG" sz="8000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زيِّن كعكتك!</a:t>
            </a:r>
          </a:p>
        </p:txBody>
      </p:sp>
      <p:sp>
        <p:nvSpPr>
          <p:cNvPr id="14" name="Freeform 14"/>
          <p:cNvSpPr/>
          <p:nvPr/>
        </p:nvSpPr>
        <p:spPr>
          <a:xfrm rot="-4063065">
            <a:off x="7689000" y="1413366"/>
            <a:ext cx="590305" cy="633035"/>
          </a:xfrm>
          <a:custGeom>
            <a:avLst/>
            <a:gdLst/>
            <a:ahLst/>
            <a:cxnLst/>
            <a:rect l="l" t="t" r="r" b="b"/>
            <a:pathLst>
              <a:path w="590305" h="633035">
                <a:moveTo>
                  <a:pt x="0" y="0"/>
                </a:moveTo>
                <a:lnTo>
                  <a:pt x="590305" y="0"/>
                </a:lnTo>
                <a:lnTo>
                  <a:pt x="590305" y="633035"/>
                </a:lnTo>
                <a:lnTo>
                  <a:pt x="0" y="6330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 rot="-2131238">
            <a:off x="13575377" y="2097197"/>
            <a:ext cx="590305" cy="633035"/>
          </a:xfrm>
          <a:custGeom>
            <a:avLst/>
            <a:gdLst/>
            <a:ahLst/>
            <a:cxnLst/>
            <a:rect l="l" t="t" r="r" b="b"/>
            <a:pathLst>
              <a:path w="590305" h="633035">
                <a:moveTo>
                  <a:pt x="0" y="0"/>
                </a:moveTo>
                <a:lnTo>
                  <a:pt x="590305" y="0"/>
                </a:lnTo>
                <a:lnTo>
                  <a:pt x="590305" y="633035"/>
                </a:lnTo>
                <a:lnTo>
                  <a:pt x="0" y="6330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1660287" flipV="1">
            <a:off x="11328766" y="1614240"/>
            <a:ext cx="798324" cy="856112"/>
          </a:xfrm>
          <a:custGeom>
            <a:avLst/>
            <a:gdLst/>
            <a:ahLst/>
            <a:cxnLst/>
            <a:rect l="l" t="t" r="r" b="b"/>
            <a:pathLst>
              <a:path w="798324" h="856112">
                <a:moveTo>
                  <a:pt x="0" y="856112"/>
                </a:moveTo>
                <a:lnTo>
                  <a:pt x="798325" y="856112"/>
                </a:lnTo>
                <a:lnTo>
                  <a:pt x="798325" y="0"/>
                </a:lnTo>
                <a:lnTo>
                  <a:pt x="0" y="0"/>
                </a:lnTo>
                <a:lnTo>
                  <a:pt x="0" y="856112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2833935" flipV="1">
            <a:off x="9518288" y="1756849"/>
            <a:ext cx="798324" cy="856112"/>
          </a:xfrm>
          <a:custGeom>
            <a:avLst/>
            <a:gdLst/>
            <a:ahLst/>
            <a:cxnLst/>
            <a:rect l="l" t="t" r="r" b="b"/>
            <a:pathLst>
              <a:path w="798324" h="856112">
                <a:moveTo>
                  <a:pt x="0" y="856112"/>
                </a:moveTo>
                <a:lnTo>
                  <a:pt x="798324" y="856112"/>
                </a:lnTo>
                <a:lnTo>
                  <a:pt x="798324" y="0"/>
                </a:lnTo>
                <a:lnTo>
                  <a:pt x="0" y="0"/>
                </a:lnTo>
                <a:lnTo>
                  <a:pt x="0" y="856112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 rot="3786093" flipV="1">
            <a:off x="5317112" y="1698328"/>
            <a:ext cx="798324" cy="856112"/>
          </a:xfrm>
          <a:custGeom>
            <a:avLst/>
            <a:gdLst/>
            <a:ahLst/>
            <a:cxnLst/>
            <a:rect l="l" t="t" r="r" b="b"/>
            <a:pathLst>
              <a:path w="798324" h="856112">
                <a:moveTo>
                  <a:pt x="0" y="856112"/>
                </a:moveTo>
                <a:lnTo>
                  <a:pt x="798325" y="856112"/>
                </a:lnTo>
                <a:lnTo>
                  <a:pt x="798325" y="0"/>
                </a:lnTo>
                <a:lnTo>
                  <a:pt x="0" y="0"/>
                </a:lnTo>
                <a:lnTo>
                  <a:pt x="0" y="856112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 rot="671967">
            <a:off x="12563903" y="1125673"/>
            <a:ext cx="711430" cy="762928"/>
          </a:xfrm>
          <a:custGeom>
            <a:avLst/>
            <a:gdLst/>
            <a:ahLst/>
            <a:cxnLst/>
            <a:rect l="l" t="t" r="r" b="b"/>
            <a:pathLst>
              <a:path w="711430" h="762928">
                <a:moveTo>
                  <a:pt x="0" y="0"/>
                </a:moveTo>
                <a:lnTo>
                  <a:pt x="711430" y="0"/>
                </a:lnTo>
                <a:lnTo>
                  <a:pt x="711430" y="762928"/>
                </a:lnTo>
                <a:lnTo>
                  <a:pt x="0" y="7629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20"/>
          <p:cNvSpPr/>
          <p:nvPr/>
        </p:nvSpPr>
        <p:spPr>
          <a:xfrm rot="-8902979">
            <a:off x="6477988" y="3203825"/>
            <a:ext cx="741442" cy="795112"/>
          </a:xfrm>
          <a:custGeom>
            <a:avLst/>
            <a:gdLst/>
            <a:ahLst/>
            <a:cxnLst/>
            <a:rect l="l" t="t" r="r" b="b"/>
            <a:pathLst>
              <a:path w="741442" h="795112">
                <a:moveTo>
                  <a:pt x="0" y="0"/>
                </a:moveTo>
                <a:lnTo>
                  <a:pt x="741442" y="0"/>
                </a:lnTo>
                <a:lnTo>
                  <a:pt x="741442" y="795113"/>
                </a:lnTo>
                <a:lnTo>
                  <a:pt x="0" y="7951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19753E-6 L -0.10313 0.22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2.09877E-6 L -0.1072 0.230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2.22222E-6 L -0.17378 0.322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9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44444E-6 L 0.10928 0.3066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0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32099E-6 L 0.10105 0.265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13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55112E-17 L 0.12621 0.238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1" y="1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19753E-6 L 0.24314 0.426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2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4.32099E-6 L 0.07205 0.4283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" y="2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3.20988E-6 L 0.0303 0.4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21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6.17284E-7 L 0.01893 0.4202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" y="210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46914E-6 L -0.22161 -0.3424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85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0586" y="-931318"/>
            <a:ext cx="12112119" cy="12149636"/>
          </a:xfrm>
          <a:custGeom>
            <a:avLst/>
            <a:gdLst/>
            <a:ahLst/>
            <a:cxnLst/>
            <a:rect l="l" t="t" r="r" b="b"/>
            <a:pathLst>
              <a:path w="12112119" h="12149636">
                <a:moveTo>
                  <a:pt x="0" y="0"/>
                </a:moveTo>
                <a:lnTo>
                  <a:pt x="12112119" y="0"/>
                </a:lnTo>
                <a:lnTo>
                  <a:pt x="12112119" y="12149636"/>
                </a:lnTo>
                <a:lnTo>
                  <a:pt x="0" y="12149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8357484" y="760805"/>
            <a:ext cx="8738323" cy="8765389"/>
          </a:xfrm>
          <a:custGeom>
            <a:avLst/>
            <a:gdLst/>
            <a:ahLst/>
            <a:cxnLst/>
            <a:rect l="l" t="t" r="r" b="b"/>
            <a:pathLst>
              <a:path w="8738323" h="8765389">
                <a:moveTo>
                  <a:pt x="0" y="0"/>
                </a:moveTo>
                <a:lnTo>
                  <a:pt x="8738322" y="0"/>
                </a:lnTo>
                <a:lnTo>
                  <a:pt x="8738322" y="8765390"/>
                </a:lnTo>
                <a:lnTo>
                  <a:pt x="0" y="876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869559" y="6061326"/>
            <a:ext cx="3596533" cy="2847480"/>
          </a:xfrm>
          <a:custGeom>
            <a:avLst/>
            <a:gdLst/>
            <a:ahLst/>
            <a:cxnLst/>
            <a:rect l="l" t="t" r="r" b="b"/>
            <a:pathLst>
              <a:path w="3596533" h="2847480">
                <a:moveTo>
                  <a:pt x="0" y="0"/>
                </a:moveTo>
                <a:lnTo>
                  <a:pt x="3596533" y="0"/>
                </a:lnTo>
                <a:lnTo>
                  <a:pt x="3596533" y="2847480"/>
                </a:lnTo>
                <a:lnTo>
                  <a:pt x="0" y="2847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5219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TextBox 5"/>
          <p:cNvSpPr txBox="1"/>
          <p:nvPr/>
        </p:nvSpPr>
        <p:spPr>
          <a:xfrm>
            <a:off x="-1371600" y="1262770"/>
            <a:ext cx="6465139" cy="67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472"/>
              </a:lnSpc>
            </a:pPr>
            <a:r>
              <a:rPr lang="ar-EG" sz="8800" dirty="0">
                <a:solidFill>
                  <a:srgbClr val="434A33"/>
                </a:solidFill>
                <a:latin typeface="Poppins"/>
                <a:ea typeface="Poppins"/>
                <a:cs typeface="Akhbar MT" pitchFamily="2" charset="-78"/>
                <a:sym typeface="Poppins"/>
                <a:rtl/>
              </a:rPr>
              <a:t>أكمل الصورة</a:t>
            </a:r>
          </a:p>
        </p:txBody>
      </p:sp>
      <p:sp>
        <p:nvSpPr>
          <p:cNvPr id="6" name="Freeform 6"/>
          <p:cNvSpPr/>
          <p:nvPr/>
        </p:nvSpPr>
        <p:spPr>
          <a:xfrm>
            <a:off x="2276209" y="2756489"/>
            <a:ext cx="3596533" cy="2847480"/>
          </a:xfrm>
          <a:custGeom>
            <a:avLst/>
            <a:gdLst/>
            <a:ahLst/>
            <a:cxnLst/>
            <a:rect l="l" t="t" r="r" b="b"/>
            <a:pathLst>
              <a:path w="3596533" h="2847480">
                <a:moveTo>
                  <a:pt x="0" y="0"/>
                </a:moveTo>
                <a:lnTo>
                  <a:pt x="3596533" y="0"/>
                </a:lnTo>
                <a:lnTo>
                  <a:pt x="3596533" y="2847480"/>
                </a:lnTo>
                <a:lnTo>
                  <a:pt x="0" y="2847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0296" b="-5189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4466092" y="8303600"/>
            <a:ext cx="3596533" cy="1423740"/>
          </a:xfrm>
          <a:custGeom>
            <a:avLst/>
            <a:gdLst/>
            <a:ahLst/>
            <a:cxnLst/>
            <a:rect l="l" t="t" r="r" b="b"/>
            <a:pathLst>
              <a:path w="3596533" h="1423740">
                <a:moveTo>
                  <a:pt x="0" y="0"/>
                </a:moveTo>
                <a:lnTo>
                  <a:pt x="3596533" y="0"/>
                </a:lnTo>
                <a:lnTo>
                  <a:pt x="3596533" y="1423739"/>
                </a:lnTo>
                <a:lnTo>
                  <a:pt x="0" y="1423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4382"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83951E-6 L 0.47978 0.08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71" y="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5679E-6 L 0.55669 -0.515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-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35999 -0.181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82" y="-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0586" y="-931318"/>
            <a:ext cx="12112119" cy="12149636"/>
          </a:xfrm>
          <a:custGeom>
            <a:avLst/>
            <a:gdLst/>
            <a:ahLst/>
            <a:cxnLst/>
            <a:rect l="l" t="t" r="r" b="b"/>
            <a:pathLst>
              <a:path w="12112119" h="12149636">
                <a:moveTo>
                  <a:pt x="0" y="0"/>
                </a:moveTo>
                <a:lnTo>
                  <a:pt x="12112119" y="0"/>
                </a:lnTo>
                <a:lnTo>
                  <a:pt x="12112119" y="12149636"/>
                </a:lnTo>
                <a:lnTo>
                  <a:pt x="0" y="12149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8357484" y="760805"/>
            <a:ext cx="8738323" cy="8765389"/>
          </a:xfrm>
          <a:custGeom>
            <a:avLst/>
            <a:gdLst/>
            <a:ahLst/>
            <a:cxnLst/>
            <a:rect l="l" t="t" r="r" b="b"/>
            <a:pathLst>
              <a:path w="8738323" h="8765389">
                <a:moveTo>
                  <a:pt x="0" y="0"/>
                </a:moveTo>
                <a:lnTo>
                  <a:pt x="8738322" y="0"/>
                </a:lnTo>
                <a:lnTo>
                  <a:pt x="8738322" y="8765390"/>
                </a:lnTo>
                <a:lnTo>
                  <a:pt x="0" y="876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0282388" y="413695"/>
            <a:ext cx="4888513" cy="9752645"/>
          </a:xfrm>
          <a:custGeom>
            <a:avLst/>
            <a:gdLst/>
            <a:ahLst/>
            <a:cxnLst/>
            <a:rect l="l" t="t" r="r" b="b"/>
            <a:pathLst>
              <a:path w="4888513" h="9752645">
                <a:moveTo>
                  <a:pt x="0" y="0"/>
                </a:moveTo>
                <a:lnTo>
                  <a:pt x="4888514" y="0"/>
                </a:lnTo>
                <a:lnTo>
                  <a:pt x="4888514" y="9752645"/>
                </a:lnTo>
                <a:lnTo>
                  <a:pt x="0" y="9752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TextBox 5"/>
          <p:cNvSpPr txBox="1"/>
          <p:nvPr/>
        </p:nvSpPr>
        <p:spPr>
          <a:xfrm>
            <a:off x="412397" y="2919516"/>
            <a:ext cx="6465139" cy="644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472"/>
              </a:lnSpc>
            </a:pPr>
            <a:r>
              <a:rPr lang="ar-EG" sz="8000" dirty="0">
                <a:solidFill>
                  <a:srgbClr val="434A33"/>
                </a:solidFill>
                <a:latin typeface="Poppins"/>
                <a:ea typeface="Poppins"/>
                <a:cs typeface="Akhbar MT" pitchFamily="2" charset="-78"/>
                <a:sym typeface="Poppins"/>
                <a:rtl/>
              </a:rPr>
              <a:t>هل تعلم ما هي مهنتي؟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6200" y="5284574"/>
            <a:ext cx="7963640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964"/>
              </a:lnSpc>
              <a:spcBef>
                <a:spcPct val="0"/>
              </a:spcBef>
            </a:pPr>
            <a:r>
              <a:rPr lang="ar-EG" sz="18700" b="1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طـبـاخ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44730" y="3298288"/>
            <a:ext cx="12112119" cy="12149636"/>
          </a:xfrm>
          <a:custGeom>
            <a:avLst/>
            <a:gdLst/>
            <a:ahLst/>
            <a:cxnLst/>
            <a:rect l="l" t="t" r="r" b="b"/>
            <a:pathLst>
              <a:path w="12112119" h="12149636">
                <a:moveTo>
                  <a:pt x="0" y="0"/>
                </a:moveTo>
                <a:lnTo>
                  <a:pt x="12112119" y="0"/>
                </a:lnTo>
                <a:lnTo>
                  <a:pt x="12112119" y="12149636"/>
                </a:lnTo>
                <a:lnTo>
                  <a:pt x="0" y="12149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3757832" y="4990411"/>
            <a:ext cx="8738323" cy="8765389"/>
          </a:xfrm>
          <a:custGeom>
            <a:avLst/>
            <a:gdLst/>
            <a:ahLst/>
            <a:cxnLst/>
            <a:rect l="l" t="t" r="r" b="b"/>
            <a:pathLst>
              <a:path w="8738323" h="8765389">
                <a:moveTo>
                  <a:pt x="0" y="0"/>
                </a:moveTo>
                <a:lnTo>
                  <a:pt x="8738322" y="0"/>
                </a:lnTo>
                <a:lnTo>
                  <a:pt x="8738322" y="8765390"/>
                </a:lnTo>
                <a:lnTo>
                  <a:pt x="0" y="876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1402754" y="3183482"/>
            <a:ext cx="12112119" cy="12149636"/>
          </a:xfrm>
          <a:custGeom>
            <a:avLst/>
            <a:gdLst/>
            <a:ahLst/>
            <a:cxnLst/>
            <a:rect l="l" t="t" r="r" b="b"/>
            <a:pathLst>
              <a:path w="12112119" h="12149636">
                <a:moveTo>
                  <a:pt x="0" y="0"/>
                </a:moveTo>
                <a:lnTo>
                  <a:pt x="12112119" y="0"/>
                </a:lnTo>
                <a:lnTo>
                  <a:pt x="12112119" y="12149636"/>
                </a:lnTo>
                <a:lnTo>
                  <a:pt x="0" y="12149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13089652" y="4875605"/>
            <a:ext cx="8738323" cy="8765389"/>
          </a:xfrm>
          <a:custGeom>
            <a:avLst/>
            <a:gdLst/>
            <a:ahLst/>
            <a:cxnLst/>
            <a:rect l="l" t="t" r="r" b="b"/>
            <a:pathLst>
              <a:path w="8738323" h="8765389">
                <a:moveTo>
                  <a:pt x="0" y="0"/>
                </a:moveTo>
                <a:lnTo>
                  <a:pt x="8738323" y="0"/>
                </a:lnTo>
                <a:lnTo>
                  <a:pt x="8738323" y="8765390"/>
                </a:lnTo>
                <a:lnTo>
                  <a:pt x="0" y="876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2620061"/>
            <a:ext cx="4108851" cy="8229600"/>
          </a:xfrm>
          <a:custGeom>
            <a:avLst/>
            <a:gdLst/>
            <a:ahLst/>
            <a:cxnLst/>
            <a:rect l="l" t="t" r="r" b="b"/>
            <a:pathLst>
              <a:path w="4108851" h="8229600">
                <a:moveTo>
                  <a:pt x="0" y="0"/>
                </a:moveTo>
                <a:lnTo>
                  <a:pt x="4108851" y="0"/>
                </a:lnTo>
                <a:lnTo>
                  <a:pt x="41088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760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flipH="1">
            <a:off x="14098308" y="2620061"/>
            <a:ext cx="4299966" cy="8229600"/>
          </a:xfrm>
          <a:custGeom>
            <a:avLst/>
            <a:gdLst/>
            <a:ahLst/>
            <a:cxnLst/>
            <a:rect l="l" t="t" r="r" b="b"/>
            <a:pathLst>
              <a:path w="4299966" h="8229600">
                <a:moveTo>
                  <a:pt x="4299966" y="0"/>
                </a:moveTo>
                <a:lnTo>
                  <a:pt x="0" y="0"/>
                </a:lnTo>
                <a:lnTo>
                  <a:pt x="0" y="8229600"/>
                </a:lnTo>
                <a:lnTo>
                  <a:pt x="4299966" y="8229600"/>
                </a:lnTo>
                <a:lnTo>
                  <a:pt x="42999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TextBox 8"/>
          <p:cNvSpPr txBox="1"/>
          <p:nvPr/>
        </p:nvSpPr>
        <p:spPr>
          <a:xfrm>
            <a:off x="3950052" y="836594"/>
            <a:ext cx="10387896" cy="7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05"/>
              </a:lnSpc>
              <a:spcBef>
                <a:spcPct val="0"/>
              </a:spcBef>
            </a:pPr>
            <a:r>
              <a:rPr lang="ar-EG" sz="5004" dirty="0">
                <a:solidFill>
                  <a:srgbClr val="F26E46"/>
                </a:solidFill>
                <a:latin typeface="AGA Arabesque Desktop" panose="05010101010101010101" pitchFamily="2" charset="2"/>
                <a:ea typeface="Funtastic"/>
                <a:cs typeface="Sakkal Majalla" panose="02000000000000000000" pitchFamily="2" charset="-78"/>
                <a:sym typeface="Funtastic"/>
                <a:rtl/>
              </a:rPr>
              <a:t>هل يمكنك ايجاد صورة الطباخ؟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B13C0C6-DC48-94DD-4B6C-20B53C124DBC}"/>
              </a:ext>
            </a:extLst>
          </p:cNvPr>
          <p:cNvSpPr/>
          <p:nvPr/>
        </p:nvSpPr>
        <p:spPr>
          <a:xfrm>
            <a:off x="6789575" y="1606164"/>
            <a:ext cx="4108851" cy="8229600"/>
          </a:xfrm>
          <a:custGeom>
            <a:avLst/>
            <a:gdLst/>
            <a:ahLst/>
            <a:cxnLst/>
            <a:rect l="l" t="t" r="r" b="b"/>
            <a:pathLst>
              <a:path w="4108851" h="8229600">
                <a:moveTo>
                  <a:pt x="0" y="0"/>
                </a:moveTo>
                <a:lnTo>
                  <a:pt x="4108851" y="0"/>
                </a:lnTo>
                <a:lnTo>
                  <a:pt x="41088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760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20DE3C28-8AD8-2A26-84FF-1C45225948C7}"/>
              </a:ext>
            </a:extLst>
          </p:cNvPr>
          <p:cNvSpPr txBox="1"/>
          <p:nvPr/>
        </p:nvSpPr>
        <p:spPr>
          <a:xfrm>
            <a:off x="3735812" y="451809"/>
            <a:ext cx="10387896" cy="7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05"/>
              </a:lnSpc>
              <a:spcBef>
                <a:spcPct val="0"/>
              </a:spcBef>
            </a:pPr>
            <a:r>
              <a:rPr lang="ar-AE" sz="5004" dirty="0">
                <a:solidFill>
                  <a:srgbClr val="F26E46"/>
                </a:solidFill>
                <a:latin typeface="AGA Arabesque Desktop" panose="05010101010101010101" pitchFamily="2" charset="2"/>
                <a:ea typeface="Funtastic"/>
                <a:cs typeface="Sakkal Majalla" panose="02000000000000000000" pitchFamily="2" charset="-78"/>
                <a:sym typeface="Funtastic"/>
                <a:rtl/>
              </a:rPr>
              <a:t>ممتاز!</a:t>
            </a:r>
            <a:endParaRPr lang="ar-EG" sz="5004" dirty="0">
              <a:solidFill>
                <a:srgbClr val="F26E46"/>
              </a:solidFill>
              <a:latin typeface="AGA Arabesque Desktop" panose="05010101010101010101" pitchFamily="2" charset="2"/>
              <a:ea typeface="Funtastic"/>
              <a:cs typeface="Sakkal Majalla" panose="02000000000000000000" pitchFamily="2" charset="-78"/>
              <a:sym typeface="Funtastic"/>
              <a:rt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44730" y="3298288"/>
            <a:ext cx="12112119" cy="12149636"/>
          </a:xfrm>
          <a:custGeom>
            <a:avLst/>
            <a:gdLst/>
            <a:ahLst/>
            <a:cxnLst/>
            <a:rect l="l" t="t" r="r" b="b"/>
            <a:pathLst>
              <a:path w="12112119" h="12149636">
                <a:moveTo>
                  <a:pt x="0" y="0"/>
                </a:moveTo>
                <a:lnTo>
                  <a:pt x="12112119" y="0"/>
                </a:lnTo>
                <a:lnTo>
                  <a:pt x="12112119" y="12149636"/>
                </a:lnTo>
                <a:lnTo>
                  <a:pt x="0" y="12149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3757832" y="4990411"/>
            <a:ext cx="8738323" cy="8765389"/>
          </a:xfrm>
          <a:custGeom>
            <a:avLst/>
            <a:gdLst/>
            <a:ahLst/>
            <a:cxnLst/>
            <a:rect l="l" t="t" r="r" b="b"/>
            <a:pathLst>
              <a:path w="8738323" h="8765389">
                <a:moveTo>
                  <a:pt x="0" y="0"/>
                </a:moveTo>
                <a:lnTo>
                  <a:pt x="8738322" y="0"/>
                </a:lnTo>
                <a:lnTo>
                  <a:pt x="8738322" y="8765390"/>
                </a:lnTo>
                <a:lnTo>
                  <a:pt x="0" y="876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745442" y="2057400"/>
            <a:ext cx="4108851" cy="8229600"/>
          </a:xfrm>
          <a:custGeom>
            <a:avLst/>
            <a:gdLst/>
            <a:ahLst/>
            <a:cxnLst/>
            <a:rect l="l" t="t" r="r" b="b"/>
            <a:pathLst>
              <a:path w="4108851" h="8229600">
                <a:moveTo>
                  <a:pt x="0" y="0"/>
                </a:moveTo>
                <a:lnTo>
                  <a:pt x="4108851" y="0"/>
                </a:lnTo>
                <a:lnTo>
                  <a:pt x="41088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760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4966932" y="7315706"/>
            <a:ext cx="2292368" cy="2057400"/>
          </a:xfrm>
          <a:custGeom>
            <a:avLst/>
            <a:gdLst/>
            <a:ahLst/>
            <a:cxnLst/>
            <a:rect l="l" t="t" r="r" b="b"/>
            <a:pathLst>
              <a:path w="2292368" h="2057400">
                <a:moveTo>
                  <a:pt x="0" y="0"/>
                </a:moveTo>
                <a:lnTo>
                  <a:pt x="2292368" y="0"/>
                </a:lnTo>
                <a:lnTo>
                  <a:pt x="229236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9550481" y="1338444"/>
            <a:ext cx="1737721" cy="2199646"/>
          </a:xfrm>
          <a:custGeom>
            <a:avLst/>
            <a:gdLst/>
            <a:ahLst/>
            <a:cxnLst/>
            <a:rect l="l" t="t" r="r" b="b"/>
            <a:pathLst>
              <a:path w="1737721" h="2199646">
                <a:moveTo>
                  <a:pt x="0" y="0"/>
                </a:moveTo>
                <a:lnTo>
                  <a:pt x="1737721" y="0"/>
                </a:lnTo>
                <a:lnTo>
                  <a:pt x="1737721" y="2199647"/>
                </a:lnTo>
                <a:lnTo>
                  <a:pt x="0" y="2199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TextBox 11"/>
          <p:cNvSpPr txBox="1"/>
          <p:nvPr/>
        </p:nvSpPr>
        <p:spPr>
          <a:xfrm>
            <a:off x="4191000" y="397329"/>
            <a:ext cx="10387896" cy="91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05"/>
              </a:lnSpc>
              <a:spcBef>
                <a:spcPct val="0"/>
              </a:spcBef>
            </a:pPr>
            <a:r>
              <a:rPr lang="ar-EG" sz="8800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يا ترى ماذا أطبخ ؟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58F33BD-8BD4-1514-FF44-0D1D0CD9BFF0}"/>
              </a:ext>
            </a:extLst>
          </p:cNvPr>
          <p:cNvSpPr/>
          <p:nvPr/>
        </p:nvSpPr>
        <p:spPr>
          <a:xfrm>
            <a:off x="5489671" y="2578391"/>
            <a:ext cx="2607481" cy="2565109"/>
          </a:xfrm>
          <a:custGeom>
            <a:avLst/>
            <a:gdLst/>
            <a:ahLst/>
            <a:cxnLst/>
            <a:rect l="l" t="t" r="r" b="b"/>
            <a:pathLst>
              <a:path w="2607481" h="2565109">
                <a:moveTo>
                  <a:pt x="0" y="0"/>
                </a:moveTo>
                <a:lnTo>
                  <a:pt x="2607481" y="0"/>
                </a:lnTo>
                <a:lnTo>
                  <a:pt x="2607481" y="2565109"/>
                </a:lnTo>
                <a:lnTo>
                  <a:pt x="0" y="25651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90B6F2-E12F-1E9E-D594-1EEBD5BF12D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1602" y="2799556"/>
            <a:ext cx="2383617" cy="2199647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0E3273F-6E72-4FC1-51E8-DD0167B24327}"/>
              </a:ext>
            </a:extLst>
          </p:cNvPr>
          <p:cNvSpPr/>
          <p:nvPr/>
        </p:nvSpPr>
        <p:spPr>
          <a:xfrm>
            <a:off x="13368230" y="1110466"/>
            <a:ext cx="3891070" cy="2237365"/>
          </a:xfrm>
          <a:custGeom>
            <a:avLst/>
            <a:gdLst/>
            <a:ahLst/>
            <a:cxnLst/>
            <a:rect l="l" t="t" r="r" b="b"/>
            <a:pathLst>
              <a:path w="3891070" h="2237365">
                <a:moveTo>
                  <a:pt x="0" y="0"/>
                </a:moveTo>
                <a:lnTo>
                  <a:pt x="3891070" y="0"/>
                </a:lnTo>
                <a:lnTo>
                  <a:pt x="3891070" y="2237365"/>
                </a:lnTo>
                <a:lnTo>
                  <a:pt x="0" y="22373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823F9C-BB22-4916-3DA4-57F8E028F42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21956" y="1059849"/>
            <a:ext cx="2383617" cy="2199647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307D89B4-F67D-1CBF-CE93-288A32ABE755}"/>
              </a:ext>
            </a:extLst>
          </p:cNvPr>
          <p:cNvSpPr/>
          <p:nvPr/>
        </p:nvSpPr>
        <p:spPr>
          <a:xfrm>
            <a:off x="10055296" y="4384799"/>
            <a:ext cx="4282652" cy="2642753"/>
          </a:xfrm>
          <a:custGeom>
            <a:avLst/>
            <a:gdLst/>
            <a:ahLst/>
            <a:cxnLst/>
            <a:rect l="l" t="t" r="r" b="b"/>
            <a:pathLst>
              <a:path w="4282652" h="2642753">
                <a:moveTo>
                  <a:pt x="0" y="0"/>
                </a:moveTo>
                <a:lnTo>
                  <a:pt x="4282652" y="0"/>
                </a:lnTo>
                <a:lnTo>
                  <a:pt x="4282652" y="2642754"/>
                </a:lnTo>
                <a:lnTo>
                  <a:pt x="0" y="2642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3EBE76-3BDA-4352-471F-00ACF093D7B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70309" y="4575058"/>
            <a:ext cx="2383617" cy="2199647"/>
          </a:xfrm>
          <a:prstGeom prst="rect">
            <a:avLst/>
          </a:prstGeom>
        </p:spPr>
      </p:pic>
      <p:sp>
        <p:nvSpPr>
          <p:cNvPr id="20" name="Freeform 8">
            <a:extLst>
              <a:ext uri="{FF2B5EF4-FFF2-40B4-BE49-F238E27FC236}">
                <a16:creationId xmlns:a16="http://schemas.microsoft.com/office/drawing/2014/main" id="{A625E978-37C7-88F0-2DAF-0C6158625219}"/>
              </a:ext>
            </a:extLst>
          </p:cNvPr>
          <p:cNvSpPr/>
          <p:nvPr/>
        </p:nvSpPr>
        <p:spPr>
          <a:xfrm>
            <a:off x="7704685" y="7422324"/>
            <a:ext cx="2878631" cy="2677127"/>
          </a:xfrm>
          <a:custGeom>
            <a:avLst/>
            <a:gdLst/>
            <a:ahLst/>
            <a:cxnLst/>
            <a:rect l="l" t="t" r="r" b="b"/>
            <a:pathLst>
              <a:path w="2878631" h="2677127">
                <a:moveTo>
                  <a:pt x="0" y="0"/>
                </a:moveTo>
                <a:lnTo>
                  <a:pt x="2878630" y="0"/>
                </a:lnTo>
                <a:lnTo>
                  <a:pt x="2878630" y="2677127"/>
                </a:lnTo>
                <a:lnTo>
                  <a:pt x="0" y="26771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E5D905-0C8E-1329-0705-357BEAB0AF4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191" y="7661063"/>
            <a:ext cx="2383617" cy="2199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00110" y="2741045"/>
            <a:ext cx="3116927" cy="3126581"/>
          </a:xfrm>
          <a:custGeom>
            <a:avLst/>
            <a:gdLst/>
            <a:ahLst/>
            <a:cxnLst/>
            <a:rect l="l" t="t" r="r" b="b"/>
            <a:pathLst>
              <a:path w="3116927" h="3126581">
                <a:moveTo>
                  <a:pt x="0" y="0"/>
                </a:moveTo>
                <a:lnTo>
                  <a:pt x="3116927" y="0"/>
                </a:lnTo>
                <a:lnTo>
                  <a:pt x="3116927" y="3126581"/>
                </a:lnTo>
                <a:lnTo>
                  <a:pt x="0" y="3126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9930322" y="5867626"/>
            <a:ext cx="3116927" cy="3126581"/>
          </a:xfrm>
          <a:custGeom>
            <a:avLst/>
            <a:gdLst/>
            <a:ahLst/>
            <a:cxnLst/>
            <a:rect l="l" t="t" r="r" b="b"/>
            <a:pathLst>
              <a:path w="3116927" h="3126581">
                <a:moveTo>
                  <a:pt x="0" y="0"/>
                </a:moveTo>
                <a:lnTo>
                  <a:pt x="3116927" y="0"/>
                </a:lnTo>
                <a:lnTo>
                  <a:pt x="3116927" y="3126581"/>
                </a:lnTo>
                <a:lnTo>
                  <a:pt x="0" y="3126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-428917" y="4393292"/>
            <a:ext cx="8102894" cy="8127992"/>
          </a:xfrm>
          <a:custGeom>
            <a:avLst/>
            <a:gdLst/>
            <a:ahLst/>
            <a:cxnLst/>
            <a:rect l="l" t="t" r="r" b="b"/>
            <a:pathLst>
              <a:path w="8102894" h="8127992">
                <a:moveTo>
                  <a:pt x="0" y="0"/>
                </a:moveTo>
                <a:lnTo>
                  <a:pt x="8102894" y="0"/>
                </a:lnTo>
                <a:lnTo>
                  <a:pt x="8102894" y="8127992"/>
                </a:lnTo>
                <a:lnTo>
                  <a:pt x="0" y="8127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9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 flipH="1">
            <a:off x="-2800938" y="439089"/>
            <a:ext cx="11635885" cy="9847911"/>
          </a:xfrm>
          <a:custGeom>
            <a:avLst/>
            <a:gdLst/>
            <a:ahLst/>
            <a:cxnLst/>
            <a:rect l="l" t="t" r="r" b="b"/>
            <a:pathLst>
              <a:path w="11635885" h="9847911">
                <a:moveTo>
                  <a:pt x="11635885" y="0"/>
                </a:moveTo>
                <a:lnTo>
                  <a:pt x="0" y="0"/>
                </a:lnTo>
                <a:lnTo>
                  <a:pt x="0" y="9847911"/>
                </a:lnTo>
                <a:lnTo>
                  <a:pt x="11635885" y="9847911"/>
                </a:lnTo>
                <a:lnTo>
                  <a:pt x="11635885" y="0"/>
                </a:lnTo>
                <a:close/>
              </a:path>
            </a:pathLst>
          </a:custGeom>
          <a:blipFill>
            <a:blip r:embed="rId3"/>
            <a:stretch>
              <a:fillRect t="-21071" b="-2107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TextBox 6"/>
          <p:cNvSpPr txBox="1"/>
          <p:nvPr/>
        </p:nvSpPr>
        <p:spPr>
          <a:xfrm>
            <a:off x="4669617" y="1123013"/>
            <a:ext cx="12274210" cy="104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965"/>
              </a:lnSpc>
              <a:spcBef>
                <a:spcPct val="0"/>
              </a:spcBef>
            </a:pPr>
            <a:r>
              <a:rPr lang="ar-EG" sz="9600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هل تعلم ماذا أفعل في مهنتي يابطل؟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88059" y="6578441"/>
            <a:ext cx="2801454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999"/>
              </a:lnSpc>
            </a:pPr>
            <a:r>
              <a:rPr lang="ar-EG" sz="9999" dirty="0">
                <a:solidFill>
                  <a:srgbClr val="434A33"/>
                </a:solidFill>
                <a:latin typeface="Poppins"/>
                <a:ea typeface="Poppins"/>
                <a:cs typeface="Akhbar MT" pitchFamily="2" charset="-78"/>
                <a:sym typeface="Poppins"/>
                <a:rtl/>
              </a:rPr>
              <a:t>أزرع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8E240B7-D514-122E-3349-1AF83D0F5E4B}"/>
              </a:ext>
            </a:extLst>
          </p:cNvPr>
          <p:cNvSpPr txBox="1"/>
          <p:nvPr/>
        </p:nvSpPr>
        <p:spPr>
          <a:xfrm>
            <a:off x="14493764" y="3534893"/>
            <a:ext cx="2801454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999"/>
              </a:lnSpc>
            </a:pPr>
            <a:r>
              <a:rPr lang="ar-EG" sz="9999" dirty="0">
                <a:solidFill>
                  <a:srgbClr val="434A33"/>
                </a:solidFill>
                <a:latin typeface="Poppins"/>
                <a:ea typeface="Poppins"/>
                <a:cs typeface="Akhbar MT" pitchFamily="2" charset="-78"/>
                <a:sym typeface="Poppins"/>
                <a:rtl/>
              </a:rPr>
              <a:t>اطبخ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6D7D6B-FE7C-D9EC-99A5-301C7DD13F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7989" y="2435069"/>
            <a:ext cx="2383617" cy="2199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59532" y="1477913"/>
            <a:ext cx="5405252" cy="8429242"/>
          </a:xfrm>
          <a:custGeom>
            <a:avLst/>
            <a:gdLst/>
            <a:ahLst/>
            <a:cxnLst/>
            <a:rect l="l" t="t" r="r" b="b"/>
            <a:pathLst>
              <a:path w="5405252" h="8429242">
                <a:moveTo>
                  <a:pt x="0" y="0"/>
                </a:moveTo>
                <a:lnTo>
                  <a:pt x="5405251" y="0"/>
                </a:lnTo>
                <a:lnTo>
                  <a:pt x="5405251" y="8429242"/>
                </a:lnTo>
                <a:lnTo>
                  <a:pt x="0" y="8429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910818" y="1477913"/>
            <a:ext cx="3372147" cy="4374965"/>
          </a:xfrm>
          <a:custGeom>
            <a:avLst/>
            <a:gdLst/>
            <a:ahLst/>
            <a:cxnLst/>
            <a:rect l="l" t="t" r="r" b="b"/>
            <a:pathLst>
              <a:path w="3372147" h="4374965">
                <a:moveTo>
                  <a:pt x="0" y="0"/>
                </a:moveTo>
                <a:lnTo>
                  <a:pt x="3372147" y="0"/>
                </a:lnTo>
                <a:lnTo>
                  <a:pt x="3372147" y="4374964"/>
                </a:lnTo>
                <a:lnTo>
                  <a:pt x="0" y="4374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5907"/>
            </a:stretch>
          </a:blipFill>
        </p:spPr>
        <p:txBody>
          <a:bodyPr/>
          <a:lstStyle/>
          <a:p>
            <a:endParaRPr lang="en-AE" dirty="0"/>
          </a:p>
        </p:txBody>
      </p:sp>
      <p:sp>
        <p:nvSpPr>
          <p:cNvPr id="4" name="Freeform 4"/>
          <p:cNvSpPr/>
          <p:nvPr/>
        </p:nvSpPr>
        <p:spPr>
          <a:xfrm>
            <a:off x="4320952" y="5524500"/>
            <a:ext cx="3056008" cy="4586879"/>
          </a:xfrm>
          <a:custGeom>
            <a:avLst/>
            <a:gdLst/>
            <a:ahLst/>
            <a:cxnLst/>
            <a:rect l="l" t="t" r="r" b="b"/>
            <a:pathLst>
              <a:path w="3056008" h="4586879">
                <a:moveTo>
                  <a:pt x="0" y="0"/>
                </a:moveTo>
                <a:lnTo>
                  <a:pt x="3056009" y="0"/>
                </a:lnTo>
                <a:lnTo>
                  <a:pt x="3056009" y="4586880"/>
                </a:lnTo>
                <a:lnTo>
                  <a:pt x="0" y="4586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TextBox 5"/>
          <p:cNvSpPr txBox="1"/>
          <p:nvPr/>
        </p:nvSpPr>
        <p:spPr>
          <a:xfrm>
            <a:off x="538045" y="379845"/>
            <a:ext cx="17216555" cy="686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524"/>
              </a:lnSpc>
              <a:spcBef>
                <a:spcPct val="0"/>
              </a:spcBef>
            </a:pPr>
            <a:r>
              <a:rPr lang="ar-EG" sz="6600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هذا الطباخ يحتاج ملابسه للذهاب الى العمل! هل يمكنك مساعدته؟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7353" y="1028700"/>
            <a:ext cx="4565982" cy="8997009"/>
          </a:xfrm>
          <a:custGeom>
            <a:avLst/>
            <a:gdLst/>
            <a:ahLst/>
            <a:cxnLst/>
            <a:rect l="l" t="t" r="r" b="b"/>
            <a:pathLst>
              <a:path w="4565982" h="8997009">
                <a:moveTo>
                  <a:pt x="0" y="0"/>
                </a:moveTo>
                <a:lnTo>
                  <a:pt x="4565983" y="0"/>
                </a:lnTo>
                <a:lnTo>
                  <a:pt x="4565983" y="8997009"/>
                </a:lnTo>
                <a:lnTo>
                  <a:pt x="0" y="8997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2536365" y="627628"/>
            <a:ext cx="13215270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24"/>
              </a:lnSpc>
              <a:spcBef>
                <a:spcPct val="0"/>
              </a:spcBef>
            </a:pPr>
            <a:r>
              <a:rPr lang="ar-EG" sz="9600" dirty="0">
                <a:solidFill>
                  <a:srgbClr val="F26E46"/>
                </a:solidFill>
                <a:latin typeface="Funtastic"/>
                <a:ea typeface="Funtastic"/>
                <a:cs typeface="Akhbar MT" pitchFamily="2" charset="-78"/>
                <a:sym typeface="Funtastic"/>
                <a:rtl/>
              </a:rPr>
              <a:t>ممتاز!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161</Words>
  <Application>Microsoft Office PowerPoint</Application>
  <PresentationFormat>Custom</PresentationFormat>
  <Paragraphs>40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Calibri</vt:lpstr>
      <vt:lpstr>Sakkal Majalla</vt:lpstr>
      <vt:lpstr>Aharoni</vt:lpstr>
      <vt:lpstr>Funtastic</vt:lpstr>
      <vt:lpstr>Arial</vt:lpstr>
      <vt:lpstr>AGA Arabesque Desktop</vt:lpstr>
      <vt:lpstr>Glacial Indifference Bold</vt:lpstr>
      <vt:lpstr>Tufuli Arabic</vt:lpstr>
      <vt:lpstr>Poppins</vt:lpstr>
      <vt:lpstr>Akhbar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الطباخ</dc:title>
  <cp:lastModifiedBy>Shaima Abdelrahman Abdalla Almaazmi</cp:lastModifiedBy>
  <cp:revision>5</cp:revision>
  <dcterms:created xsi:type="dcterms:W3CDTF">2006-08-16T00:00:00Z</dcterms:created>
  <dcterms:modified xsi:type="dcterms:W3CDTF">2026-05-10T16:12:55Z</dcterms:modified>
  <dc:identifier>DAHIyR3uY7A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2026-05-06T12:27:09Z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58a71a32-f441-496e-80dd-518a8ae40b29</vt:lpwstr>
  </property>
  <property fmtid="{D5CDD505-2E9C-101B-9397-08002B2CF9AE}" pid="7" name="MSIP_Label_defa4170-0d19-0005-0004-bc88714345d2_ActionId">
    <vt:lpwstr>af185f92-c890-46ed-b1fd-a87dd22e6c91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