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ufuli Arabic" panose="020B0604020202020204" charset="-7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3FFEEB-529E-4433-9F9B-834B7220794B}" v="107" dt="2023-11-06T11:00:43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4" autoAdjust="0"/>
  </p:normalViewPr>
  <p:slideViewPr>
    <p:cSldViewPr>
      <p:cViewPr varScale="1">
        <p:scale>
          <a:sx n="58" d="100"/>
          <a:sy n="58" d="100"/>
        </p:scale>
        <p:origin x="38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ima almaazmi" userId="eb069308703b9d8e" providerId="LiveId" clId="{AA3FFEEB-529E-4433-9F9B-834B7220794B}"/>
    <pc:docChg chg="undo custSel addSld delSld modSld">
      <pc:chgData name="shaima almaazmi" userId="eb069308703b9d8e" providerId="LiveId" clId="{AA3FFEEB-529E-4433-9F9B-834B7220794B}" dt="2023-11-06T11:00:43.572" v="136" actId="20577"/>
      <pc:docMkLst>
        <pc:docMk/>
      </pc:docMkLst>
      <pc:sldChg chg="addSp delSp modSp del mod delAnim modAnim">
        <pc:chgData name="shaima almaazmi" userId="eb069308703b9d8e" providerId="LiveId" clId="{AA3FFEEB-529E-4433-9F9B-834B7220794B}" dt="2023-11-06T10:55:11.886" v="101" actId="47"/>
        <pc:sldMkLst>
          <pc:docMk/>
          <pc:sldMk cId="0" sldId="258"/>
        </pc:sldMkLst>
        <pc:picChg chg="add del">
          <ac:chgData name="shaima almaazmi" userId="eb069308703b9d8e" providerId="LiveId" clId="{AA3FFEEB-529E-4433-9F9B-834B7220794B}" dt="2023-10-24T14:22:17.542" v="91" actId="478"/>
          <ac:picMkLst>
            <pc:docMk/>
            <pc:sldMk cId="0" sldId="258"/>
            <ac:picMk id="2" creationId="{00000000-0000-0000-0000-000000000000}"/>
          </ac:picMkLst>
        </pc:picChg>
        <pc:picChg chg="add del mod">
          <ac:chgData name="shaima almaazmi" userId="eb069308703b9d8e" providerId="LiveId" clId="{AA3FFEEB-529E-4433-9F9B-834B7220794B}" dt="2023-10-24T14:22:32.877" v="100" actId="478"/>
          <ac:picMkLst>
            <pc:docMk/>
            <pc:sldMk cId="0" sldId="258"/>
            <ac:picMk id="3" creationId="{39EFDFD1-C385-0852-1C6D-05F942D5FECE}"/>
          </ac:picMkLst>
        </pc:picChg>
        <pc:picChg chg="add del mod">
          <ac:chgData name="shaima almaazmi" userId="eb069308703b9d8e" providerId="LiveId" clId="{AA3FFEEB-529E-4433-9F9B-834B7220794B}" dt="2023-10-24T14:22:22.930" v="95"/>
          <ac:picMkLst>
            <pc:docMk/>
            <pc:sldMk cId="0" sldId="258"/>
            <ac:picMk id="4" creationId="{F3BB16AC-0147-5F0E-6EAB-C0261F658AEC}"/>
          </ac:picMkLst>
        </pc:picChg>
      </pc:sldChg>
      <pc:sldChg chg="modSp mod">
        <pc:chgData name="shaima almaazmi" userId="eb069308703b9d8e" providerId="LiveId" clId="{AA3FFEEB-529E-4433-9F9B-834B7220794B}" dt="2023-10-24T14:10:57.417" v="4" actId="20577"/>
        <pc:sldMkLst>
          <pc:docMk/>
          <pc:sldMk cId="0" sldId="261"/>
        </pc:sldMkLst>
        <pc:spChg chg="mod">
          <ac:chgData name="shaima almaazmi" userId="eb069308703b9d8e" providerId="LiveId" clId="{AA3FFEEB-529E-4433-9F9B-834B7220794B}" dt="2023-10-24T14:10:57.417" v="4" actId="20577"/>
          <ac:spMkLst>
            <pc:docMk/>
            <pc:sldMk cId="0" sldId="261"/>
            <ac:spMk id="13" creationId="{00000000-0000-0000-0000-000000000000}"/>
          </ac:spMkLst>
        </pc:spChg>
      </pc:sldChg>
      <pc:sldChg chg="addSp delSp modSp mod modAnim">
        <pc:chgData name="shaima almaazmi" userId="eb069308703b9d8e" providerId="LiveId" clId="{AA3FFEEB-529E-4433-9F9B-834B7220794B}" dt="2023-11-06T11:00:43.572" v="136" actId="20577"/>
        <pc:sldMkLst>
          <pc:docMk/>
          <pc:sldMk cId="0" sldId="262"/>
        </pc:sldMkLst>
        <pc:spChg chg="mod topLvl">
          <ac:chgData name="shaima almaazmi" userId="eb069308703b9d8e" providerId="LiveId" clId="{AA3FFEEB-529E-4433-9F9B-834B7220794B}" dt="2023-10-24T14:15:27.713" v="38" actId="164"/>
          <ac:spMkLst>
            <pc:docMk/>
            <pc:sldMk cId="0" sldId="262"/>
            <ac:spMk id="8" creationId="{00000000-0000-0000-0000-000000000000}"/>
          </ac:spMkLst>
        </pc:spChg>
        <pc:spChg chg="add del mod">
          <ac:chgData name="shaima almaazmi" userId="eb069308703b9d8e" providerId="LiveId" clId="{AA3FFEEB-529E-4433-9F9B-834B7220794B}" dt="2023-11-06T10:56:44.556" v="103" actId="478"/>
          <ac:spMkLst>
            <pc:docMk/>
            <pc:sldMk cId="0" sldId="262"/>
            <ac:spMk id="8" creationId="{BA4F362A-CD89-1120-B00D-62EAC7EA0727}"/>
          </ac:spMkLst>
        </pc:spChg>
        <pc:spChg chg="mod">
          <ac:chgData name="shaima almaazmi" userId="eb069308703b9d8e" providerId="LiveId" clId="{AA3FFEEB-529E-4433-9F9B-834B7220794B}" dt="2023-10-24T14:11:27.198" v="6" actId="164"/>
          <ac:spMkLst>
            <pc:docMk/>
            <pc:sldMk cId="0" sldId="262"/>
            <ac:spMk id="9" creationId="{00000000-0000-0000-0000-000000000000}"/>
          </ac:spMkLst>
        </pc:spChg>
        <pc:spChg chg="mod">
          <ac:chgData name="shaima almaazmi" userId="eb069308703b9d8e" providerId="LiveId" clId="{AA3FFEEB-529E-4433-9F9B-834B7220794B}" dt="2023-10-24T14:12:19.759" v="11" actId="164"/>
          <ac:spMkLst>
            <pc:docMk/>
            <pc:sldMk cId="0" sldId="262"/>
            <ac:spMk id="13" creationId="{00000000-0000-0000-0000-000000000000}"/>
          </ac:spMkLst>
        </pc:spChg>
        <pc:spChg chg="mod">
          <ac:chgData name="shaima almaazmi" userId="eb069308703b9d8e" providerId="LiveId" clId="{AA3FFEEB-529E-4433-9F9B-834B7220794B}" dt="2023-10-24T14:12:13.004" v="10" actId="164"/>
          <ac:spMkLst>
            <pc:docMk/>
            <pc:sldMk cId="0" sldId="262"/>
            <ac:spMk id="14" creationId="{00000000-0000-0000-0000-000000000000}"/>
          </ac:spMkLst>
        </pc:spChg>
        <pc:spChg chg="mod">
          <ac:chgData name="shaima almaazmi" userId="eb069308703b9d8e" providerId="LiveId" clId="{AA3FFEEB-529E-4433-9F9B-834B7220794B}" dt="2023-11-06T11:00:43.572" v="136" actId="20577"/>
          <ac:spMkLst>
            <pc:docMk/>
            <pc:sldMk cId="0" sldId="262"/>
            <ac:spMk id="15" creationId="{00000000-0000-0000-0000-000000000000}"/>
          </ac:spMkLst>
        </pc:spChg>
        <pc:spChg chg="mod">
          <ac:chgData name="shaima almaazmi" userId="eb069308703b9d8e" providerId="LiveId" clId="{AA3FFEEB-529E-4433-9F9B-834B7220794B}" dt="2023-10-24T14:11:27.198" v="6" actId="164"/>
          <ac:spMkLst>
            <pc:docMk/>
            <pc:sldMk cId="0" sldId="262"/>
            <ac:spMk id="16" creationId="{00000000-0000-0000-0000-000000000000}"/>
          </ac:spMkLst>
        </pc:spChg>
        <pc:spChg chg="mod">
          <ac:chgData name="shaima almaazmi" userId="eb069308703b9d8e" providerId="LiveId" clId="{AA3FFEEB-529E-4433-9F9B-834B7220794B}" dt="2023-10-24T14:12:19.759" v="11" actId="164"/>
          <ac:spMkLst>
            <pc:docMk/>
            <pc:sldMk cId="0" sldId="262"/>
            <ac:spMk id="17" creationId="{00000000-0000-0000-0000-000000000000}"/>
          </ac:spMkLst>
        </pc:spChg>
        <pc:spChg chg="mod">
          <ac:chgData name="shaima almaazmi" userId="eb069308703b9d8e" providerId="LiveId" clId="{AA3FFEEB-529E-4433-9F9B-834B7220794B}" dt="2023-10-24T14:12:13.004" v="10" actId="164"/>
          <ac:spMkLst>
            <pc:docMk/>
            <pc:sldMk cId="0" sldId="262"/>
            <ac:spMk id="18" creationId="{00000000-0000-0000-0000-000000000000}"/>
          </ac:spMkLst>
        </pc:spChg>
        <pc:spChg chg="mod topLvl">
          <ac:chgData name="shaima almaazmi" userId="eb069308703b9d8e" providerId="LiveId" clId="{AA3FFEEB-529E-4433-9F9B-834B7220794B}" dt="2023-10-24T14:15:27.713" v="38" actId="164"/>
          <ac:spMkLst>
            <pc:docMk/>
            <pc:sldMk cId="0" sldId="262"/>
            <ac:spMk id="22" creationId="{00000000-0000-0000-0000-000000000000}"/>
          </ac:spMkLst>
        </pc:spChg>
        <pc:spChg chg="mod">
          <ac:chgData name="shaima almaazmi" userId="eb069308703b9d8e" providerId="LiveId" clId="{AA3FFEEB-529E-4433-9F9B-834B7220794B}" dt="2023-10-24T14:17:17.406" v="40"/>
          <ac:spMkLst>
            <pc:docMk/>
            <pc:sldMk cId="0" sldId="262"/>
            <ac:spMk id="31" creationId="{F450678A-228C-6649-A890-562E43072441}"/>
          </ac:spMkLst>
        </pc:spChg>
        <pc:spChg chg="mod">
          <ac:chgData name="shaima almaazmi" userId="eb069308703b9d8e" providerId="LiveId" clId="{AA3FFEEB-529E-4433-9F9B-834B7220794B}" dt="2023-10-24T14:17:17.406" v="40"/>
          <ac:spMkLst>
            <pc:docMk/>
            <pc:sldMk cId="0" sldId="262"/>
            <ac:spMk id="32" creationId="{FEEABC05-D24D-6B1D-9D25-1269AC6FC8E3}"/>
          </ac:spMkLst>
        </pc:spChg>
        <pc:grpChg chg="add mod">
          <ac:chgData name="shaima almaazmi" userId="eb069308703b9d8e" providerId="LiveId" clId="{AA3FFEEB-529E-4433-9F9B-834B7220794B}" dt="2023-10-24T14:11:27.198" v="6" actId="164"/>
          <ac:grpSpMkLst>
            <pc:docMk/>
            <pc:sldMk cId="0" sldId="262"/>
            <ac:grpSpMk id="23" creationId="{7AD6A9FA-F803-E647-6092-E8650D51DAF9}"/>
          </ac:grpSpMkLst>
        </pc:grpChg>
        <pc:grpChg chg="add mod">
          <ac:chgData name="shaima almaazmi" userId="eb069308703b9d8e" providerId="LiveId" clId="{AA3FFEEB-529E-4433-9F9B-834B7220794B}" dt="2023-10-24T14:17:17.406" v="40"/>
          <ac:grpSpMkLst>
            <pc:docMk/>
            <pc:sldMk cId="0" sldId="262"/>
            <ac:grpSpMk id="24" creationId="{49446E0B-75AB-C13B-FBE9-9F04793D5041}"/>
          </ac:grpSpMkLst>
        </pc:grpChg>
        <pc:grpChg chg="add del mod">
          <ac:chgData name="shaima almaazmi" userId="eb069308703b9d8e" providerId="LiveId" clId="{AA3FFEEB-529E-4433-9F9B-834B7220794B}" dt="2023-10-24T14:15:11.541" v="37" actId="165"/>
          <ac:grpSpMkLst>
            <pc:docMk/>
            <pc:sldMk cId="0" sldId="262"/>
            <ac:grpSpMk id="24" creationId="{49EF8F04-6359-A5BB-C348-59EDCF6837B3}"/>
          </ac:grpSpMkLst>
        </pc:grpChg>
        <pc:grpChg chg="add mod">
          <ac:chgData name="shaima almaazmi" userId="eb069308703b9d8e" providerId="LiveId" clId="{AA3FFEEB-529E-4433-9F9B-834B7220794B}" dt="2023-10-24T14:12:13.004" v="10" actId="164"/>
          <ac:grpSpMkLst>
            <pc:docMk/>
            <pc:sldMk cId="0" sldId="262"/>
            <ac:grpSpMk id="25" creationId="{FAA36091-24A9-B5A9-67AC-A31F9D2CAD58}"/>
          </ac:grpSpMkLst>
        </pc:grpChg>
        <pc:grpChg chg="add mod">
          <ac:chgData name="shaima almaazmi" userId="eb069308703b9d8e" providerId="LiveId" clId="{AA3FFEEB-529E-4433-9F9B-834B7220794B}" dt="2023-10-24T14:12:19.759" v="11" actId="164"/>
          <ac:grpSpMkLst>
            <pc:docMk/>
            <pc:sldMk cId="0" sldId="262"/>
            <ac:grpSpMk id="26" creationId="{74672F00-26B1-F1AC-6374-F297314BCF07}"/>
          </ac:grpSpMkLst>
        </pc:grpChg>
        <pc:grpChg chg="add del mod">
          <ac:chgData name="shaima almaazmi" userId="eb069308703b9d8e" providerId="LiveId" clId="{AA3FFEEB-529E-4433-9F9B-834B7220794B}" dt="2023-10-24T14:17:17.030" v="39" actId="478"/>
          <ac:grpSpMkLst>
            <pc:docMk/>
            <pc:sldMk cId="0" sldId="262"/>
            <ac:grpSpMk id="30" creationId="{D4E2CAE3-3168-66F0-E708-9ADDAB7AB067}"/>
          </ac:grpSpMkLst>
        </pc:grpChg>
        <pc:picChg chg="add mod">
          <ac:chgData name="shaima almaazmi" userId="eb069308703b9d8e" providerId="LiveId" clId="{AA3FFEEB-529E-4433-9F9B-834B7220794B}" dt="2023-11-06T10:56:52.148" v="105" actId="1076"/>
          <ac:picMkLst>
            <pc:docMk/>
            <pc:sldMk cId="0" sldId="262"/>
            <ac:picMk id="22" creationId="{A7ED28A1-3FA4-8080-886F-1435798A08E3}"/>
          </ac:picMkLst>
        </pc:picChg>
        <pc:picChg chg="add mod">
          <ac:chgData name="shaima almaazmi" userId="eb069308703b9d8e" providerId="LiveId" clId="{AA3FFEEB-529E-4433-9F9B-834B7220794B}" dt="2023-10-24T14:13:49.596" v="24" actId="1076"/>
          <ac:picMkLst>
            <pc:docMk/>
            <pc:sldMk cId="0" sldId="262"/>
            <ac:picMk id="27" creationId="{12F3500F-2F1C-0642-F613-B9E0EB7C4A93}"/>
          </ac:picMkLst>
        </pc:picChg>
        <pc:picChg chg="add mod">
          <ac:chgData name="shaima almaazmi" userId="eb069308703b9d8e" providerId="LiveId" clId="{AA3FFEEB-529E-4433-9F9B-834B7220794B}" dt="2023-10-24T14:13:58.466" v="27" actId="1076"/>
          <ac:picMkLst>
            <pc:docMk/>
            <pc:sldMk cId="0" sldId="262"/>
            <ac:picMk id="28" creationId="{253C7641-B432-24BB-766B-0C2A00944809}"/>
          </ac:picMkLst>
        </pc:picChg>
        <pc:picChg chg="add del mod">
          <ac:chgData name="shaima almaazmi" userId="eb069308703b9d8e" providerId="LiveId" clId="{AA3FFEEB-529E-4433-9F9B-834B7220794B}" dt="2023-10-24T14:17:39.456" v="44" actId="478"/>
          <ac:picMkLst>
            <pc:docMk/>
            <pc:sldMk cId="0" sldId="262"/>
            <ac:picMk id="29" creationId="{B2F5D28F-CDD7-4EB3-17CE-8A3E5899B697}"/>
          </ac:picMkLst>
        </pc:picChg>
        <pc:picChg chg="add mod">
          <ac:chgData name="shaima almaazmi" userId="eb069308703b9d8e" providerId="LiveId" clId="{AA3FFEEB-529E-4433-9F9B-834B7220794B}" dt="2023-10-24T14:17:39.748" v="45"/>
          <ac:picMkLst>
            <pc:docMk/>
            <pc:sldMk cId="0" sldId="262"/>
            <ac:picMk id="33" creationId="{EDF09946-9603-7953-11DD-B87E1C2A1298}"/>
          </ac:picMkLst>
        </pc:picChg>
        <pc:picChg chg="add del">
          <ac:chgData name="shaima almaazmi" userId="eb069308703b9d8e" providerId="LiveId" clId="{AA3FFEEB-529E-4433-9F9B-834B7220794B}" dt="2023-10-24T14:12:57.356" v="13" actId="478"/>
          <ac:picMkLst>
            <pc:docMk/>
            <pc:sldMk cId="0" sldId="262"/>
            <ac:picMk id="1026" creationId="{83A06B61-044A-C4CF-1748-578027E89EA0}"/>
          </ac:picMkLst>
        </pc:picChg>
        <pc:picChg chg="add mod">
          <ac:chgData name="shaima almaazmi" userId="eb069308703b9d8e" providerId="LiveId" clId="{AA3FFEEB-529E-4433-9F9B-834B7220794B}" dt="2023-10-24T14:13:47.264" v="22" actId="1076"/>
          <ac:picMkLst>
            <pc:docMk/>
            <pc:sldMk cId="0" sldId="262"/>
            <ac:picMk id="1028" creationId="{98CAD7C3-2D40-8500-CD94-E8FA612435B1}"/>
          </ac:picMkLst>
        </pc:picChg>
      </pc:sldChg>
      <pc:sldChg chg="modAnim">
        <pc:chgData name="shaima almaazmi" userId="eb069308703b9d8e" providerId="LiveId" clId="{AA3FFEEB-529E-4433-9F9B-834B7220794B}" dt="2023-10-24T14:18:38.098" v="59"/>
        <pc:sldMkLst>
          <pc:docMk/>
          <pc:sldMk cId="0" sldId="264"/>
        </pc:sldMkLst>
      </pc:sldChg>
      <pc:sldChg chg="modAnim">
        <pc:chgData name="shaima almaazmi" userId="eb069308703b9d8e" providerId="LiveId" clId="{AA3FFEEB-529E-4433-9F9B-834B7220794B}" dt="2023-10-24T14:18:49.299" v="64"/>
        <pc:sldMkLst>
          <pc:docMk/>
          <pc:sldMk cId="0" sldId="265"/>
        </pc:sldMkLst>
      </pc:sldChg>
      <pc:sldChg chg="modAnim">
        <pc:chgData name="shaima almaazmi" userId="eb069308703b9d8e" providerId="LiveId" clId="{AA3FFEEB-529E-4433-9F9B-834B7220794B}" dt="2023-10-24T14:18:59.703" v="66"/>
        <pc:sldMkLst>
          <pc:docMk/>
          <pc:sldMk cId="0" sldId="266"/>
        </pc:sldMkLst>
      </pc:sldChg>
      <pc:sldChg chg="addSp delSp modSp mod modAnim">
        <pc:chgData name="shaima almaazmi" userId="eb069308703b9d8e" providerId="LiveId" clId="{AA3FFEEB-529E-4433-9F9B-834B7220794B}" dt="2023-10-24T14:20:15.439" v="79"/>
        <pc:sldMkLst>
          <pc:docMk/>
          <pc:sldMk cId="0" sldId="267"/>
        </pc:sldMkLst>
        <pc:spChg chg="add mod topLvl">
          <ac:chgData name="shaima almaazmi" userId="eb069308703b9d8e" providerId="LiveId" clId="{AA3FFEEB-529E-4433-9F9B-834B7220794B}" dt="2023-10-24T14:20:07.324" v="74" actId="165"/>
          <ac:spMkLst>
            <pc:docMk/>
            <pc:sldMk cId="0" sldId="267"/>
            <ac:spMk id="15" creationId="{16D8885B-D518-B5A4-6709-E42C52A5BD40}"/>
          </ac:spMkLst>
        </pc:spChg>
        <pc:spChg chg="add mod topLvl">
          <ac:chgData name="shaima almaazmi" userId="eb069308703b9d8e" providerId="LiveId" clId="{AA3FFEEB-529E-4433-9F9B-834B7220794B}" dt="2023-10-24T14:20:07.324" v="74" actId="165"/>
          <ac:spMkLst>
            <pc:docMk/>
            <pc:sldMk cId="0" sldId="267"/>
            <ac:spMk id="16" creationId="{6A84A884-18D5-E045-DC85-E265A0739ABF}"/>
          </ac:spMkLst>
        </pc:spChg>
        <pc:grpChg chg="add del mod">
          <ac:chgData name="shaima almaazmi" userId="eb069308703b9d8e" providerId="LiveId" clId="{AA3FFEEB-529E-4433-9F9B-834B7220794B}" dt="2023-10-24T14:20:07.324" v="74" actId="165"/>
          <ac:grpSpMkLst>
            <pc:docMk/>
            <pc:sldMk cId="0" sldId="267"/>
            <ac:grpSpMk id="17" creationId="{7A3090E1-02C6-FA09-B355-AE9E1A36CEE8}"/>
          </ac:grpSpMkLst>
        </pc:grpChg>
      </pc:sldChg>
      <pc:sldChg chg="addSp modSp mod modAnim">
        <pc:chgData name="shaima almaazmi" userId="eb069308703b9d8e" providerId="LiveId" clId="{AA3FFEEB-529E-4433-9F9B-834B7220794B}" dt="2023-10-24T14:20:29.025" v="81" actId="1076"/>
        <pc:sldMkLst>
          <pc:docMk/>
          <pc:sldMk cId="0" sldId="268"/>
        </pc:sldMkLst>
        <pc:spChg chg="mod">
          <ac:chgData name="shaima almaazmi" userId="eb069308703b9d8e" providerId="LiveId" clId="{AA3FFEEB-529E-4433-9F9B-834B7220794B}" dt="2023-10-24T14:19:42.571" v="70" actId="14100"/>
          <ac:spMkLst>
            <pc:docMk/>
            <pc:sldMk cId="0" sldId="268"/>
            <ac:spMk id="6" creationId="{00000000-0000-0000-0000-000000000000}"/>
          </ac:spMkLst>
        </pc:spChg>
        <pc:spChg chg="add mod">
          <ac:chgData name="shaima almaazmi" userId="eb069308703b9d8e" providerId="LiveId" clId="{AA3FFEEB-529E-4433-9F9B-834B7220794B}" dt="2023-10-24T14:20:29.025" v="81" actId="1076"/>
          <ac:spMkLst>
            <pc:docMk/>
            <pc:sldMk cId="0" sldId="268"/>
            <ac:spMk id="7" creationId="{0ED1FE66-87B3-DDAA-8473-212188DC5401}"/>
          </ac:spMkLst>
        </pc:spChg>
        <pc:spChg chg="add mod">
          <ac:chgData name="shaima almaazmi" userId="eb069308703b9d8e" providerId="LiveId" clId="{AA3FFEEB-529E-4433-9F9B-834B7220794B}" dt="2023-10-24T14:20:29.025" v="81" actId="1076"/>
          <ac:spMkLst>
            <pc:docMk/>
            <pc:sldMk cId="0" sldId="268"/>
            <ac:spMk id="8" creationId="{63DB57BD-C462-55A3-7F90-55631A08BE8C}"/>
          </ac:spMkLst>
        </pc:spChg>
      </pc:sldChg>
      <pc:sldChg chg="addSp modSp mod modAnim">
        <pc:chgData name="shaima almaazmi" userId="eb069308703b9d8e" providerId="LiveId" clId="{AA3FFEEB-529E-4433-9F9B-834B7220794B}" dt="2023-10-24T14:20:35.383" v="83" actId="1076"/>
        <pc:sldMkLst>
          <pc:docMk/>
          <pc:sldMk cId="0" sldId="269"/>
        </pc:sldMkLst>
        <pc:spChg chg="add mod">
          <ac:chgData name="shaima almaazmi" userId="eb069308703b9d8e" providerId="LiveId" clId="{AA3FFEEB-529E-4433-9F9B-834B7220794B}" dt="2023-10-24T14:20:35.383" v="83" actId="1076"/>
          <ac:spMkLst>
            <pc:docMk/>
            <pc:sldMk cId="0" sldId="269"/>
            <ac:spMk id="16" creationId="{025596D7-C746-4CE4-59C2-080BD9CB6A85}"/>
          </ac:spMkLst>
        </pc:spChg>
        <pc:spChg chg="add mod">
          <ac:chgData name="shaima almaazmi" userId="eb069308703b9d8e" providerId="LiveId" clId="{AA3FFEEB-529E-4433-9F9B-834B7220794B}" dt="2023-10-24T14:20:35.383" v="83" actId="1076"/>
          <ac:spMkLst>
            <pc:docMk/>
            <pc:sldMk cId="0" sldId="269"/>
            <ac:spMk id="17" creationId="{91D4E16D-10F8-9BA1-3351-206E42D2CEEE}"/>
          </ac:spMkLst>
        </pc:spChg>
      </pc:sldChg>
      <pc:sldChg chg="delSp modSp add mod setBg">
        <pc:chgData name="shaima almaazmi" userId="eb069308703b9d8e" providerId="LiveId" clId="{AA3FFEEB-529E-4433-9F9B-834B7220794B}" dt="2023-10-24T14:22:31.165" v="99" actId="14100"/>
        <pc:sldMkLst>
          <pc:docMk/>
          <pc:sldMk cId="3614383518" sldId="270"/>
        </pc:sldMkLst>
        <pc:picChg chg="del">
          <ac:chgData name="shaima almaazmi" userId="eb069308703b9d8e" providerId="LiveId" clId="{AA3FFEEB-529E-4433-9F9B-834B7220794B}" dt="2023-10-24T14:22:26.313" v="97" actId="478"/>
          <ac:picMkLst>
            <pc:docMk/>
            <pc:sldMk cId="3614383518" sldId="270"/>
            <ac:picMk id="2" creationId="{00000000-0000-0000-0000-000000000000}"/>
          </ac:picMkLst>
        </pc:picChg>
        <pc:picChg chg="mod">
          <ac:chgData name="shaima almaazmi" userId="eb069308703b9d8e" providerId="LiveId" clId="{AA3FFEEB-529E-4433-9F9B-834B7220794B}" dt="2023-10-24T14:22:31.165" v="99" actId="14100"/>
          <ac:picMkLst>
            <pc:docMk/>
            <pc:sldMk cId="3614383518" sldId="270"/>
            <ac:picMk id="3" creationId="{39EFDFD1-C385-0852-1C6D-05F942D5FEC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1.svg"/><Relationship Id="rId5" Type="http://schemas.openxmlformats.org/officeDocument/2006/relationships/image" Target="../media/image10.sv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1.svg"/><Relationship Id="rId5" Type="http://schemas.openxmlformats.org/officeDocument/2006/relationships/image" Target="../media/image10.sv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5.svg"/><Relationship Id="rId5" Type="http://schemas.openxmlformats.org/officeDocument/2006/relationships/image" Target="../media/image12.svg"/><Relationship Id="rId15" Type="http://schemas.openxmlformats.org/officeDocument/2006/relationships/image" Target="../media/image41.sv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svg"/><Relationship Id="rId7" Type="http://schemas.openxmlformats.org/officeDocument/2006/relationships/image" Target="../media/image14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24" Type="http://schemas.openxmlformats.org/officeDocument/2006/relationships/image" Target="../media/image36.svg"/><Relationship Id="rId5" Type="http://schemas.openxmlformats.org/officeDocument/2006/relationships/image" Target="../media/image10.svg"/><Relationship Id="rId15" Type="http://schemas.openxmlformats.org/officeDocument/2006/relationships/image" Target="../media/image27.sv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6.png"/><Relationship Id="rId22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9.svg"/><Relationship Id="rId5" Type="http://schemas.openxmlformats.org/officeDocument/2006/relationships/image" Target="../media/image10.sv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4978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4842175" y="0"/>
                </a:moveTo>
                <a:lnTo>
                  <a:pt x="0" y="0"/>
                </a:lnTo>
                <a:lnTo>
                  <a:pt x="0" y="2681354"/>
                </a:lnTo>
                <a:lnTo>
                  <a:pt x="4842175" y="2681354"/>
                </a:lnTo>
                <a:lnTo>
                  <a:pt x="48421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64653">
            <a:off x="-598668" y="4812946"/>
            <a:ext cx="2247293" cy="2310301"/>
          </a:xfrm>
          <a:custGeom>
            <a:avLst/>
            <a:gdLst/>
            <a:ahLst/>
            <a:cxnLst/>
            <a:rect l="l" t="t" r="r" b="b"/>
            <a:pathLst>
              <a:path w="2247293" h="2310301">
                <a:moveTo>
                  <a:pt x="0" y="0"/>
                </a:moveTo>
                <a:lnTo>
                  <a:pt x="2247293" y="0"/>
                </a:lnTo>
                <a:lnTo>
                  <a:pt x="2247293" y="2310302"/>
                </a:lnTo>
                <a:lnTo>
                  <a:pt x="0" y="2310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171714" flipH="1">
            <a:off x="16634398" y="4609696"/>
            <a:ext cx="2247293" cy="2310301"/>
          </a:xfrm>
          <a:custGeom>
            <a:avLst/>
            <a:gdLst/>
            <a:ahLst/>
            <a:cxnLst/>
            <a:rect l="l" t="t" r="r" b="b"/>
            <a:pathLst>
              <a:path w="2247293" h="2310301">
                <a:moveTo>
                  <a:pt x="2247293" y="0"/>
                </a:moveTo>
                <a:lnTo>
                  <a:pt x="0" y="0"/>
                </a:lnTo>
                <a:lnTo>
                  <a:pt x="0" y="2310302"/>
                </a:lnTo>
                <a:lnTo>
                  <a:pt x="2247293" y="2310302"/>
                </a:lnTo>
                <a:lnTo>
                  <a:pt x="22472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318483" y="6309657"/>
            <a:ext cx="2448116" cy="2516755"/>
          </a:xfrm>
          <a:custGeom>
            <a:avLst/>
            <a:gdLst/>
            <a:ahLst/>
            <a:cxnLst/>
            <a:rect l="l" t="t" r="r" b="b"/>
            <a:pathLst>
              <a:path w="2448116" h="2516755">
                <a:moveTo>
                  <a:pt x="2448116" y="0"/>
                </a:moveTo>
                <a:lnTo>
                  <a:pt x="0" y="0"/>
                </a:lnTo>
                <a:lnTo>
                  <a:pt x="0" y="2516755"/>
                </a:lnTo>
                <a:lnTo>
                  <a:pt x="2448116" y="2516755"/>
                </a:lnTo>
                <a:lnTo>
                  <a:pt x="24481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80053">
            <a:off x="-830632" y="7160956"/>
            <a:ext cx="4244179" cy="4244179"/>
          </a:xfrm>
          <a:custGeom>
            <a:avLst/>
            <a:gdLst/>
            <a:ahLst/>
            <a:cxnLst/>
            <a:rect l="l" t="t" r="r" b="b"/>
            <a:pathLst>
              <a:path w="4244179" h="4244179">
                <a:moveTo>
                  <a:pt x="0" y="0"/>
                </a:moveTo>
                <a:lnTo>
                  <a:pt x="4244179" y="0"/>
                </a:lnTo>
                <a:lnTo>
                  <a:pt x="4244179" y="4244179"/>
                </a:lnTo>
                <a:lnTo>
                  <a:pt x="0" y="424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85802" y="6309657"/>
            <a:ext cx="2448116" cy="2516755"/>
          </a:xfrm>
          <a:custGeom>
            <a:avLst/>
            <a:gdLst/>
            <a:ahLst/>
            <a:cxnLst/>
            <a:rect l="l" t="t" r="r" b="b"/>
            <a:pathLst>
              <a:path w="2448116" h="2516755">
                <a:moveTo>
                  <a:pt x="0" y="0"/>
                </a:moveTo>
                <a:lnTo>
                  <a:pt x="2448116" y="0"/>
                </a:lnTo>
                <a:lnTo>
                  <a:pt x="2448116" y="2516755"/>
                </a:lnTo>
                <a:lnTo>
                  <a:pt x="0" y="2516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48876">
            <a:off x="15137210" y="7017202"/>
            <a:ext cx="4244179" cy="4244179"/>
          </a:xfrm>
          <a:custGeom>
            <a:avLst/>
            <a:gdLst/>
            <a:ahLst/>
            <a:cxnLst/>
            <a:rect l="l" t="t" r="r" b="b"/>
            <a:pathLst>
              <a:path w="4244179" h="4244179">
                <a:moveTo>
                  <a:pt x="0" y="0"/>
                </a:moveTo>
                <a:lnTo>
                  <a:pt x="4244180" y="0"/>
                </a:lnTo>
                <a:lnTo>
                  <a:pt x="4244180" y="4244179"/>
                </a:lnTo>
                <a:lnTo>
                  <a:pt x="0" y="424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972485">
            <a:off x="-471111" y="2201848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5"/>
                </a:lnTo>
                <a:lnTo>
                  <a:pt x="0" y="210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8343948">
            <a:off x="16228176" y="205498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668887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18753" y="3079506"/>
            <a:ext cx="14650493" cy="447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5"/>
              </a:lnSpc>
              <a:spcBef>
                <a:spcPct val="0"/>
              </a:spcBef>
            </a:pPr>
            <a:r>
              <a:rPr lang="en-US" sz="24646">
                <a:solidFill>
                  <a:srgbClr val="577644"/>
                </a:solidFill>
                <a:latin typeface="Tufuli Arabic"/>
              </a:rPr>
              <a:t>1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55694" y="3803406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5533206" y="3960512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989237" y="1028700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6133137" y="1028700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3585140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6"/>
                </a:lnTo>
                <a:lnTo>
                  <a:pt x="852596" y="815296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2816291" y="6662461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6"/>
                </a:lnTo>
                <a:lnTo>
                  <a:pt x="852596" y="815296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5106907" y="6662461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635068" y="6900382"/>
            <a:ext cx="5008542" cy="2153673"/>
          </a:xfrm>
          <a:custGeom>
            <a:avLst/>
            <a:gdLst/>
            <a:ahLst/>
            <a:cxnLst/>
            <a:rect l="l" t="t" r="r" b="b"/>
            <a:pathLst>
              <a:path w="5008542" h="2153673">
                <a:moveTo>
                  <a:pt x="0" y="0"/>
                </a:moveTo>
                <a:lnTo>
                  <a:pt x="5008542" y="0"/>
                </a:lnTo>
                <a:lnTo>
                  <a:pt x="5008542" y="2153673"/>
                </a:lnTo>
                <a:lnTo>
                  <a:pt x="0" y="2153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67231" y="2333964"/>
            <a:ext cx="14650493" cy="132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2"/>
              </a:lnSpc>
              <a:spcBef>
                <a:spcPct val="0"/>
              </a:spcBef>
            </a:pPr>
            <a:r>
              <a:rPr lang="en-US" sz="7294">
                <a:solidFill>
                  <a:srgbClr val="C6B5E1"/>
                </a:solidFill>
                <a:cs typeface="Tufuli Arabic"/>
              </a:rPr>
              <a:t>عنوان الدرس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34211" y="7766966"/>
            <a:ext cx="4316533" cy="37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  <a:spcBef>
                <a:spcPct val="0"/>
              </a:spcBef>
            </a:pPr>
            <a:r>
              <a:rPr lang="en-US" sz="2194">
                <a:solidFill>
                  <a:srgbClr val="FFFFF2"/>
                </a:solidFill>
                <a:cs typeface="Sensei"/>
              </a:rPr>
              <a:t>فاطمة الحوسني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4448" y="7477757"/>
            <a:ext cx="5421601" cy="3002212"/>
          </a:xfrm>
          <a:custGeom>
            <a:avLst/>
            <a:gdLst/>
            <a:ahLst/>
            <a:cxnLst/>
            <a:rect l="l" t="t" r="r" b="b"/>
            <a:pathLst>
              <a:path w="5421601" h="3002212">
                <a:moveTo>
                  <a:pt x="5421601" y="0"/>
                </a:moveTo>
                <a:lnTo>
                  <a:pt x="0" y="0"/>
                </a:lnTo>
                <a:lnTo>
                  <a:pt x="0" y="3002211"/>
                </a:lnTo>
                <a:lnTo>
                  <a:pt x="5421601" y="3002211"/>
                </a:lnTo>
                <a:lnTo>
                  <a:pt x="5421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72485">
            <a:off x="-677375" y="4244891"/>
            <a:ext cx="2589577" cy="2498941"/>
          </a:xfrm>
          <a:custGeom>
            <a:avLst/>
            <a:gdLst/>
            <a:ahLst/>
            <a:cxnLst/>
            <a:rect l="l" t="t" r="r" b="b"/>
            <a:pathLst>
              <a:path w="2589577" h="2498941">
                <a:moveTo>
                  <a:pt x="0" y="0"/>
                </a:moveTo>
                <a:lnTo>
                  <a:pt x="2589577" y="0"/>
                </a:lnTo>
                <a:lnTo>
                  <a:pt x="2589577" y="2498942"/>
                </a:lnTo>
                <a:lnTo>
                  <a:pt x="0" y="2498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343948">
            <a:off x="16808927" y="403549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34951">
            <a:off x="6295185" y="6192759"/>
            <a:ext cx="2320068" cy="655419"/>
          </a:xfrm>
          <a:custGeom>
            <a:avLst/>
            <a:gdLst/>
            <a:ahLst/>
            <a:cxnLst/>
            <a:rect l="l" t="t" r="r" b="b"/>
            <a:pathLst>
              <a:path w="2320068" h="655419">
                <a:moveTo>
                  <a:pt x="0" y="0"/>
                </a:moveTo>
                <a:lnTo>
                  <a:pt x="2320069" y="0"/>
                </a:lnTo>
                <a:lnTo>
                  <a:pt x="2320069" y="655420"/>
                </a:lnTo>
                <a:lnTo>
                  <a:pt x="0" y="655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28507" y="1641011"/>
            <a:ext cx="3898773" cy="41148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508292" y="1641011"/>
            <a:ext cx="3507277" cy="428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9"/>
              </a:lnSpc>
              <a:spcBef>
                <a:spcPct val="0"/>
              </a:spcBef>
            </a:pPr>
            <a:r>
              <a:rPr lang="en-US" sz="23599" dirty="0">
                <a:solidFill>
                  <a:srgbClr val="FFFFF2"/>
                </a:solidFill>
                <a:latin typeface="Tufuli Arabic"/>
              </a:rPr>
              <a:t> 1</a:t>
            </a:r>
          </a:p>
        </p:txBody>
      </p:sp>
      <p:sp>
        <p:nvSpPr>
          <p:cNvPr id="11" name="Freeform 11"/>
          <p:cNvSpPr/>
          <p:nvPr/>
        </p:nvSpPr>
        <p:spPr>
          <a:xfrm rot="-2148876">
            <a:off x="8979211" y="3894168"/>
            <a:ext cx="4244179" cy="4244179"/>
          </a:xfrm>
          <a:custGeom>
            <a:avLst/>
            <a:gdLst/>
            <a:ahLst/>
            <a:cxnLst/>
            <a:rect l="l" t="t" r="r" b="b"/>
            <a:pathLst>
              <a:path w="4244179" h="4244179">
                <a:moveTo>
                  <a:pt x="0" y="0"/>
                </a:moveTo>
                <a:lnTo>
                  <a:pt x="4244179" y="0"/>
                </a:lnTo>
                <a:lnTo>
                  <a:pt x="4244179" y="4244179"/>
                </a:lnTo>
                <a:lnTo>
                  <a:pt x="0" y="4244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4448" y="7477757"/>
            <a:ext cx="5421601" cy="3002212"/>
          </a:xfrm>
          <a:custGeom>
            <a:avLst/>
            <a:gdLst/>
            <a:ahLst/>
            <a:cxnLst/>
            <a:rect l="l" t="t" r="r" b="b"/>
            <a:pathLst>
              <a:path w="5421601" h="3002212">
                <a:moveTo>
                  <a:pt x="5421601" y="0"/>
                </a:moveTo>
                <a:lnTo>
                  <a:pt x="0" y="0"/>
                </a:lnTo>
                <a:lnTo>
                  <a:pt x="0" y="3002211"/>
                </a:lnTo>
                <a:lnTo>
                  <a:pt x="5421601" y="3002211"/>
                </a:lnTo>
                <a:lnTo>
                  <a:pt x="5421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72485">
            <a:off x="-677375" y="4244891"/>
            <a:ext cx="2589577" cy="2498941"/>
          </a:xfrm>
          <a:custGeom>
            <a:avLst/>
            <a:gdLst/>
            <a:ahLst/>
            <a:cxnLst/>
            <a:rect l="l" t="t" r="r" b="b"/>
            <a:pathLst>
              <a:path w="2589577" h="2498941">
                <a:moveTo>
                  <a:pt x="0" y="0"/>
                </a:moveTo>
                <a:lnTo>
                  <a:pt x="2589577" y="0"/>
                </a:lnTo>
                <a:lnTo>
                  <a:pt x="2589577" y="2498942"/>
                </a:lnTo>
                <a:lnTo>
                  <a:pt x="0" y="2498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343948">
            <a:off x="16808927" y="403549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34951">
            <a:off x="6295185" y="6192759"/>
            <a:ext cx="2320068" cy="655419"/>
          </a:xfrm>
          <a:custGeom>
            <a:avLst/>
            <a:gdLst/>
            <a:ahLst/>
            <a:cxnLst/>
            <a:rect l="l" t="t" r="r" b="b"/>
            <a:pathLst>
              <a:path w="2320068" h="655419">
                <a:moveTo>
                  <a:pt x="0" y="0"/>
                </a:moveTo>
                <a:lnTo>
                  <a:pt x="2320069" y="0"/>
                </a:lnTo>
                <a:lnTo>
                  <a:pt x="2320069" y="655420"/>
                </a:lnTo>
                <a:lnTo>
                  <a:pt x="0" y="655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28507" y="1641011"/>
            <a:ext cx="3898773" cy="41148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97679" y="1554795"/>
            <a:ext cx="3507277" cy="428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9"/>
              </a:lnSpc>
              <a:spcBef>
                <a:spcPct val="0"/>
              </a:spcBef>
            </a:pPr>
            <a:r>
              <a:rPr lang="en-US" sz="23599" dirty="0">
                <a:solidFill>
                  <a:srgbClr val="FFFFF2"/>
                </a:solidFill>
                <a:latin typeface="Tufuli Arabic"/>
              </a:rPr>
              <a:t> 1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8648507" y="2738978"/>
            <a:ext cx="4328458" cy="5510768"/>
          </a:xfrm>
          <a:custGeom>
            <a:avLst/>
            <a:gdLst/>
            <a:ahLst/>
            <a:cxnLst/>
            <a:rect l="l" t="t" r="r" b="b"/>
            <a:pathLst>
              <a:path w="4328458" h="5510768">
                <a:moveTo>
                  <a:pt x="4328458" y="0"/>
                </a:moveTo>
                <a:lnTo>
                  <a:pt x="0" y="0"/>
                </a:lnTo>
                <a:lnTo>
                  <a:pt x="0" y="5510768"/>
                </a:lnTo>
                <a:lnTo>
                  <a:pt x="4328458" y="5510768"/>
                </a:lnTo>
                <a:lnTo>
                  <a:pt x="432845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72485">
            <a:off x="-471111" y="2201848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5"/>
                </a:lnTo>
                <a:lnTo>
                  <a:pt x="0" y="2106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343948">
            <a:off x="16228176" y="205498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68887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5694" y="3803406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533206" y="3960512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378753" y="174124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2129633" y="143634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7" y="0"/>
                </a:moveTo>
                <a:lnTo>
                  <a:pt x="0" y="0"/>
                </a:lnTo>
                <a:lnTo>
                  <a:pt x="0" y="815295"/>
                </a:lnTo>
                <a:lnTo>
                  <a:pt x="852597" y="815295"/>
                </a:lnTo>
                <a:lnTo>
                  <a:pt x="8525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3585140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6"/>
                </a:lnTo>
                <a:lnTo>
                  <a:pt x="852596" y="815296"/>
                </a:lnTo>
                <a:lnTo>
                  <a:pt x="8525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914904" y="7786382"/>
            <a:ext cx="1706259" cy="2049001"/>
          </a:xfrm>
          <a:custGeom>
            <a:avLst/>
            <a:gdLst/>
            <a:ahLst/>
            <a:cxnLst/>
            <a:rect l="l" t="t" r="r" b="b"/>
            <a:pathLst>
              <a:path w="1706259" h="2049001">
                <a:moveTo>
                  <a:pt x="0" y="0"/>
                </a:moveTo>
                <a:lnTo>
                  <a:pt x="1706260" y="0"/>
                </a:lnTo>
                <a:lnTo>
                  <a:pt x="1706260" y="2049001"/>
                </a:lnTo>
                <a:lnTo>
                  <a:pt x="0" y="20490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809661" y="4768673"/>
            <a:ext cx="6315363" cy="5454894"/>
          </a:xfrm>
          <a:custGeom>
            <a:avLst/>
            <a:gdLst/>
            <a:ahLst/>
            <a:cxnLst/>
            <a:rect l="l" t="t" r="r" b="b"/>
            <a:pathLst>
              <a:path w="6315363" h="5454894">
                <a:moveTo>
                  <a:pt x="0" y="0"/>
                </a:moveTo>
                <a:lnTo>
                  <a:pt x="6315362" y="0"/>
                </a:lnTo>
                <a:lnTo>
                  <a:pt x="6315362" y="5454895"/>
                </a:lnTo>
                <a:lnTo>
                  <a:pt x="0" y="5454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822034" y="2570545"/>
            <a:ext cx="12290617" cy="93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B58FE6"/>
                </a:solidFill>
                <a:cs typeface="Tufuli Arabic"/>
              </a:rPr>
              <a:t>أنظر يا صغيري، كم تفاحة ترى في السلة؟</a:t>
            </a: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16D8885B-D518-B5A4-6709-E42C52A5BD40}"/>
              </a:ext>
            </a:extLst>
          </p:cNvPr>
          <p:cNvSpPr/>
          <p:nvPr/>
        </p:nvSpPr>
        <p:spPr>
          <a:xfrm>
            <a:off x="12856228" y="5229716"/>
            <a:ext cx="3898773" cy="41148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A84A884-18D5-E045-DC85-E265A0739ABF}"/>
              </a:ext>
            </a:extLst>
          </p:cNvPr>
          <p:cNvSpPr txBox="1"/>
          <p:nvPr/>
        </p:nvSpPr>
        <p:spPr>
          <a:xfrm>
            <a:off x="12725400" y="5143500"/>
            <a:ext cx="3507277" cy="428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9"/>
              </a:lnSpc>
              <a:spcBef>
                <a:spcPct val="0"/>
              </a:spcBef>
            </a:pPr>
            <a:r>
              <a:rPr lang="en-US" sz="23599" dirty="0">
                <a:solidFill>
                  <a:srgbClr val="FFFFF2"/>
                </a:solidFill>
                <a:latin typeface="Tufuli Arabic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2935" y="7290314"/>
            <a:ext cx="5421601" cy="3002212"/>
          </a:xfrm>
          <a:custGeom>
            <a:avLst/>
            <a:gdLst/>
            <a:ahLst/>
            <a:cxnLst/>
            <a:rect l="l" t="t" r="r" b="b"/>
            <a:pathLst>
              <a:path w="5421601" h="3002212">
                <a:moveTo>
                  <a:pt x="5421601" y="0"/>
                </a:moveTo>
                <a:lnTo>
                  <a:pt x="0" y="0"/>
                </a:lnTo>
                <a:lnTo>
                  <a:pt x="0" y="3002211"/>
                </a:lnTo>
                <a:lnTo>
                  <a:pt x="5421601" y="3002211"/>
                </a:lnTo>
                <a:lnTo>
                  <a:pt x="5421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74464" y="3333428"/>
            <a:ext cx="1748729" cy="1656523"/>
          </a:xfrm>
          <a:custGeom>
            <a:avLst/>
            <a:gdLst/>
            <a:ahLst/>
            <a:cxnLst/>
            <a:rect l="l" t="t" r="r" b="b"/>
            <a:pathLst>
              <a:path w="1748729" h="1656523">
                <a:moveTo>
                  <a:pt x="0" y="0"/>
                </a:moveTo>
                <a:lnTo>
                  <a:pt x="1748729" y="0"/>
                </a:lnTo>
                <a:lnTo>
                  <a:pt x="1748729" y="1656523"/>
                </a:lnTo>
                <a:lnTo>
                  <a:pt x="0" y="1656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231510" y="616849"/>
            <a:ext cx="6459875" cy="6322603"/>
          </a:xfrm>
          <a:custGeom>
            <a:avLst/>
            <a:gdLst/>
            <a:ahLst/>
            <a:cxnLst/>
            <a:rect l="l" t="t" r="r" b="b"/>
            <a:pathLst>
              <a:path w="6459875" h="6322603">
                <a:moveTo>
                  <a:pt x="6459875" y="0"/>
                </a:moveTo>
                <a:lnTo>
                  <a:pt x="0" y="0"/>
                </a:lnTo>
                <a:lnTo>
                  <a:pt x="0" y="6322603"/>
                </a:lnTo>
                <a:lnTo>
                  <a:pt x="6459875" y="6322603"/>
                </a:lnTo>
                <a:lnTo>
                  <a:pt x="6459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23193" y="5414794"/>
            <a:ext cx="10860796" cy="1939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829"/>
              </a:lnSpc>
            </a:pPr>
            <a:r>
              <a:rPr lang="en-US" sz="5592" dirty="0" err="1">
                <a:solidFill>
                  <a:srgbClr val="B58FE6"/>
                </a:solidFill>
                <a:cs typeface="Tufuli Arabic"/>
              </a:rPr>
              <a:t>كم</a:t>
            </a:r>
            <a:r>
              <a:rPr lang="en-US" sz="5592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5592" dirty="0" err="1">
                <a:solidFill>
                  <a:srgbClr val="B58FE6"/>
                </a:solidFill>
                <a:cs typeface="Tufuli Arabic"/>
              </a:rPr>
              <a:t>ليمونة</a:t>
            </a:r>
            <a:r>
              <a:rPr lang="en-US" sz="5592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5592" dirty="0" err="1">
                <a:solidFill>
                  <a:srgbClr val="B58FE6"/>
                </a:solidFill>
                <a:cs typeface="Tufuli Arabic"/>
              </a:rPr>
              <a:t>ترى</a:t>
            </a:r>
            <a:r>
              <a:rPr lang="en-US" sz="5592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5592" dirty="0" err="1">
                <a:solidFill>
                  <a:srgbClr val="B58FE6"/>
                </a:solidFill>
                <a:cs typeface="Tufuli Arabic"/>
              </a:rPr>
              <a:t>فوق</a:t>
            </a:r>
            <a:r>
              <a:rPr lang="en-US" sz="5592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5592" dirty="0" err="1">
                <a:solidFill>
                  <a:srgbClr val="B58FE6"/>
                </a:solidFill>
                <a:cs typeface="Tufuli Arabic"/>
              </a:rPr>
              <a:t>الشجرة</a:t>
            </a:r>
            <a:r>
              <a:rPr lang="en-US" sz="5592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5592" dirty="0" err="1">
                <a:solidFill>
                  <a:srgbClr val="B58FE6"/>
                </a:solidFill>
                <a:cs typeface="Tufuli Arabic"/>
              </a:rPr>
              <a:t>يا</a:t>
            </a:r>
            <a:r>
              <a:rPr lang="en-US" sz="5592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5592" dirty="0" err="1">
                <a:solidFill>
                  <a:srgbClr val="B58FE6"/>
                </a:solidFill>
                <a:cs typeface="Tufuli Arabic"/>
              </a:rPr>
              <a:t>صديق</a:t>
            </a:r>
            <a:r>
              <a:rPr lang="ar-AE" sz="5592" dirty="0">
                <a:solidFill>
                  <a:srgbClr val="B58FE6"/>
                </a:solidFill>
                <a:cs typeface="Tufuli Arabic"/>
              </a:rPr>
              <a:t>ي</a:t>
            </a:r>
            <a:r>
              <a:rPr lang="ar-SA" sz="5592" dirty="0">
                <a:solidFill>
                  <a:srgbClr val="B58FE6"/>
                </a:solidFill>
                <a:cs typeface="Tufuli Arabic"/>
              </a:rPr>
              <a:t>؟</a:t>
            </a:r>
            <a:endParaRPr lang="en-US" sz="5592" dirty="0">
              <a:solidFill>
                <a:srgbClr val="B58FE6"/>
              </a:solidFill>
              <a:cs typeface="Tufuli Arabic"/>
            </a:endParaRPr>
          </a:p>
          <a:p>
            <a:pPr>
              <a:lnSpc>
                <a:spcPts val="7829"/>
              </a:lnSpc>
              <a:spcBef>
                <a:spcPct val="0"/>
              </a:spcBef>
            </a:pPr>
            <a:endParaRPr lang="en-US" sz="5592" dirty="0">
              <a:solidFill>
                <a:srgbClr val="B58FE6"/>
              </a:solidFill>
              <a:cs typeface="Tufuli Arabic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0ED1FE66-87B3-DDAA-8473-212188DC5401}"/>
              </a:ext>
            </a:extLst>
          </p:cNvPr>
          <p:cNvSpPr/>
          <p:nvPr/>
        </p:nvSpPr>
        <p:spPr>
          <a:xfrm>
            <a:off x="9982200" y="419100"/>
            <a:ext cx="3898773" cy="41148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3DB57BD-C462-55A3-7F90-55631A08BE8C}"/>
              </a:ext>
            </a:extLst>
          </p:cNvPr>
          <p:cNvSpPr txBox="1"/>
          <p:nvPr/>
        </p:nvSpPr>
        <p:spPr>
          <a:xfrm>
            <a:off x="9851372" y="332884"/>
            <a:ext cx="3507277" cy="428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9"/>
              </a:lnSpc>
              <a:spcBef>
                <a:spcPct val="0"/>
              </a:spcBef>
            </a:pPr>
            <a:r>
              <a:rPr lang="en-US" sz="23599" dirty="0">
                <a:solidFill>
                  <a:srgbClr val="FFFFF2"/>
                </a:solidFill>
                <a:latin typeface="Tufuli Arabic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20546" y="8477648"/>
            <a:ext cx="3267454" cy="1809352"/>
          </a:xfrm>
          <a:custGeom>
            <a:avLst/>
            <a:gdLst/>
            <a:ahLst/>
            <a:cxnLst/>
            <a:rect l="l" t="t" r="r" b="b"/>
            <a:pathLst>
              <a:path w="3267454" h="1809352">
                <a:moveTo>
                  <a:pt x="0" y="0"/>
                </a:moveTo>
                <a:lnTo>
                  <a:pt x="3267454" y="0"/>
                </a:lnTo>
                <a:lnTo>
                  <a:pt x="3267454" y="1809352"/>
                </a:lnTo>
                <a:lnTo>
                  <a:pt x="0" y="1809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35059" y="222769"/>
            <a:ext cx="4327518" cy="2631238"/>
          </a:xfrm>
          <a:custGeom>
            <a:avLst/>
            <a:gdLst/>
            <a:ahLst/>
            <a:cxnLst/>
            <a:rect l="l" t="t" r="r" b="b"/>
            <a:pathLst>
              <a:path w="4327518" h="2631238">
                <a:moveTo>
                  <a:pt x="0" y="0"/>
                </a:moveTo>
                <a:lnTo>
                  <a:pt x="4327518" y="0"/>
                </a:lnTo>
                <a:lnTo>
                  <a:pt x="4327518" y="2631238"/>
                </a:lnTo>
                <a:lnTo>
                  <a:pt x="0" y="2631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7733" y="520023"/>
            <a:ext cx="2904652" cy="1766100"/>
          </a:xfrm>
          <a:custGeom>
            <a:avLst/>
            <a:gdLst/>
            <a:ahLst/>
            <a:cxnLst/>
            <a:rect l="l" t="t" r="r" b="b"/>
            <a:pathLst>
              <a:path w="2904652" h="1766100">
                <a:moveTo>
                  <a:pt x="0" y="0"/>
                </a:moveTo>
                <a:lnTo>
                  <a:pt x="2904652" y="0"/>
                </a:lnTo>
                <a:lnTo>
                  <a:pt x="2904652" y="1766100"/>
                </a:lnTo>
                <a:lnTo>
                  <a:pt x="0" y="176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92459" y="187585"/>
            <a:ext cx="1093504" cy="664877"/>
          </a:xfrm>
          <a:custGeom>
            <a:avLst/>
            <a:gdLst/>
            <a:ahLst/>
            <a:cxnLst/>
            <a:rect l="l" t="t" r="r" b="b"/>
            <a:pathLst>
              <a:path w="1093504" h="664877">
                <a:moveTo>
                  <a:pt x="0" y="0"/>
                </a:moveTo>
                <a:lnTo>
                  <a:pt x="1093503" y="0"/>
                </a:lnTo>
                <a:lnTo>
                  <a:pt x="1093503" y="664877"/>
                </a:lnTo>
                <a:lnTo>
                  <a:pt x="0" y="664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551161" y="0"/>
            <a:ext cx="3938616" cy="2394776"/>
          </a:xfrm>
          <a:custGeom>
            <a:avLst/>
            <a:gdLst/>
            <a:ahLst/>
            <a:cxnLst/>
            <a:rect l="l" t="t" r="r" b="b"/>
            <a:pathLst>
              <a:path w="3938616" h="2394776">
                <a:moveTo>
                  <a:pt x="0" y="0"/>
                </a:moveTo>
                <a:lnTo>
                  <a:pt x="3938617" y="0"/>
                </a:lnTo>
                <a:lnTo>
                  <a:pt x="3938617" y="2394776"/>
                </a:lnTo>
                <a:lnTo>
                  <a:pt x="0" y="2394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82721" y="222769"/>
            <a:ext cx="1093504" cy="664877"/>
          </a:xfrm>
          <a:custGeom>
            <a:avLst/>
            <a:gdLst/>
            <a:ahLst/>
            <a:cxnLst/>
            <a:rect l="l" t="t" r="r" b="b"/>
            <a:pathLst>
              <a:path w="1093504" h="664877">
                <a:moveTo>
                  <a:pt x="0" y="0"/>
                </a:moveTo>
                <a:lnTo>
                  <a:pt x="1093503" y="0"/>
                </a:lnTo>
                <a:lnTo>
                  <a:pt x="1093503" y="664877"/>
                </a:lnTo>
                <a:lnTo>
                  <a:pt x="0" y="664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738714" y="8923566"/>
            <a:ext cx="2462183" cy="1363434"/>
          </a:xfrm>
          <a:custGeom>
            <a:avLst/>
            <a:gdLst/>
            <a:ahLst/>
            <a:cxnLst/>
            <a:rect l="l" t="t" r="r" b="b"/>
            <a:pathLst>
              <a:path w="2462183" h="1363434">
                <a:moveTo>
                  <a:pt x="0" y="0"/>
                </a:moveTo>
                <a:lnTo>
                  <a:pt x="2462184" y="0"/>
                </a:lnTo>
                <a:lnTo>
                  <a:pt x="2462184" y="1363434"/>
                </a:lnTo>
                <a:lnTo>
                  <a:pt x="0" y="1363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90716" y="1028700"/>
            <a:ext cx="4524994" cy="9258300"/>
          </a:xfrm>
          <a:custGeom>
            <a:avLst/>
            <a:gdLst/>
            <a:ahLst/>
            <a:cxnLst/>
            <a:rect l="l" t="t" r="r" b="b"/>
            <a:pathLst>
              <a:path w="4524994" h="9258300">
                <a:moveTo>
                  <a:pt x="0" y="0"/>
                </a:moveTo>
                <a:lnTo>
                  <a:pt x="4524994" y="0"/>
                </a:lnTo>
                <a:lnTo>
                  <a:pt x="452499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37464">
            <a:off x="13224814" y="3113177"/>
            <a:ext cx="897731" cy="1076739"/>
          </a:xfrm>
          <a:custGeom>
            <a:avLst/>
            <a:gdLst/>
            <a:ahLst/>
            <a:cxnLst/>
            <a:rect l="l" t="t" r="r" b="b"/>
            <a:pathLst>
              <a:path w="897731" h="1076739">
                <a:moveTo>
                  <a:pt x="0" y="0"/>
                </a:moveTo>
                <a:lnTo>
                  <a:pt x="897731" y="0"/>
                </a:lnTo>
                <a:lnTo>
                  <a:pt x="897731" y="1076739"/>
                </a:lnTo>
                <a:lnTo>
                  <a:pt x="0" y="1076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853985">
            <a:off x="12822340" y="5233187"/>
            <a:ext cx="862745" cy="1066763"/>
          </a:xfrm>
          <a:custGeom>
            <a:avLst/>
            <a:gdLst/>
            <a:ahLst/>
            <a:cxnLst/>
            <a:rect l="l" t="t" r="r" b="b"/>
            <a:pathLst>
              <a:path w="862745" h="1066763">
                <a:moveTo>
                  <a:pt x="0" y="0"/>
                </a:moveTo>
                <a:lnTo>
                  <a:pt x="862744" y="0"/>
                </a:lnTo>
                <a:lnTo>
                  <a:pt x="862744" y="1066764"/>
                </a:lnTo>
                <a:lnTo>
                  <a:pt x="0" y="1066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53985">
            <a:off x="15539825" y="4610118"/>
            <a:ext cx="862745" cy="1066763"/>
          </a:xfrm>
          <a:custGeom>
            <a:avLst/>
            <a:gdLst/>
            <a:ahLst/>
            <a:cxnLst/>
            <a:rect l="l" t="t" r="r" b="b"/>
            <a:pathLst>
              <a:path w="862745" h="1066763">
                <a:moveTo>
                  <a:pt x="0" y="0"/>
                </a:moveTo>
                <a:lnTo>
                  <a:pt x="862745" y="0"/>
                </a:lnTo>
                <a:lnTo>
                  <a:pt x="862745" y="1066764"/>
                </a:lnTo>
                <a:lnTo>
                  <a:pt x="0" y="1066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301929">
            <a:off x="14396112" y="1861394"/>
            <a:ext cx="862745" cy="1066763"/>
          </a:xfrm>
          <a:custGeom>
            <a:avLst/>
            <a:gdLst/>
            <a:ahLst/>
            <a:cxnLst/>
            <a:rect l="l" t="t" r="r" b="b"/>
            <a:pathLst>
              <a:path w="862745" h="1066763">
                <a:moveTo>
                  <a:pt x="0" y="0"/>
                </a:moveTo>
                <a:lnTo>
                  <a:pt x="862744" y="0"/>
                </a:lnTo>
                <a:lnTo>
                  <a:pt x="862744" y="1066764"/>
                </a:lnTo>
                <a:lnTo>
                  <a:pt x="0" y="1066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64584" y="5198464"/>
            <a:ext cx="10270950" cy="301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</a:pPr>
            <a:r>
              <a:rPr lang="en-US" sz="5592">
                <a:solidFill>
                  <a:srgbClr val="789B45"/>
                </a:solidFill>
                <a:cs typeface="Tufuli Arabic"/>
              </a:rPr>
              <a:t>اخبرني يا صغيري، كم تفاحة حمراء فوق الشجرة؟</a:t>
            </a:r>
          </a:p>
          <a:p>
            <a:pPr>
              <a:lnSpc>
                <a:spcPts val="7829"/>
              </a:lnSpc>
              <a:spcBef>
                <a:spcPct val="0"/>
              </a:spcBef>
            </a:pPr>
            <a:endParaRPr lang="en-US" sz="5592">
              <a:solidFill>
                <a:srgbClr val="789B45"/>
              </a:solidFill>
              <a:cs typeface="Tufuli Arabic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57442" y="8477648"/>
            <a:ext cx="3267454" cy="1809352"/>
          </a:xfrm>
          <a:custGeom>
            <a:avLst/>
            <a:gdLst/>
            <a:ahLst/>
            <a:cxnLst/>
            <a:rect l="l" t="t" r="r" b="b"/>
            <a:pathLst>
              <a:path w="3267454" h="1809352">
                <a:moveTo>
                  <a:pt x="0" y="0"/>
                </a:moveTo>
                <a:lnTo>
                  <a:pt x="3267453" y="0"/>
                </a:lnTo>
                <a:lnTo>
                  <a:pt x="3267453" y="1809352"/>
                </a:lnTo>
                <a:lnTo>
                  <a:pt x="0" y="1809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025596D7-C746-4CE4-59C2-080BD9CB6A85}"/>
              </a:ext>
            </a:extLst>
          </p:cNvPr>
          <p:cNvSpPr/>
          <p:nvPr/>
        </p:nvSpPr>
        <p:spPr>
          <a:xfrm>
            <a:off x="7483522" y="308478"/>
            <a:ext cx="3898773" cy="41148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1D4E16D-10F8-9BA1-3351-206E42D2CEEE}"/>
              </a:ext>
            </a:extLst>
          </p:cNvPr>
          <p:cNvSpPr txBox="1"/>
          <p:nvPr/>
        </p:nvSpPr>
        <p:spPr>
          <a:xfrm>
            <a:off x="7352694" y="222262"/>
            <a:ext cx="3507277" cy="428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9"/>
              </a:lnSpc>
              <a:spcBef>
                <a:spcPct val="0"/>
              </a:spcBef>
            </a:pPr>
            <a:r>
              <a:rPr lang="en-US" sz="23599" dirty="0">
                <a:solidFill>
                  <a:srgbClr val="FFFFF2"/>
                </a:solidFill>
                <a:latin typeface="Tufuli Arabic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4978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4842175" y="0"/>
                </a:moveTo>
                <a:lnTo>
                  <a:pt x="0" y="0"/>
                </a:lnTo>
                <a:lnTo>
                  <a:pt x="0" y="2681354"/>
                </a:lnTo>
                <a:lnTo>
                  <a:pt x="4842175" y="2681354"/>
                </a:lnTo>
                <a:lnTo>
                  <a:pt x="48421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64653">
            <a:off x="-598668" y="4812946"/>
            <a:ext cx="2247293" cy="2310301"/>
          </a:xfrm>
          <a:custGeom>
            <a:avLst/>
            <a:gdLst/>
            <a:ahLst/>
            <a:cxnLst/>
            <a:rect l="l" t="t" r="r" b="b"/>
            <a:pathLst>
              <a:path w="2247293" h="2310301">
                <a:moveTo>
                  <a:pt x="0" y="0"/>
                </a:moveTo>
                <a:lnTo>
                  <a:pt x="2247293" y="0"/>
                </a:lnTo>
                <a:lnTo>
                  <a:pt x="2247293" y="2310302"/>
                </a:lnTo>
                <a:lnTo>
                  <a:pt x="0" y="2310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171714" flipH="1">
            <a:off x="16634398" y="4609696"/>
            <a:ext cx="2247293" cy="2310301"/>
          </a:xfrm>
          <a:custGeom>
            <a:avLst/>
            <a:gdLst/>
            <a:ahLst/>
            <a:cxnLst/>
            <a:rect l="l" t="t" r="r" b="b"/>
            <a:pathLst>
              <a:path w="2247293" h="2310301">
                <a:moveTo>
                  <a:pt x="2247293" y="0"/>
                </a:moveTo>
                <a:lnTo>
                  <a:pt x="0" y="0"/>
                </a:lnTo>
                <a:lnTo>
                  <a:pt x="0" y="2310302"/>
                </a:lnTo>
                <a:lnTo>
                  <a:pt x="2247293" y="2310302"/>
                </a:lnTo>
                <a:lnTo>
                  <a:pt x="22472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318483" y="6309657"/>
            <a:ext cx="2448116" cy="2516755"/>
          </a:xfrm>
          <a:custGeom>
            <a:avLst/>
            <a:gdLst/>
            <a:ahLst/>
            <a:cxnLst/>
            <a:rect l="l" t="t" r="r" b="b"/>
            <a:pathLst>
              <a:path w="2448116" h="2516755">
                <a:moveTo>
                  <a:pt x="2448116" y="0"/>
                </a:moveTo>
                <a:lnTo>
                  <a:pt x="0" y="0"/>
                </a:lnTo>
                <a:lnTo>
                  <a:pt x="0" y="2516755"/>
                </a:lnTo>
                <a:lnTo>
                  <a:pt x="2448116" y="2516755"/>
                </a:lnTo>
                <a:lnTo>
                  <a:pt x="24481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80053">
            <a:off x="-830632" y="7160956"/>
            <a:ext cx="4244179" cy="4244179"/>
          </a:xfrm>
          <a:custGeom>
            <a:avLst/>
            <a:gdLst/>
            <a:ahLst/>
            <a:cxnLst/>
            <a:rect l="l" t="t" r="r" b="b"/>
            <a:pathLst>
              <a:path w="4244179" h="4244179">
                <a:moveTo>
                  <a:pt x="0" y="0"/>
                </a:moveTo>
                <a:lnTo>
                  <a:pt x="4244179" y="0"/>
                </a:lnTo>
                <a:lnTo>
                  <a:pt x="4244179" y="4244179"/>
                </a:lnTo>
                <a:lnTo>
                  <a:pt x="0" y="424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85802" y="6309657"/>
            <a:ext cx="2448116" cy="2516755"/>
          </a:xfrm>
          <a:custGeom>
            <a:avLst/>
            <a:gdLst/>
            <a:ahLst/>
            <a:cxnLst/>
            <a:rect l="l" t="t" r="r" b="b"/>
            <a:pathLst>
              <a:path w="2448116" h="2516755">
                <a:moveTo>
                  <a:pt x="0" y="0"/>
                </a:moveTo>
                <a:lnTo>
                  <a:pt x="2448116" y="0"/>
                </a:lnTo>
                <a:lnTo>
                  <a:pt x="2448116" y="2516755"/>
                </a:lnTo>
                <a:lnTo>
                  <a:pt x="0" y="2516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48876">
            <a:off x="15137210" y="7017202"/>
            <a:ext cx="4244179" cy="4244179"/>
          </a:xfrm>
          <a:custGeom>
            <a:avLst/>
            <a:gdLst/>
            <a:ahLst/>
            <a:cxnLst/>
            <a:rect l="l" t="t" r="r" b="b"/>
            <a:pathLst>
              <a:path w="4244179" h="4244179">
                <a:moveTo>
                  <a:pt x="0" y="0"/>
                </a:moveTo>
                <a:lnTo>
                  <a:pt x="4244180" y="0"/>
                </a:lnTo>
                <a:lnTo>
                  <a:pt x="4244180" y="4244179"/>
                </a:lnTo>
                <a:lnTo>
                  <a:pt x="0" y="424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972485">
            <a:off x="-471111" y="2201848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5"/>
                </a:lnTo>
                <a:lnTo>
                  <a:pt x="0" y="210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8343948">
            <a:off x="16228176" y="205498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668887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55694" y="3803406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533206" y="3960512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989237" y="1028700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6133137" y="1028700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13585140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6"/>
                </a:lnTo>
                <a:lnTo>
                  <a:pt x="852596" y="815296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2816291" y="6662461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6"/>
                </a:lnTo>
                <a:lnTo>
                  <a:pt x="852596" y="815296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106907" y="6662461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144856" y="2727097"/>
            <a:ext cx="7651784" cy="234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21"/>
              </a:lnSpc>
              <a:spcBef>
                <a:spcPct val="0"/>
              </a:spcBef>
            </a:pPr>
            <a:r>
              <a:rPr lang="en-US" sz="12872">
                <a:solidFill>
                  <a:srgbClr val="577644"/>
                </a:solidFill>
                <a:cs typeface="Tufuli Arabic"/>
              </a:rPr>
              <a:t>التعليمات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1105346" y="5221196"/>
            <a:ext cx="14650493" cy="168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3574" lvl="1" indent="-506787" algn="r" rtl="1">
              <a:lnSpc>
                <a:spcPts val="6572"/>
              </a:lnSpc>
              <a:buFont typeface="Arial"/>
              <a:buChar char="•"/>
            </a:pP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إطبع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ورقة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العمل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قبل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البدأ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بالدرس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.</a:t>
            </a:r>
          </a:p>
          <a:p>
            <a:pPr marL="1013574" lvl="1" indent="-506787" algn="r" rtl="1">
              <a:lnSpc>
                <a:spcPts val="6572"/>
              </a:lnSpc>
              <a:buFont typeface="Arial"/>
              <a:buChar char="•"/>
            </a:pP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جهز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الصلصال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لورقة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4694" dirty="0" err="1">
                <a:solidFill>
                  <a:srgbClr val="B58FE6"/>
                </a:solidFill>
                <a:cs typeface="Tufuli Arabic"/>
              </a:rPr>
              <a:t>العمل</a:t>
            </a:r>
            <a:r>
              <a:rPr lang="en-US" sz="4694" dirty="0">
                <a:solidFill>
                  <a:srgbClr val="B58FE6"/>
                </a:solidFill>
                <a:cs typeface="Tufuli Arabic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ناشيد الروضة - تعليم الاطفال - الارقام - الرقم (1) المغرب العربي - بدون موسيقى - بدون ايقاع">
            <a:hlinkClick r:id="" action="ppaction://media"/>
            <a:extLst>
              <a:ext uri="{FF2B5EF4-FFF2-40B4-BE49-F238E27FC236}">
                <a16:creationId xmlns:a16="http://schemas.microsoft.com/office/drawing/2014/main" id="{39EFDFD1-C385-0852-1C6D-05F942D5F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42" y="9812"/>
            <a:ext cx="18270557" cy="102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4448" y="7477757"/>
            <a:ext cx="5421601" cy="3002212"/>
          </a:xfrm>
          <a:custGeom>
            <a:avLst/>
            <a:gdLst/>
            <a:ahLst/>
            <a:cxnLst/>
            <a:rect l="l" t="t" r="r" b="b"/>
            <a:pathLst>
              <a:path w="5421601" h="3002212">
                <a:moveTo>
                  <a:pt x="5421601" y="0"/>
                </a:moveTo>
                <a:lnTo>
                  <a:pt x="0" y="0"/>
                </a:lnTo>
                <a:lnTo>
                  <a:pt x="0" y="3002211"/>
                </a:lnTo>
                <a:lnTo>
                  <a:pt x="5421601" y="3002211"/>
                </a:lnTo>
                <a:lnTo>
                  <a:pt x="5421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72485">
            <a:off x="-677375" y="4244891"/>
            <a:ext cx="2589577" cy="2498941"/>
          </a:xfrm>
          <a:custGeom>
            <a:avLst/>
            <a:gdLst/>
            <a:ahLst/>
            <a:cxnLst/>
            <a:rect l="l" t="t" r="r" b="b"/>
            <a:pathLst>
              <a:path w="2589577" h="2498941">
                <a:moveTo>
                  <a:pt x="0" y="0"/>
                </a:moveTo>
                <a:lnTo>
                  <a:pt x="2589577" y="0"/>
                </a:lnTo>
                <a:lnTo>
                  <a:pt x="2589577" y="2498942"/>
                </a:lnTo>
                <a:lnTo>
                  <a:pt x="0" y="2498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343948">
            <a:off x="16808927" y="403549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5183" y="276270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5183" y="7290314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643175" y="276270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7" y="0"/>
                </a:moveTo>
                <a:lnTo>
                  <a:pt x="0" y="0"/>
                </a:lnTo>
                <a:lnTo>
                  <a:pt x="0" y="815295"/>
                </a:lnTo>
                <a:lnTo>
                  <a:pt x="852597" y="815295"/>
                </a:lnTo>
                <a:lnTo>
                  <a:pt x="85259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214095" y="-14823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3445378" y="-14823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7" y="0"/>
                </a:moveTo>
                <a:lnTo>
                  <a:pt x="0" y="0"/>
                </a:lnTo>
                <a:lnTo>
                  <a:pt x="0" y="815296"/>
                </a:lnTo>
                <a:lnTo>
                  <a:pt x="852597" y="815296"/>
                </a:lnTo>
                <a:lnTo>
                  <a:pt x="85259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361499" y="9445624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5601521" y="9471705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799840" y="7037659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735309" y="1531010"/>
            <a:ext cx="14650493" cy="151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311"/>
              </a:lnSpc>
              <a:spcBef>
                <a:spcPct val="0"/>
              </a:spcBef>
            </a:pPr>
            <a:r>
              <a:rPr lang="en-US" sz="8794" dirty="0" err="1">
                <a:solidFill>
                  <a:srgbClr val="B58FE6"/>
                </a:solidFill>
                <a:cs typeface="Tufuli Arabic"/>
              </a:rPr>
              <a:t>رقم</a:t>
            </a:r>
            <a:r>
              <a:rPr lang="en-US" sz="87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8794" dirty="0" err="1">
                <a:solidFill>
                  <a:srgbClr val="B58FE6"/>
                </a:solidFill>
                <a:cs typeface="Tufuli Arabic"/>
              </a:rPr>
              <a:t>اليوم</a:t>
            </a:r>
            <a:r>
              <a:rPr lang="en-US" sz="8794" dirty="0">
                <a:solidFill>
                  <a:srgbClr val="B58FE6"/>
                </a:solidFill>
                <a:cs typeface="Tufuli Arabic"/>
              </a:rPr>
              <a:t> </a:t>
            </a:r>
            <a:r>
              <a:rPr lang="en-US" sz="8794" dirty="0" err="1">
                <a:solidFill>
                  <a:srgbClr val="B58FE6"/>
                </a:solidFill>
                <a:cs typeface="Tufuli Arabic"/>
              </a:rPr>
              <a:t>هو</a:t>
            </a:r>
            <a:r>
              <a:rPr lang="en-US" sz="8794" dirty="0">
                <a:solidFill>
                  <a:srgbClr val="B58FE6"/>
                </a:solidFill>
                <a:cs typeface="Tufuli Arabic"/>
              </a:rPr>
              <a:t>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18753" y="2429168"/>
            <a:ext cx="14650493" cy="588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62"/>
              </a:lnSpc>
              <a:spcBef>
                <a:spcPct val="0"/>
              </a:spcBef>
            </a:pPr>
            <a:r>
              <a:rPr lang="en-US" sz="32544">
                <a:solidFill>
                  <a:srgbClr val="577644"/>
                </a:solidFill>
                <a:latin typeface="Tufuli Arabic"/>
              </a:rPr>
              <a:t>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4448" y="7477757"/>
            <a:ext cx="5421601" cy="3002212"/>
          </a:xfrm>
          <a:custGeom>
            <a:avLst/>
            <a:gdLst/>
            <a:ahLst/>
            <a:cxnLst/>
            <a:rect l="l" t="t" r="r" b="b"/>
            <a:pathLst>
              <a:path w="5421601" h="3002212">
                <a:moveTo>
                  <a:pt x="5421601" y="0"/>
                </a:moveTo>
                <a:lnTo>
                  <a:pt x="0" y="0"/>
                </a:lnTo>
                <a:lnTo>
                  <a:pt x="0" y="3002211"/>
                </a:lnTo>
                <a:lnTo>
                  <a:pt x="5421601" y="3002211"/>
                </a:lnTo>
                <a:lnTo>
                  <a:pt x="5421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72485">
            <a:off x="-677375" y="4244891"/>
            <a:ext cx="2589577" cy="2498941"/>
          </a:xfrm>
          <a:custGeom>
            <a:avLst/>
            <a:gdLst/>
            <a:ahLst/>
            <a:cxnLst/>
            <a:rect l="l" t="t" r="r" b="b"/>
            <a:pathLst>
              <a:path w="2589577" h="2498941">
                <a:moveTo>
                  <a:pt x="0" y="0"/>
                </a:moveTo>
                <a:lnTo>
                  <a:pt x="2589577" y="0"/>
                </a:lnTo>
                <a:lnTo>
                  <a:pt x="2589577" y="2498942"/>
                </a:lnTo>
                <a:lnTo>
                  <a:pt x="0" y="2498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343948">
            <a:off x="16808927" y="403549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35309" y="1569110"/>
            <a:ext cx="14650493" cy="142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2"/>
              </a:lnSpc>
              <a:spcBef>
                <a:spcPct val="0"/>
              </a:spcBef>
            </a:pPr>
            <a:r>
              <a:rPr lang="en-US" sz="7794">
                <a:solidFill>
                  <a:srgbClr val="B58FE6"/>
                </a:solidFill>
                <a:cs typeface="Tufuli Arabic"/>
              </a:rPr>
              <a:t>هل يمكنك تسميتي يا صغيري؟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18753" y="2429168"/>
            <a:ext cx="14650493" cy="588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62"/>
              </a:lnSpc>
              <a:spcBef>
                <a:spcPct val="0"/>
              </a:spcBef>
            </a:pPr>
            <a:r>
              <a:rPr lang="en-US" sz="32544">
                <a:solidFill>
                  <a:srgbClr val="577644"/>
                </a:solidFill>
                <a:latin typeface="Tufuli Arabic"/>
              </a:rPr>
              <a:t>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72485">
            <a:off x="-677375" y="4244891"/>
            <a:ext cx="2589577" cy="2498941"/>
          </a:xfrm>
          <a:custGeom>
            <a:avLst/>
            <a:gdLst/>
            <a:ahLst/>
            <a:cxnLst/>
            <a:rect l="l" t="t" r="r" b="b"/>
            <a:pathLst>
              <a:path w="2589577" h="2498941">
                <a:moveTo>
                  <a:pt x="0" y="0"/>
                </a:moveTo>
                <a:lnTo>
                  <a:pt x="2589577" y="0"/>
                </a:lnTo>
                <a:lnTo>
                  <a:pt x="2589577" y="2498942"/>
                </a:lnTo>
                <a:lnTo>
                  <a:pt x="0" y="2498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343948">
            <a:off x="16808927" y="403549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5183" y="276270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5183" y="7290314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7643175" y="276270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7" y="0"/>
                </a:moveTo>
                <a:lnTo>
                  <a:pt x="0" y="0"/>
                </a:lnTo>
                <a:lnTo>
                  <a:pt x="0" y="815295"/>
                </a:lnTo>
                <a:lnTo>
                  <a:pt x="852597" y="815295"/>
                </a:lnTo>
                <a:lnTo>
                  <a:pt x="8525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14095" y="-14823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3445378" y="-14823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7" y="0"/>
                </a:moveTo>
                <a:lnTo>
                  <a:pt x="0" y="0"/>
                </a:lnTo>
                <a:lnTo>
                  <a:pt x="0" y="815296"/>
                </a:lnTo>
                <a:lnTo>
                  <a:pt x="852597" y="815296"/>
                </a:lnTo>
                <a:lnTo>
                  <a:pt x="8525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1499" y="9445624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5601521" y="9471705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799840" y="7037659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932004" y="3990809"/>
            <a:ext cx="2423991" cy="4114800"/>
          </a:xfrm>
          <a:custGeom>
            <a:avLst/>
            <a:gdLst/>
            <a:ahLst/>
            <a:cxnLst/>
            <a:rect l="l" t="t" r="r" b="b"/>
            <a:pathLst>
              <a:path w="2423991" h="4114800">
                <a:moveTo>
                  <a:pt x="0" y="0"/>
                </a:moveTo>
                <a:lnTo>
                  <a:pt x="2423992" y="0"/>
                </a:lnTo>
                <a:lnTo>
                  <a:pt x="2423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735309" y="1461409"/>
            <a:ext cx="14650493" cy="134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912"/>
              </a:lnSpc>
              <a:spcBef>
                <a:spcPct val="0"/>
              </a:spcBef>
            </a:pPr>
            <a:r>
              <a:rPr lang="en-US" sz="7794" dirty="0" err="1">
                <a:solidFill>
                  <a:srgbClr val="577644"/>
                </a:solidFill>
                <a:cs typeface="Tufuli Arabic"/>
              </a:rPr>
              <a:t>أرني</a:t>
            </a:r>
            <a:r>
              <a:rPr lang="en-US" sz="7794" dirty="0">
                <a:solidFill>
                  <a:srgbClr val="577644"/>
                </a:solidFill>
                <a:cs typeface="Tufuli Arabic"/>
              </a:rPr>
              <a:t> </a:t>
            </a:r>
            <a:r>
              <a:rPr lang="en-US" sz="7794" dirty="0" err="1">
                <a:solidFill>
                  <a:srgbClr val="577644"/>
                </a:solidFill>
                <a:cs typeface="Tufuli Arabic"/>
              </a:rPr>
              <a:t>يا</a:t>
            </a:r>
            <a:r>
              <a:rPr lang="en-US" sz="7794" dirty="0">
                <a:solidFill>
                  <a:srgbClr val="577644"/>
                </a:solidFill>
                <a:cs typeface="Tufuli Arabic"/>
              </a:rPr>
              <a:t> </a:t>
            </a:r>
            <a:r>
              <a:rPr lang="en-US" sz="7794" dirty="0" err="1">
                <a:solidFill>
                  <a:srgbClr val="577644"/>
                </a:solidFill>
                <a:cs typeface="Tufuli Arabic"/>
              </a:rPr>
              <a:t>صغيري</a:t>
            </a:r>
            <a:r>
              <a:rPr lang="en-US" sz="7794" dirty="0">
                <a:solidFill>
                  <a:srgbClr val="577644"/>
                </a:solidFill>
                <a:cs typeface="Tufuli Arabic"/>
              </a:rPr>
              <a:t> </a:t>
            </a:r>
            <a:r>
              <a:rPr lang="en-US" sz="7794" dirty="0" err="1">
                <a:solidFill>
                  <a:srgbClr val="577644"/>
                </a:solidFill>
                <a:cs typeface="Tufuli Arabic"/>
              </a:rPr>
              <a:t>رقم</a:t>
            </a:r>
            <a:r>
              <a:rPr lang="en-US" sz="7794" dirty="0">
                <a:solidFill>
                  <a:srgbClr val="577644"/>
                </a:solidFill>
                <a:cs typeface="Tufuli Arabic"/>
              </a:rPr>
              <a:t> </a:t>
            </a:r>
            <a:r>
              <a:rPr lang="ar-AE" sz="7794" dirty="0">
                <a:solidFill>
                  <a:srgbClr val="577644"/>
                </a:solidFill>
                <a:cs typeface="Tufuli Arabic"/>
              </a:rPr>
              <a:t>1 </a:t>
            </a:r>
            <a:r>
              <a:rPr lang="en-US" sz="7794" dirty="0">
                <a:solidFill>
                  <a:srgbClr val="577644"/>
                </a:solidFill>
                <a:cs typeface="Tufuli Arabic"/>
              </a:rPr>
              <a:t> </a:t>
            </a:r>
            <a:r>
              <a:rPr lang="en-US" sz="7794" dirty="0" err="1">
                <a:solidFill>
                  <a:srgbClr val="577644"/>
                </a:solidFill>
                <a:cs typeface="Tufuli Arabic"/>
              </a:rPr>
              <a:t>بإصبعك</a:t>
            </a:r>
            <a:r>
              <a:rPr lang="en-US" sz="7794" dirty="0">
                <a:solidFill>
                  <a:srgbClr val="577644"/>
                </a:solidFill>
                <a:cs typeface="Tufuli Arabic"/>
              </a:rPr>
              <a:t>؟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5183" y="-34870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235183" y="7880897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2754806"/>
                </a:moveTo>
                <a:lnTo>
                  <a:pt x="3380131" y="2754806"/>
                </a:lnTo>
                <a:lnTo>
                  <a:pt x="3380131" y="0"/>
                </a:lnTo>
                <a:lnTo>
                  <a:pt x="0" y="0"/>
                </a:lnTo>
                <a:lnTo>
                  <a:pt x="0" y="27548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35706" y="3381977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35706" y="6140583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7838108" y="2432631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71338">
            <a:off x="17838108" y="6898910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61886">
            <a:off x="1083020" y="2293323"/>
            <a:ext cx="2760813" cy="1593979"/>
          </a:xfrm>
          <a:custGeom>
            <a:avLst/>
            <a:gdLst/>
            <a:ahLst/>
            <a:cxnLst/>
            <a:rect l="l" t="t" r="r" b="b"/>
            <a:pathLst>
              <a:path w="2760813" h="1593979">
                <a:moveTo>
                  <a:pt x="0" y="0"/>
                </a:moveTo>
                <a:lnTo>
                  <a:pt x="2760812" y="0"/>
                </a:lnTo>
                <a:lnTo>
                  <a:pt x="2760812" y="1593979"/>
                </a:lnTo>
                <a:lnTo>
                  <a:pt x="0" y="1593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68479" y="4084278"/>
            <a:ext cx="2798893" cy="2616965"/>
          </a:xfrm>
          <a:custGeom>
            <a:avLst/>
            <a:gdLst/>
            <a:ahLst/>
            <a:cxnLst/>
            <a:rect l="l" t="t" r="r" b="b"/>
            <a:pathLst>
              <a:path w="2798893" h="2616965">
                <a:moveTo>
                  <a:pt x="0" y="0"/>
                </a:moveTo>
                <a:lnTo>
                  <a:pt x="2798894" y="0"/>
                </a:lnTo>
                <a:lnTo>
                  <a:pt x="2798894" y="2616966"/>
                </a:lnTo>
                <a:lnTo>
                  <a:pt x="0" y="2616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712934">
            <a:off x="6602849" y="6396287"/>
            <a:ext cx="1896684" cy="2406868"/>
          </a:xfrm>
          <a:custGeom>
            <a:avLst/>
            <a:gdLst/>
            <a:ahLst/>
            <a:cxnLst/>
            <a:rect l="l" t="t" r="r" b="b"/>
            <a:pathLst>
              <a:path w="1896684" h="2406868">
                <a:moveTo>
                  <a:pt x="0" y="0"/>
                </a:moveTo>
                <a:lnTo>
                  <a:pt x="1896684" y="0"/>
                </a:lnTo>
                <a:lnTo>
                  <a:pt x="1896684" y="2406868"/>
                </a:lnTo>
                <a:lnTo>
                  <a:pt x="0" y="24068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670863" y="4067420"/>
            <a:ext cx="7564843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713"/>
              </a:lnSpc>
            </a:pPr>
            <a:r>
              <a:rPr lang="en-US" sz="5509" dirty="0" err="1">
                <a:solidFill>
                  <a:srgbClr val="E59A61"/>
                </a:solidFill>
                <a:cs typeface="Tufuli Arabic"/>
              </a:rPr>
              <a:t>ما</a:t>
            </a:r>
            <a:r>
              <a:rPr lang="en-US" sz="5509" dirty="0">
                <a:solidFill>
                  <a:srgbClr val="E59A61"/>
                </a:solidFill>
                <a:cs typeface="Tufuli Arabic"/>
              </a:rPr>
              <a:t> </a:t>
            </a:r>
            <a:r>
              <a:rPr lang="en-US" sz="5509" dirty="0" err="1">
                <a:solidFill>
                  <a:srgbClr val="E59A61"/>
                </a:solidFill>
                <a:cs typeface="Tufuli Arabic"/>
              </a:rPr>
              <a:t>رأيك</a:t>
            </a:r>
            <a:r>
              <a:rPr lang="en-US" sz="5509" dirty="0">
                <a:solidFill>
                  <a:srgbClr val="E59A61"/>
                </a:solidFill>
                <a:cs typeface="Tufuli Arabic"/>
              </a:rPr>
              <a:t> </a:t>
            </a:r>
            <a:r>
              <a:rPr lang="en-US" sz="5509" dirty="0" err="1">
                <a:solidFill>
                  <a:srgbClr val="E59A61"/>
                </a:solidFill>
                <a:cs typeface="Tufuli Arabic"/>
              </a:rPr>
              <a:t>يا</a:t>
            </a:r>
            <a:r>
              <a:rPr lang="en-US" sz="5509" dirty="0">
                <a:solidFill>
                  <a:srgbClr val="E59A61"/>
                </a:solidFill>
                <a:cs typeface="Tufuli Arabic"/>
              </a:rPr>
              <a:t> </a:t>
            </a:r>
            <a:r>
              <a:rPr lang="en-US" sz="5509" dirty="0" err="1">
                <a:solidFill>
                  <a:srgbClr val="E59A61"/>
                </a:solidFill>
                <a:cs typeface="Tufuli Arabic"/>
              </a:rPr>
              <a:t>صغيري</a:t>
            </a:r>
            <a:r>
              <a:rPr lang="ar-SA" sz="5509" dirty="0">
                <a:solidFill>
                  <a:srgbClr val="E59A61"/>
                </a:solidFill>
                <a:cs typeface="Tufuli Arabic"/>
              </a:rPr>
              <a:t> </a:t>
            </a:r>
          </a:p>
          <a:p>
            <a:pPr algn="r" rtl="1">
              <a:lnSpc>
                <a:spcPts val="7713"/>
              </a:lnSpc>
            </a:pPr>
            <a:r>
              <a:rPr lang="ar-SA" sz="5509" dirty="0">
                <a:solidFill>
                  <a:srgbClr val="E59A61"/>
                </a:solidFill>
                <a:cs typeface="Tufuli Arabic"/>
              </a:rPr>
              <a:t>أن نبحث عن رقم واحد</a:t>
            </a:r>
            <a:r>
              <a:rPr lang="en-US" sz="5509" dirty="0">
                <a:solidFill>
                  <a:srgbClr val="E59A61"/>
                </a:solidFill>
                <a:cs typeface="Tufuli Arabic"/>
              </a:rPr>
              <a:t>  </a:t>
            </a:r>
            <a:r>
              <a:rPr lang="ar-AE" sz="5509" dirty="0">
                <a:solidFill>
                  <a:srgbClr val="E59A61"/>
                </a:solidFill>
                <a:cs typeface="Tufuli Arabic"/>
              </a:rPr>
              <a:t>(1) ؟</a:t>
            </a:r>
            <a:endParaRPr lang="en-US" sz="5509" dirty="0">
              <a:solidFill>
                <a:srgbClr val="E59A61"/>
              </a:solidFill>
              <a:latin typeface="Tufuli Arabic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D6A9FA-F803-E647-6092-E8650D51DAF9}"/>
              </a:ext>
            </a:extLst>
          </p:cNvPr>
          <p:cNvGrpSpPr/>
          <p:nvPr/>
        </p:nvGrpSpPr>
        <p:grpSpPr>
          <a:xfrm>
            <a:off x="6176965" y="2364028"/>
            <a:ext cx="3155786" cy="2964250"/>
            <a:chOff x="6176965" y="2364028"/>
            <a:chExt cx="3155786" cy="2964250"/>
          </a:xfrm>
        </p:grpSpPr>
        <p:sp>
          <p:nvSpPr>
            <p:cNvPr id="9" name="Freeform 9"/>
            <p:cNvSpPr/>
            <p:nvPr/>
          </p:nvSpPr>
          <p:spPr>
            <a:xfrm>
              <a:off x="6306449" y="2707863"/>
              <a:ext cx="3026302" cy="2394039"/>
            </a:xfrm>
            <a:custGeom>
              <a:avLst/>
              <a:gdLst/>
              <a:ahLst/>
              <a:cxnLst/>
              <a:rect l="l" t="t" r="r" b="b"/>
              <a:pathLst>
                <a:path w="3026302" h="2394039">
                  <a:moveTo>
                    <a:pt x="0" y="0"/>
                  </a:moveTo>
                  <a:lnTo>
                    <a:pt x="3026302" y="0"/>
                  </a:lnTo>
                  <a:lnTo>
                    <a:pt x="3026302" y="2394039"/>
                  </a:lnTo>
                  <a:lnTo>
                    <a:pt x="0" y="2394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176965" y="2364028"/>
              <a:ext cx="2977459" cy="2964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85"/>
                </a:lnSpc>
                <a:spcBef>
                  <a:spcPct val="0"/>
                </a:spcBef>
              </a:pPr>
              <a:r>
                <a:rPr lang="en-US" sz="16346" dirty="0">
                  <a:solidFill>
                    <a:srgbClr val="FFFFF2"/>
                  </a:solidFill>
                  <a:latin typeface="Tufuli Arabic"/>
                </a:rPr>
                <a:t> 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72F00-26B1-F1AC-6374-F297314BCF07}"/>
              </a:ext>
            </a:extLst>
          </p:cNvPr>
          <p:cNvGrpSpPr/>
          <p:nvPr/>
        </p:nvGrpSpPr>
        <p:grpSpPr>
          <a:xfrm>
            <a:off x="3383842" y="7037746"/>
            <a:ext cx="2825988" cy="3314497"/>
            <a:chOff x="3383842" y="7037746"/>
            <a:chExt cx="2825988" cy="3314497"/>
          </a:xfrm>
        </p:grpSpPr>
        <p:sp>
          <p:nvSpPr>
            <p:cNvPr id="13" name="Freeform 13"/>
            <p:cNvSpPr/>
            <p:nvPr/>
          </p:nvSpPr>
          <p:spPr>
            <a:xfrm>
              <a:off x="3383842" y="7366568"/>
              <a:ext cx="2416657" cy="2920432"/>
            </a:xfrm>
            <a:custGeom>
              <a:avLst/>
              <a:gdLst/>
              <a:ahLst/>
              <a:cxnLst/>
              <a:rect l="l" t="t" r="r" b="b"/>
              <a:pathLst>
                <a:path w="2416657" h="2920432">
                  <a:moveTo>
                    <a:pt x="0" y="0"/>
                  </a:moveTo>
                  <a:lnTo>
                    <a:pt x="2416657" y="0"/>
                  </a:lnTo>
                  <a:lnTo>
                    <a:pt x="2416657" y="2920432"/>
                  </a:lnTo>
                  <a:lnTo>
                    <a:pt x="0" y="2920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748857" y="7037746"/>
              <a:ext cx="2460973" cy="3314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816"/>
                </a:lnSpc>
                <a:spcBef>
                  <a:spcPct val="0"/>
                </a:spcBef>
              </a:pPr>
              <a:r>
                <a:rPr lang="en-US" sz="19154" dirty="0">
                  <a:solidFill>
                    <a:srgbClr val="FFFFF2"/>
                  </a:solidFill>
                  <a:latin typeface="Tufuli Arabic"/>
                </a:rPr>
                <a:t> 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A36091-24A9-B5A9-67AC-A31F9D2CAD58}"/>
              </a:ext>
            </a:extLst>
          </p:cNvPr>
          <p:cNvGrpSpPr/>
          <p:nvPr/>
        </p:nvGrpSpPr>
        <p:grpSpPr>
          <a:xfrm>
            <a:off x="191810" y="4488844"/>
            <a:ext cx="2176768" cy="3387530"/>
            <a:chOff x="191810" y="4488844"/>
            <a:chExt cx="2176768" cy="3387530"/>
          </a:xfrm>
        </p:grpSpPr>
        <p:sp>
          <p:nvSpPr>
            <p:cNvPr id="14" name="Freeform 14"/>
            <p:cNvSpPr/>
            <p:nvPr/>
          </p:nvSpPr>
          <p:spPr>
            <a:xfrm rot="5669979">
              <a:off x="210021" y="5288331"/>
              <a:ext cx="2489722" cy="1827392"/>
            </a:xfrm>
            <a:custGeom>
              <a:avLst/>
              <a:gdLst/>
              <a:ahLst/>
              <a:cxnLst/>
              <a:rect l="l" t="t" r="r" b="b"/>
              <a:pathLst>
                <a:path w="2489722" h="1827392">
                  <a:moveTo>
                    <a:pt x="0" y="0"/>
                  </a:moveTo>
                  <a:lnTo>
                    <a:pt x="2489723" y="0"/>
                  </a:lnTo>
                  <a:lnTo>
                    <a:pt x="2489723" y="1827393"/>
                  </a:lnTo>
                  <a:lnTo>
                    <a:pt x="0" y="1827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1810" y="4488844"/>
              <a:ext cx="1636990" cy="33875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7372"/>
                </a:lnSpc>
                <a:spcBef>
                  <a:spcPct val="0"/>
                </a:spcBef>
              </a:pPr>
              <a:r>
                <a:rPr lang="en-US" sz="19551" dirty="0">
                  <a:solidFill>
                    <a:srgbClr val="FFFFF2"/>
                  </a:solidFill>
                  <a:latin typeface="Tufuli Arabic"/>
                </a:rPr>
                <a:t> 1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472755" y="3900027"/>
            <a:ext cx="2371291" cy="2904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8"/>
              </a:lnSpc>
              <a:spcBef>
                <a:spcPct val="0"/>
              </a:spcBef>
            </a:pPr>
            <a:r>
              <a:rPr lang="en-US" sz="15956" dirty="0">
                <a:solidFill>
                  <a:srgbClr val="FFFFF2"/>
                </a:solidFill>
                <a:latin typeface="Tufuli Arabic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47955" y="6253967"/>
            <a:ext cx="2251137" cy="275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06"/>
              </a:lnSpc>
              <a:spcBef>
                <a:spcPct val="0"/>
              </a:spcBef>
            </a:pPr>
            <a:r>
              <a:rPr lang="en-US" sz="15147">
                <a:solidFill>
                  <a:srgbClr val="FFFFF2"/>
                </a:solidFill>
                <a:latin typeface="Tufuli Arabic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99399" y="1703189"/>
            <a:ext cx="2367014" cy="275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98"/>
              </a:lnSpc>
              <a:spcBef>
                <a:spcPct val="0"/>
              </a:spcBef>
            </a:pPr>
            <a:r>
              <a:rPr lang="en-US" sz="15927" dirty="0">
                <a:solidFill>
                  <a:srgbClr val="FFFFF2"/>
                </a:solidFill>
                <a:latin typeface="Tufuli Arabic"/>
              </a:rPr>
              <a:t> 4</a:t>
            </a:r>
          </a:p>
        </p:txBody>
      </p:sp>
      <p:pic>
        <p:nvPicPr>
          <p:cNvPr id="1028" name="Picture 4" descr="Free Pink Check Mark, Download Free Pink Check Mark png images, Free  ClipArts on Clipart Library">
            <a:extLst>
              <a:ext uri="{FF2B5EF4-FFF2-40B4-BE49-F238E27FC236}">
                <a16:creationId xmlns:a16="http://schemas.microsoft.com/office/drawing/2014/main" id="{98CAD7C3-2D40-8500-CD94-E8FA61243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08" y="3179368"/>
            <a:ext cx="1441317" cy="14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Pink Check Mark, Download Free Pink Check Mark png images, Free  ClipArts on Clipart Library">
            <a:extLst>
              <a:ext uri="{FF2B5EF4-FFF2-40B4-BE49-F238E27FC236}">
                <a16:creationId xmlns:a16="http://schemas.microsoft.com/office/drawing/2014/main" id="{12F3500F-2F1C-0642-F613-B9E0EB7C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27" y="5274725"/>
            <a:ext cx="1441317" cy="14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Pink Check Mark, Download Free Pink Check Mark png images, Free  ClipArts on Clipart Library">
            <a:extLst>
              <a:ext uri="{FF2B5EF4-FFF2-40B4-BE49-F238E27FC236}">
                <a16:creationId xmlns:a16="http://schemas.microsoft.com/office/drawing/2014/main" id="{253C7641-B432-24BB-766B-0C2A0094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73" y="8106125"/>
            <a:ext cx="1441317" cy="14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9446E0B-75AB-C13B-FBE9-9F04793D5041}"/>
              </a:ext>
            </a:extLst>
          </p:cNvPr>
          <p:cNvGrpSpPr/>
          <p:nvPr/>
        </p:nvGrpSpPr>
        <p:grpSpPr>
          <a:xfrm>
            <a:off x="4037863" y="492181"/>
            <a:ext cx="3147771" cy="2215682"/>
            <a:chOff x="4037863" y="492181"/>
            <a:chExt cx="3147771" cy="2215682"/>
          </a:xfrm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F450678A-228C-6649-A890-562E43072441}"/>
                </a:ext>
              </a:extLst>
            </p:cNvPr>
            <p:cNvSpPr/>
            <p:nvPr/>
          </p:nvSpPr>
          <p:spPr>
            <a:xfrm>
              <a:off x="4037863" y="492181"/>
              <a:ext cx="3147771" cy="1913923"/>
            </a:xfrm>
            <a:custGeom>
              <a:avLst/>
              <a:gdLst/>
              <a:ahLst/>
              <a:cxnLst/>
              <a:rect l="l" t="t" r="r" b="b"/>
              <a:pathLst>
                <a:path w="3147771" h="1913923">
                  <a:moveTo>
                    <a:pt x="0" y="0"/>
                  </a:moveTo>
                  <a:lnTo>
                    <a:pt x="3147771" y="0"/>
                  </a:lnTo>
                  <a:lnTo>
                    <a:pt x="3147771" y="1913922"/>
                  </a:lnTo>
                  <a:lnTo>
                    <a:pt x="0" y="1913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FEEABC05-D24D-6B1D-9D25-1269AC6FC8E3}"/>
                </a:ext>
              </a:extLst>
            </p:cNvPr>
            <p:cNvSpPr txBox="1"/>
            <p:nvPr/>
          </p:nvSpPr>
          <p:spPr>
            <a:xfrm>
              <a:off x="4667926" y="522934"/>
              <a:ext cx="1780029" cy="2184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68"/>
                </a:lnSpc>
                <a:spcBef>
                  <a:spcPct val="0"/>
                </a:spcBef>
              </a:pPr>
              <a:r>
                <a:rPr lang="en-US" sz="11977" dirty="0">
                  <a:solidFill>
                    <a:srgbClr val="FFFFF2"/>
                  </a:solidFill>
                  <a:latin typeface="Tufuli Arabic"/>
                </a:rPr>
                <a:t>1</a:t>
              </a:r>
            </a:p>
          </p:txBody>
        </p:sp>
      </p:grpSp>
      <p:pic>
        <p:nvPicPr>
          <p:cNvPr id="33" name="Picture 4" descr="Free Pink Check Mark, Download Free Pink Check Mark png images, Free  ClipArts on Clipart Library">
            <a:extLst>
              <a:ext uri="{FF2B5EF4-FFF2-40B4-BE49-F238E27FC236}">
                <a16:creationId xmlns:a16="http://schemas.microsoft.com/office/drawing/2014/main" id="{EDF09946-9603-7953-11DD-B87E1C2A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50" y="742400"/>
            <a:ext cx="1441317" cy="14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Yay أطفال">
            <a:hlinkClick r:id="" action="ppaction://media"/>
            <a:extLst>
              <a:ext uri="{FF2B5EF4-FFF2-40B4-BE49-F238E27FC236}">
                <a16:creationId xmlns:a16="http://schemas.microsoft.com/office/drawing/2014/main" id="{A7ED28A1-3FA4-8080-886F-1435798A0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838108" y="1289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4978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4842175" y="0"/>
                </a:moveTo>
                <a:lnTo>
                  <a:pt x="0" y="0"/>
                </a:lnTo>
                <a:lnTo>
                  <a:pt x="0" y="2681354"/>
                </a:lnTo>
                <a:lnTo>
                  <a:pt x="4842175" y="2681354"/>
                </a:lnTo>
                <a:lnTo>
                  <a:pt x="48421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64653">
            <a:off x="-598668" y="4812946"/>
            <a:ext cx="2247293" cy="2310301"/>
          </a:xfrm>
          <a:custGeom>
            <a:avLst/>
            <a:gdLst/>
            <a:ahLst/>
            <a:cxnLst/>
            <a:rect l="l" t="t" r="r" b="b"/>
            <a:pathLst>
              <a:path w="2247293" h="2310301">
                <a:moveTo>
                  <a:pt x="0" y="0"/>
                </a:moveTo>
                <a:lnTo>
                  <a:pt x="2247293" y="0"/>
                </a:lnTo>
                <a:lnTo>
                  <a:pt x="2247293" y="2310302"/>
                </a:lnTo>
                <a:lnTo>
                  <a:pt x="0" y="2310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171714" flipH="1">
            <a:off x="16634398" y="4609696"/>
            <a:ext cx="2247293" cy="2310301"/>
          </a:xfrm>
          <a:custGeom>
            <a:avLst/>
            <a:gdLst/>
            <a:ahLst/>
            <a:cxnLst/>
            <a:rect l="l" t="t" r="r" b="b"/>
            <a:pathLst>
              <a:path w="2247293" h="2310301">
                <a:moveTo>
                  <a:pt x="2247293" y="0"/>
                </a:moveTo>
                <a:lnTo>
                  <a:pt x="0" y="0"/>
                </a:lnTo>
                <a:lnTo>
                  <a:pt x="0" y="2310302"/>
                </a:lnTo>
                <a:lnTo>
                  <a:pt x="2247293" y="2310302"/>
                </a:lnTo>
                <a:lnTo>
                  <a:pt x="22472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318483" y="6309657"/>
            <a:ext cx="2448116" cy="2516755"/>
          </a:xfrm>
          <a:custGeom>
            <a:avLst/>
            <a:gdLst/>
            <a:ahLst/>
            <a:cxnLst/>
            <a:rect l="l" t="t" r="r" b="b"/>
            <a:pathLst>
              <a:path w="2448116" h="2516755">
                <a:moveTo>
                  <a:pt x="2448116" y="0"/>
                </a:moveTo>
                <a:lnTo>
                  <a:pt x="0" y="0"/>
                </a:lnTo>
                <a:lnTo>
                  <a:pt x="0" y="2516755"/>
                </a:lnTo>
                <a:lnTo>
                  <a:pt x="2448116" y="2516755"/>
                </a:lnTo>
                <a:lnTo>
                  <a:pt x="24481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80053">
            <a:off x="-830632" y="7160956"/>
            <a:ext cx="4244179" cy="4244179"/>
          </a:xfrm>
          <a:custGeom>
            <a:avLst/>
            <a:gdLst/>
            <a:ahLst/>
            <a:cxnLst/>
            <a:rect l="l" t="t" r="r" b="b"/>
            <a:pathLst>
              <a:path w="4244179" h="4244179">
                <a:moveTo>
                  <a:pt x="0" y="0"/>
                </a:moveTo>
                <a:lnTo>
                  <a:pt x="4244179" y="0"/>
                </a:lnTo>
                <a:lnTo>
                  <a:pt x="4244179" y="4244179"/>
                </a:lnTo>
                <a:lnTo>
                  <a:pt x="0" y="424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85802" y="6309657"/>
            <a:ext cx="2448116" cy="2516755"/>
          </a:xfrm>
          <a:custGeom>
            <a:avLst/>
            <a:gdLst/>
            <a:ahLst/>
            <a:cxnLst/>
            <a:rect l="l" t="t" r="r" b="b"/>
            <a:pathLst>
              <a:path w="2448116" h="2516755">
                <a:moveTo>
                  <a:pt x="0" y="0"/>
                </a:moveTo>
                <a:lnTo>
                  <a:pt x="2448116" y="0"/>
                </a:lnTo>
                <a:lnTo>
                  <a:pt x="2448116" y="2516755"/>
                </a:lnTo>
                <a:lnTo>
                  <a:pt x="0" y="2516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48876">
            <a:off x="15137210" y="7017202"/>
            <a:ext cx="4244179" cy="4244179"/>
          </a:xfrm>
          <a:custGeom>
            <a:avLst/>
            <a:gdLst/>
            <a:ahLst/>
            <a:cxnLst/>
            <a:rect l="l" t="t" r="r" b="b"/>
            <a:pathLst>
              <a:path w="4244179" h="4244179">
                <a:moveTo>
                  <a:pt x="0" y="0"/>
                </a:moveTo>
                <a:lnTo>
                  <a:pt x="4244180" y="0"/>
                </a:lnTo>
                <a:lnTo>
                  <a:pt x="4244180" y="4244179"/>
                </a:lnTo>
                <a:lnTo>
                  <a:pt x="0" y="424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972485">
            <a:off x="-471111" y="2201848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5"/>
                </a:lnTo>
                <a:lnTo>
                  <a:pt x="0" y="210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8343948">
            <a:off x="16228176" y="205498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668887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678135" y="4013532"/>
            <a:ext cx="10931729" cy="229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90"/>
              </a:lnSpc>
              <a:spcBef>
                <a:spcPct val="0"/>
              </a:spcBef>
            </a:pPr>
            <a:r>
              <a:rPr lang="en-US" sz="12636">
                <a:solidFill>
                  <a:srgbClr val="88B66B"/>
                </a:solidFill>
                <a:cs typeface="Tufuli Arabic"/>
              </a:rPr>
              <a:t>هيا نعد الفواكة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55694" y="3803406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5533206" y="3960512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989237" y="1028700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6" y="0"/>
                </a:lnTo>
                <a:lnTo>
                  <a:pt x="852596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6133137" y="1028700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5"/>
                </a:lnTo>
                <a:lnTo>
                  <a:pt x="852596" y="815295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3585140" y="-275268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6"/>
                </a:lnTo>
                <a:lnTo>
                  <a:pt x="852596" y="815296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2816291" y="6662461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852596" y="0"/>
                </a:moveTo>
                <a:lnTo>
                  <a:pt x="0" y="0"/>
                </a:lnTo>
                <a:lnTo>
                  <a:pt x="0" y="815296"/>
                </a:lnTo>
                <a:lnTo>
                  <a:pt x="852596" y="815296"/>
                </a:lnTo>
                <a:lnTo>
                  <a:pt x="85259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5106907" y="6662461"/>
            <a:ext cx="852596" cy="815295"/>
          </a:xfrm>
          <a:custGeom>
            <a:avLst/>
            <a:gdLst/>
            <a:ahLst/>
            <a:cxnLst/>
            <a:rect l="l" t="t" r="r" b="b"/>
            <a:pathLst>
              <a:path w="852596" h="815295">
                <a:moveTo>
                  <a:pt x="0" y="0"/>
                </a:moveTo>
                <a:lnTo>
                  <a:pt x="852597" y="0"/>
                </a:lnTo>
                <a:lnTo>
                  <a:pt x="852597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4448" y="7477757"/>
            <a:ext cx="5421601" cy="3002212"/>
          </a:xfrm>
          <a:custGeom>
            <a:avLst/>
            <a:gdLst/>
            <a:ahLst/>
            <a:cxnLst/>
            <a:rect l="l" t="t" r="r" b="b"/>
            <a:pathLst>
              <a:path w="5421601" h="3002212">
                <a:moveTo>
                  <a:pt x="5421601" y="0"/>
                </a:moveTo>
                <a:lnTo>
                  <a:pt x="0" y="0"/>
                </a:lnTo>
                <a:lnTo>
                  <a:pt x="0" y="3002211"/>
                </a:lnTo>
                <a:lnTo>
                  <a:pt x="5421601" y="3002211"/>
                </a:lnTo>
                <a:lnTo>
                  <a:pt x="5421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83964" y="7798614"/>
            <a:ext cx="4842174" cy="2681354"/>
          </a:xfrm>
          <a:custGeom>
            <a:avLst/>
            <a:gdLst/>
            <a:ahLst/>
            <a:cxnLst/>
            <a:rect l="l" t="t" r="r" b="b"/>
            <a:pathLst>
              <a:path w="4842174" h="2681354">
                <a:moveTo>
                  <a:pt x="0" y="0"/>
                </a:moveTo>
                <a:lnTo>
                  <a:pt x="4842174" y="0"/>
                </a:lnTo>
                <a:lnTo>
                  <a:pt x="4842174" y="2681354"/>
                </a:lnTo>
                <a:lnTo>
                  <a:pt x="0" y="2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39385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0" y="0"/>
                </a:moveTo>
                <a:lnTo>
                  <a:pt x="3380131" y="0"/>
                </a:lnTo>
                <a:lnTo>
                  <a:pt x="3380131" y="2754806"/>
                </a:lnTo>
                <a:lnTo>
                  <a:pt x="0" y="275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53787" y="-520153"/>
            <a:ext cx="3380131" cy="2754807"/>
          </a:xfrm>
          <a:custGeom>
            <a:avLst/>
            <a:gdLst/>
            <a:ahLst/>
            <a:cxnLst/>
            <a:rect l="l" t="t" r="r" b="b"/>
            <a:pathLst>
              <a:path w="3380131" h="2754807">
                <a:moveTo>
                  <a:pt x="3380131" y="0"/>
                </a:moveTo>
                <a:lnTo>
                  <a:pt x="0" y="0"/>
                </a:lnTo>
                <a:lnTo>
                  <a:pt x="0" y="2754806"/>
                </a:lnTo>
                <a:lnTo>
                  <a:pt x="3380131" y="2754806"/>
                </a:lnTo>
                <a:lnTo>
                  <a:pt x="3380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72485">
            <a:off x="-677375" y="4244891"/>
            <a:ext cx="2589577" cy="2498941"/>
          </a:xfrm>
          <a:custGeom>
            <a:avLst/>
            <a:gdLst/>
            <a:ahLst/>
            <a:cxnLst/>
            <a:rect l="l" t="t" r="r" b="b"/>
            <a:pathLst>
              <a:path w="2589577" h="2498941">
                <a:moveTo>
                  <a:pt x="0" y="0"/>
                </a:moveTo>
                <a:lnTo>
                  <a:pt x="2589577" y="0"/>
                </a:lnTo>
                <a:lnTo>
                  <a:pt x="2589577" y="2498942"/>
                </a:lnTo>
                <a:lnTo>
                  <a:pt x="0" y="2498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343948">
            <a:off x="16808927" y="4035494"/>
            <a:ext cx="2182617" cy="2106225"/>
          </a:xfrm>
          <a:custGeom>
            <a:avLst/>
            <a:gdLst/>
            <a:ahLst/>
            <a:cxnLst/>
            <a:rect l="l" t="t" r="r" b="b"/>
            <a:pathLst>
              <a:path w="2182617" h="2106225">
                <a:moveTo>
                  <a:pt x="0" y="0"/>
                </a:moveTo>
                <a:lnTo>
                  <a:pt x="2182617" y="0"/>
                </a:lnTo>
                <a:lnTo>
                  <a:pt x="2182617" y="2106226"/>
                </a:lnTo>
                <a:lnTo>
                  <a:pt x="0" y="21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8817819" y="3903504"/>
            <a:ext cx="4566145" cy="4694167"/>
          </a:xfrm>
          <a:custGeom>
            <a:avLst/>
            <a:gdLst/>
            <a:ahLst/>
            <a:cxnLst/>
            <a:rect l="l" t="t" r="r" b="b"/>
            <a:pathLst>
              <a:path w="4566145" h="4694167">
                <a:moveTo>
                  <a:pt x="4566145" y="0"/>
                </a:moveTo>
                <a:lnTo>
                  <a:pt x="0" y="0"/>
                </a:lnTo>
                <a:lnTo>
                  <a:pt x="0" y="4694168"/>
                </a:lnTo>
                <a:lnTo>
                  <a:pt x="4566145" y="4694168"/>
                </a:lnTo>
                <a:lnTo>
                  <a:pt x="45661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434951">
            <a:off x="6295185" y="6192759"/>
            <a:ext cx="2320068" cy="655419"/>
          </a:xfrm>
          <a:custGeom>
            <a:avLst/>
            <a:gdLst/>
            <a:ahLst/>
            <a:cxnLst/>
            <a:rect l="l" t="t" r="r" b="b"/>
            <a:pathLst>
              <a:path w="2320068" h="655419">
                <a:moveTo>
                  <a:pt x="0" y="0"/>
                </a:moveTo>
                <a:lnTo>
                  <a:pt x="2320069" y="0"/>
                </a:lnTo>
                <a:lnTo>
                  <a:pt x="2320069" y="655420"/>
                </a:lnTo>
                <a:lnTo>
                  <a:pt x="0" y="655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528507" y="1641011"/>
            <a:ext cx="3898773" cy="41148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19155" y="1641011"/>
            <a:ext cx="3507277" cy="428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9"/>
              </a:lnSpc>
              <a:spcBef>
                <a:spcPct val="0"/>
              </a:spcBef>
            </a:pPr>
            <a:r>
              <a:rPr lang="en-US" sz="23599" dirty="0">
                <a:solidFill>
                  <a:srgbClr val="FFFFF2"/>
                </a:solidFill>
                <a:latin typeface="Tufuli Arabic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105</Words>
  <Application>Microsoft Office PowerPoint</Application>
  <PresentationFormat>Custom</PresentationFormat>
  <Paragraphs>30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Arial</vt:lpstr>
      <vt:lpstr>Tufuli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رقم 1</dc:title>
  <cp:lastModifiedBy>shaima almaazmi</cp:lastModifiedBy>
  <cp:revision>2</cp:revision>
  <dcterms:created xsi:type="dcterms:W3CDTF">2006-08-16T00:00:00Z</dcterms:created>
  <dcterms:modified xsi:type="dcterms:W3CDTF">2023-11-06T11:00:56Z</dcterms:modified>
  <dc:identifier>DAFvpDWwGoY</dc:identifier>
</cp:coreProperties>
</file>