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8288000" cy="10287000"/>
  <p:notesSz cx="6858000" cy="9144000"/>
  <p:embeddedFontLst>
    <p:embeddedFont>
      <p:font typeface="Bobby Jones" panose="020B0604020202020204" charset="0"/>
      <p:regular r:id="rId27"/>
    </p:embeddedFont>
    <p:embeddedFont>
      <p:font typeface="More Sugar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2" autoAdjust="0"/>
    <p:restoredTop sz="94622" autoAdjust="0"/>
  </p:normalViewPr>
  <p:slideViewPr>
    <p:cSldViewPr>
      <p:cViewPr varScale="1">
        <p:scale>
          <a:sx n="61" d="100"/>
          <a:sy n="61" d="100"/>
        </p:scale>
        <p:origin x="760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3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svg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0.svg"/><Relationship Id="rId4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1.png"/><Relationship Id="rId4" Type="http://schemas.openxmlformats.org/officeDocument/2006/relationships/image" Target="../media/image2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5.sv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0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0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41.sv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B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3003" y="0"/>
            <a:ext cx="19284204" cy="14463153"/>
          </a:xfrm>
          <a:custGeom>
            <a:avLst/>
            <a:gdLst/>
            <a:ahLst/>
            <a:cxnLst/>
            <a:rect l="l" t="t" r="r" b="b"/>
            <a:pathLst>
              <a:path w="19284204" h="14463153">
                <a:moveTo>
                  <a:pt x="0" y="0"/>
                </a:moveTo>
                <a:lnTo>
                  <a:pt x="19284204" y="0"/>
                </a:lnTo>
                <a:lnTo>
                  <a:pt x="19284204" y="14463153"/>
                </a:lnTo>
                <a:lnTo>
                  <a:pt x="0" y="144631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3" name="Freeform 3"/>
          <p:cNvSpPr/>
          <p:nvPr/>
        </p:nvSpPr>
        <p:spPr>
          <a:xfrm>
            <a:off x="-3833773" y="1340684"/>
            <a:ext cx="10374642" cy="10115276"/>
          </a:xfrm>
          <a:custGeom>
            <a:avLst/>
            <a:gdLst/>
            <a:ahLst/>
            <a:cxnLst/>
            <a:rect l="l" t="t" r="r" b="b"/>
            <a:pathLst>
              <a:path w="10374642" h="10115276">
                <a:moveTo>
                  <a:pt x="0" y="0"/>
                </a:moveTo>
                <a:lnTo>
                  <a:pt x="10374641" y="0"/>
                </a:lnTo>
                <a:lnTo>
                  <a:pt x="10374641" y="10115275"/>
                </a:lnTo>
                <a:lnTo>
                  <a:pt x="0" y="101152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4" name="Freeform 4"/>
          <p:cNvSpPr/>
          <p:nvPr/>
        </p:nvSpPr>
        <p:spPr>
          <a:xfrm>
            <a:off x="4920320" y="5393633"/>
            <a:ext cx="7315200" cy="1837944"/>
          </a:xfrm>
          <a:custGeom>
            <a:avLst/>
            <a:gdLst/>
            <a:ahLst/>
            <a:cxnLst/>
            <a:rect l="l" t="t" r="r" b="b"/>
            <a:pathLst>
              <a:path w="7315200" h="1837944">
                <a:moveTo>
                  <a:pt x="0" y="0"/>
                </a:moveTo>
                <a:lnTo>
                  <a:pt x="7315200" y="0"/>
                </a:lnTo>
                <a:lnTo>
                  <a:pt x="7315200" y="1837944"/>
                </a:lnTo>
                <a:lnTo>
                  <a:pt x="0" y="18379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5" name="TextBox 5"/>
          <p:cNvSpPr txBox="1"/>
          <p:nvPr/>
        </p:nvSpPr>
        <p:spPr>
          <a:xfrm>
            <a:off x="8969356" y="3554513"/>
            <a:ext cx="8543704" cy="6163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797"/>
              </a:lnSpc>
            </a:pPr>
            <a:r>
              <a:rPr lang="en-US" sz="17359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more less</a:t>
            </a:r>
          </a:p>
          <a:p>
            <a:pPr algn="r">
              <a:lnSpc>
                <a:spcPts val="15797"/>
              </a:lnSpc>
            </a:pPr>
            <a:r>
              <a:rPr lang="en-US" sz="17359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equal..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05481" y="9794580"/>
            <a:ext cx="3829679" cy="390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2"/>
              </a:lnSpc>
            </a:pPr>
            <a:r>
              <a:rPr lang="en-US" sz="3101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Shaima Almaazmi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B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3003" y="0"/>
            <a:ext cx="19284204" cy="14463153"/>
          </a:xfrm>
          <a:custGeom>
            <a:avLst/>
            <a:gdLst/>
            <a:ahLst/>
            <a:cxnLst/>
            <a:rect l="l" t="t" r="r" b="b"/>
            <a:pathLst>
              <a:path w="19284204" h="14463153">
                <a:moveTo>
                  <a:pt x="0" y="0"/>
                </a:moveTo>
                <a:lnTo>
                  <a:pt x="19284204" y="0"/>
                </a:lnTo>
                <a:lnTo>
                  <a:pt x="19284204" y="14463153"/>
                </a:lnTo>
                <a:lnTo>
                  <a:pt x="0" y="144631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3" name="Group 3"/>
          <p:cNvGrpSpPr/>
          <p:nvPr/>
        </p:nvGrpSpPr>
        <p:grpSpPr>
          <a:xfrm>
            <a:off x="587509" y="1364889"/>
            <a:ext cx="17112983" cy="8460897"/>
            <a:chOff x="0" y="0"/>
            <a:chExt cx="6242862" cy="3086558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6178121" cy="3023058"/>
            </a:xfrm>
            <a:custGeom>
              <a:avLst/>
              <a:gdLst/>
              <a:ahLst/>
              <a:cxnLst/>
              <a:rect l="l" t="t" r="r" b="b"/>
              <a:pathLst>
                <a:path w="6178121" h="3023058">
                  <a:moveTo>
                    <a:pt x="6086653" y="3023058"/>
                  </a:moveTo>
                  <a:lnTo>
                    <a:pt x="92710" y="3023058"/>
                  </a:lnTo>
                  <a:cubicBezTo>
                    <a:pt x="41910" y="3023058"/>
                    <a:pt x="0" y="2981148"/>
                    <a:pt x="0" y="293034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085382" y="0"/>
                  </a:lnTo>
                  <a:cubicBezTo>
                    <a:pt x="6136182" y="0"/>
                    <a:pt x="6178093" y="41910"/>
                    <a:pt x="6178093" y="92710"/>
                  </a:cubicBezTo>
                  <a:lnTo>
                    <a:pt x="6178093" y="2929078"/>
                  </a:lnTo>
                  <a:cubicBezTo>
                    <a:pt x="6179362" y="2981148"/>
                    <a:pt x="6137453" y="3023058"/>
                    <a:pt x="6086653" y="302305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6242863" cy="3086558"/>
            </a:xfrm>
            <a:custGeom>
              <a:avLst/>
              <a:gdLst/>
              <a:ahLst/>
              <a:cxnLst/>
              <a:rect l="l" t="t" r="r" b="b"/>
              <a:pathLst>
                <a:path w="6242863" h="3086558">
                  <a:moveTo>
                    <a:pt x="6118403" y="59690"/>
                  </a:moveTo>
                  <a:cubicBezTo>
                    <a:pt x="6153962" y="59690"/>
                    <a:pt x="6183173" y="88900"/>
                    <a:pt x="6183173" y="124460"/>
                  </a:cubicBezTo>
                  <a:lnTo>
                    <a:pt x="6183173" y="2962098"/>
                  </a:lnTo>
                  <a:cubicBezTo>
                    <a:pt x="6183173" y="2997658"/>
                    <a:pt x="6153962" y="3026868"/>
                    <a:pt x="6118403" y="3026868"/>
                  </a:cubicBezTo>
                  <a:lnTo>
                    <a:pt x="124460" y="3026868"/>
                  </a:lnTo>
                  <a:cubicBezTo>
                    <a:pt x="88900" y="3026868"/>
                    <a:pt x="59690" y="2997658"/>
                    <a:pt x="59690" y="296209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118403" y="59690"/>
                  </a:lnTo>
                  <a:moveTo>
                    <a:pt x="6118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62098"/>
                  </a:lnTo>
                  <a:cubicBezTo>
                    <a:pt x="0" y="3030678"/>
                    <a:pt x="55880" y="3086558"/>
                    <a:pt x="124460" y="3086558"/>
                  </a:cubicBezTo>
                  <a:lnTo>
                    <a:pt x="6118403" y="3086558"/>
                  </a:lnTo>
                  <a:cubicBezTo>
                    <a:pt x="6186982" y="3086558"/>
                    <a:pt x="6242863" y="3030678"/>
                    <a:pt x="6242863" y="2962098"/>
                  </a:cubicBezTo>
                  <a:lnTo>
                    <a:pt x="6242863" y="124460"/>
                  </a:lnTo>
                  <a:cubicBezTo>
                    <a:pt x="6242863" y="55880"/>
                    <a:pt x="6186982" y="0"/>
                    <a:pt x="6118403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401002" y="2197043"/>
            <a:ext cx="12368378" cy="813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4"/>
              </a:lnSpc>
            </a:pPr>
            <a:r>
              <a:rPr lang="en-US" sz="657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it needs some food..</a:t>
            </a:r>
          </a:p>
        </p:txBody>
      </p:sp>
      <p:sp>
        <p:nvSpPr>
          <p:cNvPr id="7" name="Freeform 7"/>
          <p:cNvSpPr/>
          <p:nvPr/>
        </p:nvSpPr>
        <p:spPr>
          <a:xfrm flipH="1">
            <a:off x="3905382" y="4145021"/>
            <a:ext cx="11709816" cy="5152319"/>
          </a:xfrm>
          <a:custGeom>
            <a:avLst/>
            <a:gdLst/>
            <a:ahLst/>
            <a:cxnLst/>
            <a:rect l="l" t="t" r="r" b="b"/>
            <a:pathLst>
              <a:path w="11709816" h="5152319">
                <a:moveTo>
                  <a:pt x="11709816" y="0"/>
                </a:moveTo>
                <a:lnTo>
                  <a:pt x="0" y="0"/>
                </a:lnTo>
                <a:lnTo>
                  <a:pt x="0" y="5152319"/>
                </a:lnTo>
                <a:lnTo>
                  <a:pt x="11709816" y="5152319"/>
                </a:lnTo>
                <a:lnTo>
                  <a:pt x="11709816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B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3003" y="0"/>
            <a:ext cx="19284204" cy="14463153"/>
          </a:xfrm>
          <a:custGeom>
            <a:avLst/>
            <a:gdLst/>
            <a:ahLst/>
            <a:cxnLst/>
            <a:rect l="l" t="t" r="r" b="b"/>
            <a:pathLst>
              <a:path w="19284204" h="14463153">
                <a:moveTo>
                  <a:pt x="0" y="0"/>
                </a:moveTo>
                <a:lnTo>
                  <a:pt x="19284204" y="0"/>
                </a:lnTo>
                <a:lnTo>
                  <a:pt x="19284204" y="14463153"/>
                </a:lnTo>
                <a:lnTo>
                  <a:pt x="0" y="144631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3" name="Group 3"/>
          <p:cNvGrpSpPr/>
          <p:nvPr/>
        </p:nvGrpSpPr>
        <p:grpSpPr>
          <a:xfrm>
            <a:off x="146317" y="1325849"/>
            <a:ext cx="17893782" cy="8460897"/>
            <a:chOff x="0" y="0"/>
            <a:chExt cx="6527700" cy="3086558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6462958" cy="3023058"/>
            </a:xfrm>
            <a:custGeom>
              <a:avLst/>
              <a:gdLst/>
              <a:ahLst/>
              <a:cxnLst/>
              <a:rect l="l" t="t" r="r" b="b"/>
              <a:pathLst>
                <a:path w="6462958" h="3023058">
                  <a:moveTo>
                    <a:pt x="6371490" y="3023058"/>
                  </a:moveTo>
                  <a:lnTo>
                    <a:pt x="92710" y="3023058"/>
                  </a:lnTo>
                  <a:cubicBezTo>
                    <a:pt x="41910" y="3023058"/>
                    <a:pt x="0" y="2981148"/>
                    <a:pt x="0" y="293034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370220" y="0"/>
                  </a:lnTo>
                  <a:cubicBezTo>
                    <a:pt x="6421020" y="0"/>
                    <a:pt x="6462930" y="41910"/>
                    <a:pt x="6462930" y="92710"/>
                  </a:cubicBezTo>
                  <a:lnTo>
                    <a:pt x="6462930" y="2929078"/>
                  </a:lnTo>
                  <a:cubicBezTo>
                    <a:pt x="6464200" y="2981148"/>
                    <a:pt x="6422290" y="3023058"/>
                    <a:pt x="6371490" y="302305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6527701" cy="3086558"/>
            </a:xfrm>
            <a:custGeom>
              <a:avLst/>
              <a:gdLst/>
              <a:ahLst/>
              <a:cxnLst/>
              <a:rect l="l" t="t" r="r" b="b"/>
              <a:pathLst>
                <a:path w="6527701" h="3086558">
                  <a:moveTo>
                    <a:pt x="6403240" y="59690"/>
                  </a:moveTo>
                  <a:cubicBezTo>
                    <a:pt x="6438800" y="59690"/>
                    <a:pt x="6468010" y="88900"/>
                    <a:pt x="6468010" y="124460"/>
                  </a:cubicBezTo>
                  <a:lnTo>
                    <a:pt x="6468010" y="2962098"/>
                  </a:lnTo>
                  <a:cubicBezTo>
                    <a:pt x="6468010" y="2997658"/>
                    <a:pt x="6438800" y="3026868"/>
                    <a:pt x="6403240" y="3026868"/>
                  </a:cubicBezTo>
                  <a:lnTo>
                    <a:pt x="124460" y="3026868"/>
                  </a:lnTo>
                  <a:cubicBezTo>
                    <a:pt x="88900" y="3026868"/>
                    <a:pt x="59690" y="2997658"/>
                    <a:pt x="59690" y="296209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03241" y="59690"/>
                  </a:lnTo>
                  <a:moveTo>
                    <a:pt x="640324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62098"/>
                  </a:lnTo>
                  <a:cubicBezTo>
                    <a:pt x="0" y="3030678"/>
                    <a:pt x="55880" y="3086558"/>
                    <a:pt x="124460" y="3086558"/>
                  </a:cubicBezTo>
                  <a:lnTo>
                    <a:pt x="6403241" y="3086558"/>
                  </a:lnTo>
                  <a:cubicBezTo>
                    <a:pt x="6471820" y="3086558"/>
                    <a:pt x="6527701" y="3030678"/>
                    <a:pt x="6527701" y="2962098"/>
                  </a:cubicBezTo>
                  <a:lnTo>
                    <a:pt x="6527701" y="124460"/>
                  </a:lnTo>
                  <a:cubicBezTo>
                    <a:pt x="6527701" y="55880"/>
                    <a:pt x="6471820" y="0"/>
                    <a:pt x="6403241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5745773" y="6634980"/>
            <a:ext cx="6796455" cy="2990440"/>
          </a:xfrm>
          <a:custGeom>
            <a:avLst/>
            <a:gdLst/>
            <a:ahLst/>
            <a:cxnLst/>
            <a:rect l="l" t="t" r="r" b="b"/>
            <a:pathLst>
              <a:path w="6796455" h="2990440">
                <a:moveTo>
                  <a:pt x="6796454" y="0"/>
                </a:moveTo>
                <a:lnTo>
                  <a:pt x="0" y="0"/>
                </a:lnTo>
                <a:lnTo>
                  <a:pt x="0" y="2990440"/>
                </a:lnTo>
                <a:lnTo>
                  <a:pt x="6796454" y="2990440"/>
                </a:lnTo>
                <a:lnTo>
                  <a:pt x="6796454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7" name="Freeform 7"/>
          <p:cNvSpPr/>
          <p:nvPr/>
        </p:nvSpPr>
        <p:spPr>
          <a:xfrm>
            <a:off x="12048994" y="3265309"/>
            <a:ext cx="4888671" cy="6188191"/>
          </a:xfrm>
          <a:custGeom>
            <a:avLst/>
            <a:gdLst/>
            <a:ahLst/>
            <a:cxnLst/>
            <a:rect l="l" t="t" r="r" b="b"/>
            <a:pathLst>
              <a:path w="4888671" h="6188191">
                <a:moveTo>
                  <a:pt x="0" y="0"/>
                </a:moveTo>
                <a:lnTo>
                  <a:pt x="4888671" y="0"/>
                </a:lnTo>
                <a:lnTo>
                  <a:pt x="4888671" y="6188191"/>
                </a:lnTo>
                <a:lnTo>
                  <a:pt x="0" y="618819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8" name="Freeform 8"/>
          <p:cNvSpPr/>
          <p:nvPr/>
        </p:nvSpPr>
        <p:spPr>
          <a:xfrm>
            <a:off x="860276" y="3437229"/>
            <a:ext cx="4888671" cy="6188191"/>
          </a:xfrm>
          <a:custGeom>
            <a:avLst/>
            <a:gdLst/>
            <a:ahLst/>
            <a:cxnLst/>
            <a:rect l="l" t="t" r="r" b="b"/>
            <a:pathLst>
              <a:path w="4888671" h="6188191">
                <a:moveTo>
                  <a:pt x="0" y="0"/>
                </a:moveTo>
                <a:lnTo>
                  <a:pt x="4888671" y="0"/>
                </a:lnTo>
                <a:lnTo>
                  <a:pt x="4888671" y="6188191"/>
                </a:lnTo>
                <a:lnTo>
                  <a:pt x="0" y="618819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0" name="TextBox 10"/>
          <p:cNvSpPr txBox="1"/>
          <p:nvPr/>
        </p:nvSpPr>
        <p:spPr>
          <a:xfrm>
            <a:off x="2959811" y="2158003"/>
            <a:ext cx="12368378" cy="813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4"/>
              </a:lnSpc>
            </a:pPr>
            <a:r>
              <a:rPr lang="en-US" sz="6576" dirty="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which tree has more apples?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5389C06-79B2-27E6-DFD6-9B103789ACAB}"/>
              </a:ext>
            </a:extLst>
          </p:cNvPr>
          <p:cNvGrpSpPr/>
          <p:nvPr/>
        </p:nvGrpSpPr>
        <p:grpSpPr>
          <a:xfrm>
            <a:off x="1998529" y="4717979"/>
            <a:ext cx="2655762" cy="2206672"/>
            <a:chOff x="1998529" y="4717979"/>
            <a:chExt cx="2655762" cy="2206672"/>
          </a:xfrm>
        </p:grpSpPr>
        <p:sp>
          <p:nvSpPr>
            <p:cNvPr id="9" name="Freeform 9"/>
            <p:cNvSpPr/>
            <p:nvPr/>
          </p:nvSpPr>
          <p:spPr>
            <a:xfrm>
              <a:off x="1998529" y="4717979"/>
              <a:ext cx="961282" cy="1103336"/>
            </a:xfrm>
            <a:custGeom>
              <a:avLst/>
              <a:gdLst/>
              <a:ahLst/>
              <a:cxnLst/>
              <a:rect l="l" t="t" r="r" b="b"/>
              <a:pathLst>
                <a:path w="961282" h="1103336">
                  <a:moveTo>
                    <a:pt x="0" y="0"/>
                  </a:moveTo>
                  <a:lnTo>
                    <a:pt x="961282" y="0"/>
                  </a:lnTo>
                  <a:lnTo>
                    <a:pt x="961282" y="1103336"/>
                  </a:lnTo>
                  <a:lnTo>
                    <a:pt x="0" y="11033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693009" y="5821315"/>
              <a:ext cx="961282" cy="1103336"/>
            </a:xfrm>
            <a:custGeom>
              <a:avLst/>
              <a:gdLst/>
              <a:ahLst/>
              <a:cxnLst/>
              <a:rect l="l" t="t" r="r" b="b"/>
              <a:pathLst>
                <a:path w="961282" h="1103336">
                  <a:moveTo>
                    <a:pt x="0" y="0"/>
                  </a:moveTo>
                  <a:lnTo>
                    <a:pt x="961282" y="0"/>
                  </a:lnTo>
                  <a:lnTo>
                    <a:pt x="961282" y="1103336"/>
                  </a:lnTo>
                  <a:lnTo>
                    <a:pt x="0" y="11033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8FF782-C45B-76BE-BA2E-D2EC11EBAB73}"/>
              </a:ext>
            </a:extLst>
          </p:cNvPr>
          <p:cNvGrpSpPr/>
          <p:nvPr/>
        </p:nvGrpSpPr>
        <p:grpSpPr>
          <a:xfrm>
            <a:off x="12761466" y="3700004"/>
            <a:ext cx="3205925" cy="2930572"/>
            <a:chOff x="12761466" y="3700004"/>
            <a:chExt cx="3205925" cy="2930572"/>
          </a:xfrm>
        </p:grpSpPr>
        <p:sp>
          <p:nvSpPr>
            <p:cNvPr id="12" name="Freeform 12"/>
            <p:cNvSpPr/>
            <p:nvPr/>
          </p:nvSpPr>
          <p:spPr>
            <a:xfrm>
              <a:off x="13886267" y="3700004"/>
              <a:ext cx="961282" cy="1103336"/>
            </a:xfrm>
            <a:custGeom>
              <a:avLst/>
              <a:gdLst/>
              <a:ahLst/>
              <a:cxnLst/>
              <a:rect l="l" t="t" r="r" b="b"/>
              <a:pathLst>
                <a:path w="961282" h="1103336">
                  <a:moveTo>
                    <a:pt x="0" y="0"/>
                  </a:moveTo>
                  <a:lnTo>
                    <a:pt x="961281" y="0"/>
                  </a:lnTo>
                  <a:lnTo>
                    <a:pt x="961281" y="1103336"/>
                  </a:lnTo>
                  <a:lnTo>
                    <a:pt x="0" y="11033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761466" y="4591832"/>
              <a:ext cx="961282" cy="1103336"/>
            </a:xfrm>
            <a:custGeom>
              <a:avLst/>
              <a:gdLst/>
              <a:ahLst/>
              <a:cxnLst/>
              <a:rect l="l" t="t" r="r" b="b"/>
              <a:pathLst>
                <a:path w="961282" h="1103336">
                  <a:moveTo>
                    <a:pt x="0" y="0"/>
                  </a:moveTo>
                  <a:lnTo>
                    <a:pt x="961282" y="0"/>
                  </a:lnTo>
                  <a:lnTo>
                    <a:pt x="961282" y="1103336"/>
                  </a:lnTo>
                  <a:lnTo>
                    <a:pt x="0" y="11033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4044828" y="5527240"/>
              <a:ext cx="961282" cy="1103336"/>
            </a:xfrm>
            <a:custGeom>
              <a:avLst/>
              <a:gdLst/>
              <a:ahLst/>
              <a:cxnLst/>
              <a:rect l="l" t="t" r="r" b="b"/>
              <a:pathLst>
                <a:path w="961282" h="1103336">
                  <a:moveTo>
                    <a:pt x="0" y="0"/>
                  </a:moveTo>
                  <a:lnTo>
                    <a:pt x="961281" y="0"/>
                  </a:lnTo>
                  <a:lnTo>
                    <a:pt x="961281" y="1103336"/>
                  </a:lnTo>
                  <a:lnTo>
                    <a:pt x="0" y="11033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5006109" y="4803340"/>
              <a:ext cx="961282" cy="1103336"/>
            </a:xfrm>
            <a:custGeom>
              <a:avLst/>
              <a:gdLst/>
              <a:ahLst/>
              <a:cxnLst/>
              <a:rect l="l" t="t" r="r" b="b"/>
              <a:pathLst>
                <a:path w="961282" h="1103336">
                  <a:moveTo>
                    <a:pt x="0" y="0"/>
                  </a:moveTo>
                  <a:lnTo>
                    <a:pt x="961282" y="0"/>
                  </a:lnTo>
                  <a:lnTo>
                    <a:pt x="961282" y="1103336"/>
                  </a:lnTo>
                  <a:lnTo>
                    <a:pt x="0" y="11033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91367" y="2459305"/>
            <a:ext cx="1823054" cy="1955848"/>
            <a:chOff x="0" y="0"/>
            <a:chExt cx="480146" cy="51512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80146" cy="515120"/>
            </a:xfrm>
            <a:custGeom>
              <a:avLst/>
              <a:gdLst/>
              <a:ahLst/>
              <a:cxnLst/>
              <a:rect l="l" t="t" r="r" b="b"/>
              <a:pathLst>
                <a:path w="480146" h="515120">
                  <a:moveTo>
                    <a:pt x="216580" y="0"/>
                  </a:moveTo>
                  <a:lnTo>
                    <a:pt x="263565" y="0"/>
                  </a:lnTo>
                  <a:cubicBezTo>
                    <a:pt x="383180" y="0"/>
                    <a:pt x="480146" y="96966"/>
                    <a:pt x="480146" y="216580"/>
                  </a:cubicBezTo>
                  <a:lnTo>
                    <a:pt x="480146" y="298540"/>
                  </a:lnTo>
                  <a:cubicBezTo>
                    <a:pt x="480146" y="418154"/>
                    <a:pt x="383180" y="515120"/>
                    <a:pt x="263565" y="515120"/>
                  </a:cubicBezTo>
                  <a:lnTo>
                    <a:pt x="216580" y="515120"/>
                  </a:lnTo>
                  <a:cubicBezTo>
                    <a:pt x="159140" y="515120"/>
                    <a:pt x="104052" y="492302"/>
                    <a:pt x="63435" y="451685"/>
                  </a:cubicBezTo>
                  <a:cubicBezTo>
                    <a:pt x="22818" y="411069"/>
                    <a:pt x="0" y="355981"/>
                    <a:pt x="0" y="298540"/>
                  </a:cubicBezTo>
                  <a:lnTo>
                    <a:pt x="0" y="216580"/>
                  </a:lnTo>
                  <a:cubicBezTo>
                    <a:pt x="0" y="96966"/>
                    <a:pt x="96966" y="0"/>
                    <a:pt x="216580" y="0"/>
                  </a:cubicBezTo>
                  <a:close/>
                </a:path>
              </a:pathLst>
            </a:custGeom>
            <a:ln w="38100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480146" cy="553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967391" y="2459305"/>
            <a:ext cx="1823054" cy="1955848"/>
            <a:chOff x="0" y="0"/>
            <a:chExt cx="480146" cy="51512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80146" cy="515120"/>
            </a:xfrm>
            <a:custGeom>
              <a:avLst/>
              <a:gdLst/>
              <a:ahLst/>
              <a:cxnLst/>
              <a:rect l="l" t="t" r="r" b="b"/>
              <a:pathLst>
                <a:path w="480146" h="515120">
                  <a:moveTo>
                    <a:pt x="216580" y="0"/>
                  </a:moveTo>
                  <a:lnTo>
                    <a:pt x="263565" y="0"/>
                  </a:lnTo>
                  <a:cubicBezTo>
                    <a:pt x="383180" y="0"/>
                    <a:pt x="480146" y="96966"/>
                    <a:pt x="480146" y="216580"/>
                  </a:cubicBezTo>
                  <a:lnTo>
                    <a:pt x="480146" y="298540"/>
                  </a:lnTo>
                  <a:cubicBezTo>
                    <a:pt x="480146" y="418154"/>
                    <a:pt x="383180" y="515120"/>
                    <a:pt x="263565" y="515120"/>
                  </a:cubicBezTo>
                  <a:lnTo>
                    <a:pt x="216580" y="515120"/>
                  </a:lnTo>
                  <a:cubicBezTo>
                    <a:pt x="159140" y="515120"/>
                    <a:pt x="104052" y="492302"/>
                    <a:pt x="63435" y="451685"/>
                  </a:cubicBezTo>
                  <a:cubicBezTo>
                    <a:pt x="22818" y="411069"/>
                    <a:pt x="0" y="355981"/>
                    <a:pt x="0" y="298540"/>
                  </a:cubicBezTo>
                  <a:lnTo>
                    <a:pt x="0" y="216580"/>
                  </a:lnTo>
                  <a:cubicBezTo>
                    <a:pt x="0" y="96966"/>
                    <a:pt x="96966" y="0"/>
                    <a:pt x="216580" y="0"/>
                  </a:cubicBezTo>
                  <a:close/>
                </a:path>
              </a:pathLst>
            </a:custGeom>
            <a:ln w="38100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480146" cy="553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7562247" y="3103493"/>
            <a:ext cx="2673447" cy="2623320"/>
          </a:xfrm>
          <a:custGeom>
            <a:avLst/>
            <a:gdLst/>
            <a:ahLst/>
            <a:cxnLst/>
            <a:rect l="l" t="t" r="r" b="b"/>
            <a:pathLst>
              <a:path w="2673447" h="2623320">
                <a:moveTo>
                  <a:pt x="0" y="0"/>
                </a:moveTo>
                <a:lnTo>
                  <a:pt x="2673447" y="0"/>
                </a:lnTo>
                <a:lnTo>
                  <a:pt x="2673447" y="2623320"/>
                </a:lnTo>
                <a:lnTo>
                  <a:pt x="0" y="26233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5" name="TextBox 10">
            <a:extLst>
              <a:ext uri="{FF2B5EF4-FFF2-40B4-BE49-F238E27FC236}">
                <a16:creationId xmlns:a16="http://schemas.microsoft.com/office/drawing/2014/main" id="{9320AA95-6F39-2605-2BF1-B22E5056F6B3}"/>
              </a:ext>
            </a:extLst>
          </p:cNvPr>
          <p:cNvSpPr txBox="1"/>
          <p:nvPr/>
        </p:nvSpPr>
        <p:spPr>
          <a:xfrm>
            <a:off x="769835" y="3106434"/>
            <a:ext cx="1002589" cy="813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84"/>
              </a:lnSpc>
            </a:pPr>
            <a:r>
              <a:rPr lang="en-US" sz="6576" dirty="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2</a:t>
            </a:r>
          </a:p>
        </p:txBody>
      </p:sp>
      <p:sp>
        <p:nvSpPr>
          <p:cNvPr id="26" name="TextBox 10">
            <a:extLst>
              <a:ext uri="{FF2B5EF4-FFF2-40B4-BE49-F238E27FC236}">
                <a16:creationId xmlns:a16="http://schemas.microsoft.com/office/drawing/2014/main" id="{292E6268-175F-C95C-9F21-64C2E40142E3}"/>
              </a:ext>
            </a:extLst>
          </p:cNvPr>
          <p:cNvSpPr txBox="1"/>
          <p:nvPr/>
        </p:nvSpPr>
        <p:spPr>
          <a:xfrm>
            <a:off x="16377623" y="3236811"/>
            <a:ext cx="1002589" cy="813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84"/>
              </a:lnSpc>
            </a:pPr>
            <a:r>
              <a:rPr lang="en-US" sz="6576" dirty="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3827E-7 L -0.16459 0.2314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B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3003" y="0"/>
            <a:ext cx="19284204" cy="14463153"/>
          </a:xfrm>
          <a:custGeom>
            <a:avLst/>
            <a:gdLst/>
            <a:ahLst/>
            <a:cxnLst/>
            <a:rect l="l" t="t" r="r" b="b"/>
            <a:pathLst>
              <a:path w="19284204" h="14463153">
                <a:moveTo>
                  <a:pt x="0" y="0"/>
                </a:moveTo>
                <a:lnTo>
                  <a:pt x="19284204" y="0"/>
                </a:lnTo>
                <a:lnTo>
                  <a:pt x="19284204" y="14463153"/>
                </a:lnTo>
                <a:lnTo>
                  <a:pt x="0" y="144631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3" name="Group 3"/>
          <p:cNvGrpSpPr/>
          <p:nvPr/>
        </p:nvGrpSpPr>
        <p:grpSpPr>
          <a:xfrm>
            <a:off x="146317" y="1325849"/>
            <a:ext cx="17952342" cy="8460897"/>
            <a:chOff x="0" y="0"/>
            <a:chExt cx="6549063" cy="3086558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6484321" cy="3023058"/>
            </a:xfrm>
            <a:custGeom>
              <a:avLst/>
              <a:gdLst/>
              <a:ahLst/>
              <a:cxnLst/>
              <a:rect l="l" t="t" r="r" b="b"/>
              <a:pathLst>
                <a:path w="6484321" h="3023058">
                  <a:moveTo>
                    <a:pt x="6392853" y="3023058"/>
                  </a:moveTo>
                  <a:lnTo>
                    <a:pt x="92710" y="3023058"/>
                  </a:lnTo>
                  <a:cubicBezTo>
                    <a:pt x="41910" y="3023058"/>
                    <a:pt x="0" y="2981148"/>
                    <a:pt x="0" y="293034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391583" y="0"/>
                  </a:lnTo>
                  <a:cubicBezTo>
                    <a:pt x="6442383" y="0"/>
                    <a:pt x="6484293" y="41910"/>
                    <a:pt x="6484293" y="92710"/>
                  </a:cubicBezTo>
                  <a:lnTo>
                    <a:pt x="6484293" y="2929078"/>
                  </a:lnTo>
                  <a:cubicBezTo>
                    <a:pt x="6485563" y="2981148"/>
                    <a:pt x="6443653" y="3023058"/>
                    <a:pt x="6392853" y="302305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6549063" cy="3086558"/>
            </a:xfrm>
            <a:custGeom>
              <a:avLst/>
              <a:gdLst/>
              <a:ahLst/>
              <a:cxnLst/>
              <a:rect l="l" t="t" r="r" b="b"/>
              <a:pathLst>
                <a:path w="6549063" h="3086558">
                  <a:moveTo>
                    <a:pt x="6424603" y="59690"/>
                  </a:moveTo>
                  <a:cubicBezTo>
                    <a:pt x="6460163" y="59690"/>
                    <a:pt x="6489373" y="88900"/>
                    <a:pt x="6489373" y="124460"/>
                  </a:cubicBezTo>
                  <a:lnTo>
                    <a:pt x="6489373" y="2962098"/>
                  </a:lnTo>
                  <a:cubicBezTo>
                    <a:pt x="6489373" y="2997658"/>
                    <a:pt x="6460163" y="3026868"/>
                    <a:pt x="6424603" y="3026868"/>
                  </a:cubicBezTo>
                  <a:lnTo>
                    <a:pt x="124460" y="3026868"/>
                  </a:lnTo>
                  <a:cubicBezTo>
                    <a:pt x="88900" y="3026868"/>
                    <a:pt x="59690" y="2997658"/>
                    <a:pt x="59690" y="296209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24603" y="59690"/>
                  </a:lnTo>
                  <a:moveTo>
                    <a:pt x="6424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62098"/>
                  </a:lnTo>
                  <a:cubicBezTo>
                    <a:pt x="0" y="3030678"/>
                    <a:pt x="55880" y="3086558"/>
                    <a:pt x="124460" y="3086558"/>
                  </a:cubicBezTo>
                  <a:lnTo>
                    <a:pt x="6424603" y="3086558"/>
                  </a:lnTo>
                  <a:cubicBezTo>
                    <a:pt x="6493183" y="3086558"/>
                    <a:pt x="6549063" y="3030678"/>
                    <a:pt x="6549063" y="2962098"/>
                  </a:cubicBezTo>
                  <a:lnTo>
                    <a:pt x="6549063" y="124460"/>
                  </a:lnTo>
                  <a:cubicBezTo>
                    <a:pt x="6549063" y="55880"/>
                    <a:pt x="6493183" y="0"/>
                    <a:pt x="6424603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5542849" y="6654500"/>
            <a:ext cx="6796455" cy="2990440"/>
          </a:xfrm>
          <a:custGeom>
            <a:avLst/>
            <a:gdLst/>
            <a:ahLst/>
            <a:cxnLst/>
            <a:rect l="l" t="t" r="r" b="b"/>
            <a:pathLst>
              <a:path w="6796455" h="2990440">
                <a:moveTo>
                  <a:pt x="6796455" y="0"/>
                </a:moveTo>
                <a:lnTo>
                  <a:pt x="0" y="0"/>
                </a:lnTo>
                <a:lnTo>
                  <a:pt x="0" y="2990440"/>
                </a:lnTo>
                <a:lnTo>
                  <a:pt x="6796455" y="2990440"/>
                </a:lnTo>
                <a:lnTo>
                  <a:pt x="6796455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7" name="Freeform 7"/>
          <p:cNvSpPr/>
          <p:nvPr/>
        </p:nvSpPr>
        <p:spPr>
          <a:xfrm>
            <a:off x="396418" y="5530140"/>
            <a:ext cx="4689231" cy="4114800"/>
          </a:xfrm>
          <a:custGeom>
            <a:avLst/>
            <a:gdLst/>
            <a:ahLst/>
            <a:cxnLst/>
            <a:rect l="l" t="t" r="r" b="b"/>
            <a:pathLst>
              <a:path w="4689231" h="4114800">
                <a:moveTo>
                  <a:pt x="0" y="0"/>
                </a:moveTo>
                <a:lnTo>
                  <a:pt x="4689231" y="0"/>
                </a:lnTo>
                <a:lnTo>
                  <a:pt x="46892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8" name="Freeform 8"/>
          <p:cNvSpPr/>
          <p:nvPr/>
        </p:nvSpPr>
        <p:spPr>
          <a:xfrm>
            <a:off x="13158203" y="5477401"/>
            <a:ext cx="4689231" cy="4114800"/>
          </a:xfrm>
          <a:custGeom>
            <a:avLst/>
            <a:gdLst/>
            <a:ahLst/>
            <a:cxnLst/>
            <a:rect l="l" t="t" r="r" b="b"/>
            <a:pathLst>
              <a:path w="4689231" h="4114800">
                <a:moveTo>
                  <a:pt x="0" y="0"/>
                </a:moveTo>
                <a:lnTo>
                  <a:pt x="4689231" y="0"/>
                </a:lnTo>
                <a:lnTo>
                  <a:pt x="46892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EC03B3-1E7B-EE8D-8F68-5A93D2FFA603}"/>
              </a:ext>
            </a:extLst>
          </p:cNvPr>
          <p:cNvGrpSpPr/>
          <p:nvPr/>
        </p:nvGrpSpPr>
        <p:grpSpPr>
          <a:xfrm>
            <a:off x="14465549" y="6767978"/>
            <a:ext cx="2827854" cy="2272817"/>
            <a:chOff x="14465549" y="6767978"/>
            <a:chExt cx="2827854" cy="2272817"/>
          </a:xfrm>
        </p:grpSpPr>
        <p:sp>
          <p:nvSpPr>
            <p:cNvPr id="9" name="Freeform 9"/>
            <p:cNvSpPr/>
            <p:nvPr/>
          </p:nvSpPr>
          <p:spPr>
            <a:xfrm>
              <a:off x="16108989" y="6767978"/>
              <a:ext cx="1184414" cy="903116"/>
            </a:xfrm>
            <a:custGeom>
              <a:avLst/>
              <a:gdLst/>
              <a:ahLst/>
              <a:cxnLst/>
              <a:rect l="l" t="t" r="r" b="b"/>
              <a:pathLst>
                <a:path w="1184414" h="903116">
                  <a:moveTo>
                    <a:pt x="0" y="0"/>
                  </a:moveTo>
                  <a:lnTo>
                    <a:pt x="1184414" y="0"/>
                  </a:lnTo>
                  <a:lnTo>
                    <a:pt x="1184414" y="903116"/>
                  </a:lnTo>
                  <a:lnTo>
                    <a:pt x="0" y="903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4465549" y="6939898"/>
              <a:ext cx="1184414" cy="903116"/>
            </a:xfrm>
            <a:custGeom>
              <a:avLst/>
              <a:gdLst/>
              <a:ahLst/>
              <a:cxnLst/>
              <a:rect l="l" t="t" r="r" b="b"/>
              <a:pathLst>
                <a:path w="1184414" h="903116">
                  <a:moveTo>
                    <a:pt x="0" y="0"/>
                  </a:moveTo>
                  <a:lnTo>
                    <a:pt x="1184414" y="0"/>
                  </a:lnTo>
                  <a:lnTo>
                    <a:pt x="1184414" y="903116"/>
                  </a:lnTo>
                  <a:lnTo>
                    <a:pt x="0" y="903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5057756" y="8137679"/>
              <a:ext cx="1184414" cy="903116"/>
            </a:xfrm>
            <a:custGeom>
              <a:avLst/>
              <a:gdLst/>
              <a:ahLst/>
              <a:cxnLst/>
              <a:rect l="l" t="t" r="r" b="b"/>
              <a:pathLst>
                <a:path w="1184414" h="903116">
                  <a:moveTo>
                    <a:pt x="0" y="0"/>
                  </a:moveTo>
                  <a:lnTo>
                    <a:pt x="1184414" y="0"/>
                  </a:lnTo>
                  <a:lnTo>
                    <a:pt x="1184414" y="903116"/>
                  </a:lnTo>
                  <a:lnTo>
                    <a:pt x="0" y="903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0A01F99-BD2B-3560-0AE2-C3B14507B915}"/>
              </a:ext>
            </a:extLst>
          </p:cNvPr>
          <p:cNvGrpSpPr/>
          <p:nvPr/>
        </p:nvGrpSpPr>
        <p:grpSpPr>
          <a:xfrm>
            <a:off x="807471" y="6780019"/>
            <a:ext cx="3489545" cy="2198649"/>
            <a:chOff x="807471" y="6780019"/>
            <a:chExt cx="3489545" cy="2198649"/>
          </a:xfrm>
        </p:grpSpPr>
        <p:sp>
          <p:nvSpPr>
            <p:cNvPr id="12" name="Freeform 12"/>
            <p:cNvSpPr/>
            <p:nvPr/>
          </p:nvSpPr>
          <p:spPr>
            <a:xfrm flipH="1">
              <a:off x="807471" y="6780019"/>
              <a:ext cx="1103214" cy="754782"/>
            </a:xfrm>
            <a:custGeom>
              <a:avLst/>
              <a:gdLst/>
              <a:ahLst/>
              <a:cxnLst/>
              <a:rect l="l" t="t" r="r" b="b"/>
              <a:pathLst>
                <a:path w="1103214" h="754782">
                  <a:moveTo>
                    <a:pt x="1103214" y="0"/>
                  </a:moveTo>
                  <a:lnTo>
                    <a:pt x="0" y="0"/>
                  </a:lnTo>
                  <a:lnTo>
                    <a:pt x="0" y="754782"/>
                  </a:lnTo>
                  <a:lnTo>
                    <a:pt x="1103214" y="754782"/>
                  </a:lnTo>
                  <a:lnTo>
                    <a:pt x="1103214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13" name="Freeform 13"/>
            <p:cNvSpPr/>
            <p:nvPr/>
          </p:nvSpPr>
          <p:spPr>
            <a:xfrm flipH="1">
              <a:off x="1721151" y="7303299"/>
              <a:ext cx="1103214" cy="754782"/>
            </a:xfrm>
            <a:custGeom>
              <a:avLst/>
              <a:gdLst/>
              <a:ahLst/>
              <a:cxnLst/>
              <a:rect l="l" t="t" r="r" b="b"/>
              <a:pathLst>
                <a:path w="1103214" h="754782">
                  <a:moveTo>
                    <a:pt x="1103214" y="0"/>
                  </a:moveTo>
                  <a:lnTo>
                    <a:pt x="0" y="0"/>
                  </a:lnTo>
                  <a:lnTo>
                    <a:pt x="0" y="754782"/>
                  </a:lnTo>
                  <a:lnTo>
                    <a:pt x="1103214" y="754782"/>
                  </a:lnTo>
                  <a:lnTo>
                    <a:pt x="1103214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14" name="Freeform 14"/>
            <p:cNvSpPr/>
            <p:nvPr/>
          </p:nvSpPr>
          <p:spPr>
            <a:xfrm flipH="1">
              <a:off x="2272758" y="8149720"/>
              <a:ext cx="1103214" cy="754782"/>
            </a:xfrm>
            <a:custGeom>
              <a:avLst/>
              <a:gdLst/>
              <a:ahLst/>
              <a:cxnLst/>
              <a:rect l="l" t="t" r="r" b="b"/>
              <a:pathLst>
                <a:path w="1103214" h="754782">
                  <a:moveTo>
                    <a:pt x="1103214" y="0"/>
                  </a:moveTo>
                  <a:lnTo>
                    <a:pt x="0" y="0"/>
                  </a:lnTo>
                  <a:lnTo>
                    <a:pt x="0" y="754782"/>
                  </a:lnTo>
                  <a:lnTo>
                    <a:pt x="1103214" y="754782"/>
                  </a:lnTo>
                  <a:lnTo>
                    <a:pt x="1103214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15" name="Freeform 15"/>
            <p:cNvSpPr/>
            <p:nvPr/>
          </p:nvSpPr>
          <p:spPr>
            <a:xfrm flipH="1">
              <a:off x="3193802" y="7303299"/>
              <a:ext cx="1103214" cy="754782"/>
            </a:xfrm>
            <a:custGeom>
              <a:avLst/>
              <a:gdLst/>
              <a:ahLst/>
              <a:cxnLst/>
              <a:rect l="l" t="t" r="r" b="b"/>
              <a:pathLst>
                <a:path w="1103214" h="754782">
                  <a:moveTo>
                    <a:pt x="1103214" y="0"/>
                  </a:moveTo>
                  <a:lnTo>
                    <a:pt x="0" y="0"/>
                  </a:lnTo>
                  <a:lnTo>
                    <a:pt x="0" y="754782"/>
                  </a:lnTo>
                  <a:lnTo>
                    <a:pt x="1103214" y="754782"/>
                  </a:lnTo>
                  <a:lnTo>
                    <a:pt x="1103214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16" name="Freeform 16"/>
            <p:cNvSpPr/>
            <p:nvPr/>
          </p:nvSpPr>
          <p:spPr>
            <a:xfrm flipH="1">
              <a:off x="1125892" y="8223886"/>
              <a:ext cx="1103214" cy="754782"/>
            </a:xfrm>
            <a:custGeom>
              <a:avLst/>
              <a:gdLst/>
              <a:ahLst/>
              <a:cxnLst/>
              <a:rect l="l" t="t" r="r" b="b"/>
              <a:pathLst>
                <a:path w="1103214" h="754782">
                  <a:moveTo>
                    <a:pt x="1103214" y="0"/>
                  </a:moveTo>
                  <a:lnTo>
                    <a:pt x="0" y="0"/>
                  </a:lnTo>
                  <a:lnTo>
                    <a:pt x="0" y="754783"/>
                  </a:lnTo>
                  <a:lnTo>
                    <a:pt x="1103214" y="754783"/>
                  </a:lnTo>
                  <a:lnTo>
                    <a:pt x="1103214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778301" y="3187652"/>
            <a:ext cx="1823054" cy="1955848"/>
            <a:chOff x="0" y="0"/>
            <a:chExt cx="480146" cy="5151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0146" cy="515120"/>
            </a:xfrm>
            <a:custGeom>
              <a:avLst/>
              <a:gdLst/>
              <a:ahLst/>
              <a:cxnLst/>
              <a:rect l="l" t="t" r="r" b="b"/>
              <a:pathLst>
                <a:path w="480146" h="515120">
                  <a:moveTo>
                    <a:pt x="216580" y="0"/>
                  </a:moveTo>
                  <a:lnTo>
                    <a:pt x="263565" y="0"/>
                  </a:lnTo>
                  <a:cubicBezTo>
                    <a:pt x="383180" y="0"/>
                    <a:pt x="480146" y="96966"/>
                    <a:pt x="480146" y="216580"/>
                  </a:cubicBezTo>
                  <a:lnTo>
                    <a:pt x="480146" y="298540"/>
                  </a:lnTo>
                  <a:cubicBezTo>
                    <a:pt x="480146" y="418154"/>
                    <a:pt x="383180" y="515120"/>
                    <a:pt x="263565" y="515120"/>
                  </a:cubicBezTo>
                  <a:lnTo>
                    <a:pt x="216580" y="515120"/>
                  </a:lnTo>
                  <a:cubicBezTo>
                    <a:pt x="159140" y="515120"/>
                    <a:pt x="104052" y="492302"/>
                    <a:pt x="63435" y="451685"/>
                  </a:cubicBezTo>
                  <a:cubicBezTo>
                    <a:pt x="22818" y="411069"/>
                    <a:pt x="0" y="355981"/>
                    <a:pt x="0" y="298540"/>
                  </a:cubicBezTo>
                  <a:lnTo>
                    <a:pt x="0" y="216580"/>
                  </a:lnTo>
                  <a:cubicBezTo>
                    <a:pt x="0" y="96966"/>
                    <a:pt x="96966" y="0"/>
                    <a:pt x="216580" y="0"/>
                  </a:cubicBezTo>
                  <a:close/>
                </a:path>
              </a:pathLst>
            </a:custGeom>
            <a:ln w="38100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80146" cy="553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959811" y="2158003"/>
            <a:ext cx="12368378" cy="75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4"/>
              </a:lnSpc>
            </a:pPr>
            <a:r>
              <a:rPr lang="en-US" sz="4800" dirty="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which fishbowl have </a:t>
            </a:r>
            <a:r>
              <a:rPr lang="en-US" sz="4800" dirty="0">
                <a:solidFill>
                  <a:srgbClr val="E11A1D"/>
                </a:solidFill>
                <a:latin typeface="More Sugar"/>
                <a:ea typeface="More Sugar"/>
                <a:cs typeface="More Sugar"/>
                <a:sym typeface="More Sugar"/>
              </a:rPr>
              <a:t>more </a:t>
            </a:r>
            <a:r>
              <a:rPr lang="en-US" sz="4800" dirty="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fishes?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4591292" y="3187652"/>
            <a:ext cx="1823054" cy="1955848"/>
            <a:chOff x="0" y="0"/>
            <a:chExt cx="480146" cy="51512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80146" cy="515120"/>
            </a:xfrm>
            <a:custGeom>
              <a:avLst/>
              <a:gdLst/>
              <a:ahLst/>
              <a:cxnLst/>
              <a:rect l="l" t="t" r="r" b="b"/>
              <a:pathLst>
                <a:path w="480146" h="515120">
                  <a:moveTo>
                    <a:pt x="216580" y="0"/>
                  </a:moveTo>
                  <a:lnTo>
                    <a:pt x="263565" y="0"/>
                  </a:lnTo>
                  <a:cubicBezTo>
                    <a:pt x="383180" y="0"/>
                    <a:pt x="480146" y="96966"/>
                    <a:pt x="480146" y="216580"/>
                  </a:cubicBezTo>
                  <a:lnTo>
                    <a:pt x="480146" y="298540"/>
                  </a:lnTo>
                  <a:cubicBezTo>
                    <a:pt x="480146" y="418154"/>
                    <a:pt x="383180" y="515120"/>
                    <a:pt x="263565" y="515120"/>
                  </a:cubicBezTo>
                  <a:lnTo>
                    <a:pt x="216580" y="515120"/>
                  </a:lnTo>
                  <a:cubicBezTo>
                    <a:pt x="159140" y="515120"/>
                    <a:pt x="104052" y="492302"/>
                    <a:pt x="63435" y="451685"/>
                  </a:cubicBezTo>
                  <a:cubicBezTo>
                    <a:pt x="22818" y="411069"/>
                    <a:pt x="0" y="355981"/>
                    <a:pt x="0" y="298540"/>
                  </a:cubicBezTo>
                  <a:lnTo>
                    <a:pt x="0" y="216580"/>
                  </a:lnTo>
                  <a:cubicBezTo>
                    <a:pt x="0" y="96966"/>
                    <a:pt x="96966" y="0"/>
                    <a:pt x="216580" y="0"/>
                  </a:cubicBezTo>
                  <a:close/>
                </a:path>
              </a:pathLst>
            </a:custGeom>
            <a:ln w="38100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480146" cy="553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7562247" y="3103493"/>
            <a:ext cx="2673447" cy="2623320"/>
          </a:xfrm>
          <a:custGeom>
            <a:avLst/>
            <a:gdLst/>
            <a:ahLst/>
            <a:cxnLst/>
            <a:rect l="l" t="t" r="r" b="b"/>
            <a:pathLst>
              <a:path w="2673447" h="2623320">
                <a:moveTo>
                  <a:pt x="0" y="0"/>
                </a:moveTo>
                <a:lnTo>
                  <a:pt x="2673447" y="0"/>
                </a:lnTo>
                <a:lnTo>
                  <a:pt x="2673447" y="2623320"/>
                </a:lnTo>
                <a:lnTo>
                  <a:pt x="0" y="26233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5" name="TextBox 10">
            <a:extLst>
              <a:ext uri="{FF2B5EF4-FFF2-40B4-BE49-F238E27FC236}">
                <a16:creationId xmlns:a16="http://schemas.microsoft.com/office/drawing/2014/main" id="{3D6E9914-9346-D2FD-61D0-C2C9E41945CE}"/>
              </a:ext>
            </a:extLst>
          </p:cNvPr>
          <p:cNvSpPr txBox="1"/>
          <p:nvPr/>
        </p:nvSpPr>
        <p:spPr>
          <a:xfrm>
            <a:off x="2168967" y="3787090"/>
            <a:ext cx="1002589" cy="813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84"/>
              </a:lnSpc>
            </a:pPr>
            <a:r>
              <a:rPr lang="en-US" sz="6576" dirty="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5</a:t>
            </a:r>
          </a:p>
        </p:txBody>
      </p:sp>
      <p:sp>
        <p:nvSpPr>
          <p:cNvPr id="26" name="TextBox 10">
            <a:extLst>
              <a:ext uri="{FF2B5EF4-FFF2-40B4-BE49-F238E27FC236}">
                <a16:creationId xmlns:a16="http://schemas.microsoft.com/office/drawing/2014/main" id="{8464F086-A487-0FE3-2188-3728962DFC6E}"/>
              </a:ext>
            </a:extLst>
          </p:cNvPr>
          <p:cNvSpPr txBox="1"/>
          <p:nvPr/>
        </p:nvSpPr>
        <p:spPr>
          <a:xfrm>
            <a:off x="15057756" y="3813460"/>
            <a:ext cx="1002589" cy="813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84"/>
              </a:lnSpc>
            </a:pPr>
            <a:r>
              <a:rPr lang="en-US" sz="6576" dirty="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3827E-6 L 0.49375 -0.0733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88" y="-3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B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3003" y="0"/>
            <a:ext cx="19284204" cy="14463153"/>
          </a:xfrm>
          <a:custGeom>
            <a:avLst/>
            <a:gdLst/>
            <a:ahLst/>
            <a:cxnLst/>
            <a:rect l="l" t="t" r="r" b="b"/>
            <a:pathLst>
              <a:path w="19284204" h="14463153">
                <a:moveTo>
                  <a:pt x="0" y="0"/>
                </a:moveTo>
                <a:lnTo>
                  <a:pt x="19284204" y="0"/>
                </a:lnTo>
                <a:lnTo>
                  <a:pt x="19284204" y="14463153"/>
                </a:lnTo>
                <a:lnTo>
                  <a:pt x="0" y="144631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3" name="Group 3"/>
          <p:cNvGrpSpPr/>
          <p:nvPr/>
        </p:nvGrpSpPr>
        <p:grpSpPr>
          <a:xfrm>
            <a:off x="146317" y="1325849"/>
            <a:ext cx="17952342" cy="8460897"/>
            <a:chOff x="0" y="0"/>
            <a:chExt cx="6549063" cy="3086558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6484321" cy="3023058"/>
            </a:xfrm>
            <a:custGeom>
              <a:avLst/>
              <a:gdLst/>
              <a:ahLst/>
              <a:cxnLst/>
              <a:rect l="l" t="t" r="r" b="b"/>
              <a:pathLst>
                <a:path w="6484321" h="3023058">
                  <a:moveTo>
                    <a:pt x="6392853" y="3023058"/>
                  </a:moveTo>
                  <a:lnTo>
                    <a:pt x="92710" y="3023058"/>
                  </a:lnTo>
                  <a:cubicBezTo>
                    <a:pt x="41910" y="3023058"/>
                    <a:pt x="0" y="2981148"/>
                    <a:pt x="0" y="293034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391583" y="0"/>
                  </a:lnTo>
                  <a:cubicBezTo>
                    <a:pt x="6442383" y="0"/>
                    <a:pt x="6484293" y="41910"/>
                    <a:pt x="6484293" y="92710"/>
                  </a:cubicBezTo>
                  <a:lnTo>
                    <a:pt x="6484293" y="2929078"/>
                  </a:lnTo>
                  <a:cubicBezTo>
                    <a:pt x="6485563" y="2981148"/>
                    <a:pt x="6443653" y="3023058"/>
                    <a:pt x="6392853" y="302305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6549063" cy="3086558"/>
            </a:xfrm>
            <a:custGeom>
              <a:avLst/>
              <a:gdLst/>
              <a:ahLst/>
              <a:cxnLst/>
              <a:rect l="l" t="t" r="r" b="b"/>
              <a:pathLst>
                <a:path w="6549063" h="3086558">
                  <a:moveTo>
                    <a:pt x="6424603" y="59690"/>
                  </a:moveTo>
                  <a:cubicBezTo>
                    <a:pt x="6460163" y="59690"/>
                    <a:pt x="6489373" y="88900"/>
                    <a:pt x="6489373" y="124460"/>
                  </a:cubicBezTo>
                  <a:lnTo>
                    <a:pt x="6489373" y="2962098"/>
                  </a:lnTo>
                  <a:cubicBezTo>
                    <a:pt x="6489373" y="2997658"/>
                    <a:pt x="6460163" y="3026868"/>
                    <a:pt x="6424603" y="3026868"/>
                  </a:cubicBezTo>
                  <a:lnTo>
                    <a:pt x="124460" y="3026868"/>
                  </a:lnTo>
                  <a:cubicBezTo>
                    <a:pt x="88900" y="3026868"/>
                    <a:pt x="59690" y="2997658"/>
                    <a:pt x="59690" y="296209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24603" y="59690"/>
                  </a:lnTo>
                  <a:moveTo>
                    <a:pt x="6424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62098"/>
                  </a:lnTo>
                  <a:cubicBezTo>
                    <a:pt x="0" y="3030678"/>
                    <a:pt x="55880" y="3086558"/>
                    <a:pt x="124460" y="3086558"/>
                  </a:cubicBezTo>
                  <a:lnTo>
                    <a:pt x="6424603" y="3086558"/>
                  </a:lnTo>
                  <a:cubicBezTo>
                    <a:pt x="6493183" y="3086558"/>
                    <a:pt x="6549063" y="3030678"/>
                    <a:pt x="6549063" y="2962098"/>
                  </a:cubicBezTo>
                  <a:lnTo>
                    <a:pt x="6549063" y="124460"/>
                  </a:lnTo>
                  <a:cubicBezTo>
                    <a:pt x="6549063" y="55880"/>
                    <a:pt x="6493183" y="0"/>
                    <a:pt x="6424603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5542849" y="6654500"/>
            <a:ext cx="6796455" cy="2990440"/>
          </a:xfrm>
          <a:custGeom>
            <a:avLst/>
            <a:gdLst/>
            <a:ahLst/>
            <a:cxnLst/>
            <a:rect l="l" t="t" r="r" b="b"/>
            <a:pathLst>
              <a:path w="6796455" h="2990440">
                <a:moveTo>
                  <a:pt x="6796455" y="0"/>
                </a:moveTo>
                <a:lnTo>
                  <a:pt x="0" y="0"/>
                </a:lnTo>
                <a:lnTo>
                  <a:pt x="0" y="2990440"/>
                </a:lnTo>
                <a:lnTo>
                  <a:pt x="6796455" y="2990440"/>
                </a:lnTo>
                <a:lnTo>
                  <a:pt x="6796455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7" name="Group 7"/>
          <p:cNvGrpSpPr/>
          <p:nvPr/>
        </p:nvGrpSpPr>
        <p:grpSpPr>
          <a:xfrm>
            <a:off x="2048284" y="3187652"/>
            <a:ext cx="1823054" cy="1955848"/>
            <a:chOff x="0" y="0"/>
            <a:chExt cx="480146" cy="5151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0146" cy="515120"/>
            </a:xfrm>
            <a:custGeom>
              <a:avLst/>
              <a:gdLst/>
              <a:ahLst/>
              <a:cxnLst/>
              <a:rect l="l" t="t" r="r" b="b"/>
              <a:pathLst>
                <a:path w="480146" h="515120">
                  <a:moveTo>
                    <a:pt x="216580" y="0"/>
                  </a:moveTo>
                  <a:lnTo>
                    <a:pt x="263565" y="0"/>
                  </a:lnTo>
                  <a:cubicBezTo>
                    <a:pt x="383180" y="0"/>
                    <a:pt x="480146" y="96966"/>
                    <a:pt x="480146" y="216580"/>
                  </a:cubicBezTo>
                  <a:lnTo>
                    <a:pt x="480146" y="298540"/>
                  </a:lnTo>
                  <a:cubicBezTo>
                    <a:pt x="480146" y="418154"/>
                    <a:pt x="383180" y="515120"/>
                    <a:pt x="263565" y="515120"/>
                  </a:cubicBezTo>
                  <a:lnTo>
                    <a:pt x="216580" y="515120"/>
                  </a:lnTo>
                  <a:cubicBezTo>
                    <a:pt x="159140" y="515120"/>
                    <a:pt x="104052" y="492302"/>
                    <a:pt x="63435" y="451685"/>
                  </a:cubicBezTo>
                  <a:cubicBezTo>
                    <a:pt x="22818" y="411069"/>
                    <a:pt x="0" y="355981"/>
                    <a:pt x="0" y="298540"/>
                  </a:cubicBezTo>
                  <a:lnTo>
                    <a:pt x="0" y="216580"/>
                  </a:lnTo>
                  <a:cubicBezTo>
                    <a:pt x="0" y="96966"/>
                    <a:pt x="96966" y="0"/>
                    <a:pt x="216580" y="0"/>
                  </a:cubicBezTo>
                  <a:close/>
                </a:path>
              </a:pathLst>
            </a:custGeom>
            <a:ln w="38100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80146" cy="553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959811" y="2158003"/>
            <a:ext cx="12368378" cy="813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4"/>
              </a:lnSpc>
            </a:pPr>
            <a:r>
              <a:rPr lang="en-US" sz="657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which plate has </a:t>
            </a:r>
            <a:r>
              <a:rPr lang="en-US" sz="6576">
                <a:solidFill>
                  <a:srgbClr val="E11A1D"/>
                </a:solidFill>
                <a:latin typeface="More Sugar"/>
                <a:ea typeface="More Sugar"/>
                <a:cs typeface="More Sugar"/>
                <a:sym typeface="More Sugar"/>
              </a:rPr>
              <a:t>less </a:t>
            </a:r>
            <a:r>
              <a:rPr lang="en-US" sz="657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cakes?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4591292" y="3187652"/>
            <a:ext cx="1823054" cy="1955848"/>
            <a:chOff x="0" y="0"/>
            <a:chExt cx="480146" cy="5151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0146" cy="515120"/>
            </a:xfrm>
            <a:custGeom>
              <a:avLst/>
              <a:gdLst/>
              <a:ahLst/>
              <a:cxnLst/>
              <a:rect l="l" t="t" r="r" b="b"/>
              <a:pathLst>
                <a:path w="480146" h="515120">
                  <a:moveTo>
                    <a:pt x="216580" y="0"/>
                  </a:moveTo>
                  <a:lnTo>
                    <a:pt x="263565" y="0"/>
                  </a:lnTo>
                  <a:cubicBezTo>
                    <a:pt x="383180" y="0"/>
                    <a:pt x="480146" y="96966"/>
                    <a:pt x="480146" y="216580"/>
                  </a:cubicBezTo>
                  <a:lnTo>
                    <a:pt x="480146" y="298540"/>
                  </a:lnTo>
                  <a:cubicBezTo>
                    <a:pt x="480146" y="418154"/>
                    <a:pt x="383180" y="515120"/>
                    <a:pt x="263565" y="515120"/>
                  </a:cubicBezTo>
                  <a:lnTo>
                    <a:pt x="216580" y="515120"/>
                  </a:lnTo>
                  <a:cubicBezTo>
                    <a:pt x="159140" y="515120"/>
                    <a:pt x="104052" y="492302"/>
                    <a:pt x="63435" y="451685"/>
                  </a:cubicBezTo>
                  <a:cubicBezTo>
                    <a:pt x="22818" y="411069"/>
                    <a:pt x="0" y="355981"/>
                    <a:pt x="0" y="298540"/>
                  </a:cubicBezTo>
                  <a:lnTo>
                    <a:pt x="0" y="216580"/>
                  </a:lnTo>
                  <a:cubicBezTo>
                    <a:pt x="0" y="96966"/>
                    <a:pt x="96966" y="0"/>
                    <a:pt x="216580" y="0"/>
                  </a:cubicBezTo>
                  <a:close/>
                </a:path>
              </a:pathLst>
            </a:custGeom>
            <a:ln w="38100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80146" cy="553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899836" y="5358220"/>
            <a:ext cx="4119950" cy="4114800"/>
          </a:xfrm>
          <a:custGeom>
            <a:avLst/>
            <a:gdLst/>
            <a:ahLst/>
            <a:cxnLst/>
            <a:rect l="l" t="t" r="r" b="b"/>
            <a:pathLst>
              <a:path w="4119950" h="4114800">
                <a:moveTo>
                  <a:pt x="0" y="0"/>
                </a:moveTo>
                <a:lnTo>
                  <a:pt x="4119950" y="0"/>
                </a:lnTo>
                <a:lnTo>
                  <a:pt x="41199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5" name="Freeform 15"/>
          <p:cNvSpPr/>
          <p:nvPr/>
        </p:nvSpPr>
        <p:spPr>
          <a:xfrm>
            <a:off x="13442844" y="5358220"/>
            <a:ext cx="4119950" cy="4114800"/>
          </a:xfrm>
          <a:custGeom>
            <a:avLst/>
            <a:gdLst/>
            <a:ahLst/>
            <a:cxnLst/>
            <a:rect l="l" t="t" r="r" b="b"/>
            <a:pathLst>
              <a:path w="4119950" h="4114800">
                <a:moveTo>
                  <a:pt x="0" y="0"/>
                </a:moveTo>
                <a:lnTo>
                  <a:pt x="4119950" y="0"/>
                </a:lnTo>
                <a:lnTo>
                  <a:pt x="41199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4E09F33-43AD-D5B6-05D1-3A3C452AFDE5}"/>
              </a:ext>
            </a:extLst>
          </p:cNvPr>
          <p:cNvGrpSpPr/>
          <p:nvPr/>
        </p:nvGrpSpPr>
        <p:grpSpPr>
          <a:xfrm>
            <a:off x="1851567" y="6043111"/>
            <a:ext cx="2216488" cy="1799854"/>
            <a:chOff x="1851567" y="6043111"/>
            <a:chExt cx="2216488" cy="1799854"/>
          </a:xfrm>
        </p:grpSpPr>
        <p:sp>
          <p:nvSpPr>
            <p:cNvPr id="16" name="Freeform 16"/>
            <p:cNvSpPr/>
            <p:nvPr/>
          </p:nvSpPr>
          <p:spPr>
            <a:xfrm>
              <a:off x="1851567" y="6043111"/>
              <a:ext cx="1108244" cy="1188465"/>
            </a:xfrm>
            <a:custGeom>
              <a:avLst/>
              <a:gdLst/>
              <a:ahLst/>
              <a:cxnLst/>
              <a:rect l="l" t="t" r="r" b="b"/>
              <a:pathLst>
                <a:path w="1108244" h="1188465">
                  <a:moveTo>
                    <a:pt x="0" y="0"/>
                  </a:moveTo>
                  <a:lnTo>
                    <a:pt x="1108244" y="0"/>
                  </a:lnTo>
                  <a:lnTo>
                    <a:pt x="1108244" y="1188466"/>
                  </a:lnTo>
                  <a:lnTo>
                    <a:pt x="0" y="11884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959811" y="6654500"/>
              <a:ext cx="1108244" cy="1188465"/>
            </a:xfrm>
            <a:custGeom>
              <a:avLst/>
              <a:gdLst/>
              <a:ahLst/>
              <a:cxnLst/>
              <a:rect l="l" t="t" r="r" b="b"/>
              <a:pathLst>
                <a:path w="1108244" h="1188465">
                  <a:moveTo>
                    <a:pt x="0" y="0"/>
                  </a:moveTo>
                  <a:lnTo>
                    <a:pt x="1108244" y="0"/>
                  </a:lnTo>
                  <a:lnTo>
                    <a:pt x="1108244" y="1188465"/>
                  </a:lnTo>
                  <a:lnTo>
                    <a:pt x="0" y="11884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CAFDD63-ED19-01B0-79E5-ED9EC1B969D1}"/>
              </a:ext>
            </a:extLst>
          </p:cNvPr>
          <p:cNvGrpSpPr/>
          <p:nvPr/>
        </p:nvGrpSpPr>
        <p:grpSpPr>
          <a:xfrm>
            <a:off x="13880833" y="5556298"/>
            <a:ext cx="3230510" cy="3292429"/>
            <a:chOff x="13880833" y="5556298"/>
            <a:chExt cx="3230510" cy="3292429"/>
          </a:xfrm>
        </p:grpSpPr>
        <p:sp>
          <p:nvSpPr>
            <p:cNvPr id="18" name="Freeform 18"/>
            <p:cNvSpPr/>
            <p:nvPr/>
          </p:nvSpPr>
          <p:spPr>
            <a:xfrm>
              <a:off x="15628924" y="5556298"/>
              <a:ext cx="1108244" cy="1188465"/>
            </a:xfrm>
            <a:custGeom>
              <a:avLst/>
              <a:gdLst/>
              <a:ahLst/>
              <a:cxnLst/>
              <a:rect l="l" t="t" r="r" b="b"/>
              <a:pathLst>
                <a:path w="1108244" h="1188465">
                  <a:moveTo>
                    <a:pt x="0" y="0"/>
                  </a:moveTo>
                  <a:lnTo>
                    <a:pt x="1108244" y="0"/>
                  </a:lnTo>
                  <a:lnTo>
                    <a:pt x="1108244" y="1188465"/>
                  </a:lnTo>
                  <a:lnTo>
                    <a:pt x="0" y="11884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4394575" y="5556298"/>
              <a:ext cx="1108244" cy="1188465"/>
            </a:xfrm>
            <a:custGeom>
              <a:avLst/>
              <a:gdLst/>
              <a:ahLst/>
              <a:cxnLst/>
              <a:rect l="l" t="t" r="r" b="b"/>
              <a:pathLst>
                <a:path w="1108244" h="1188465">
                  <a:moveTo>
                    <a:pt x="0" y="0"/>
                  </a:moveTo>
                  <a:lnTo>
                    <a:pt x="1108244" y="0"/>
                  </a:lnTo>
                  <a:lnTo>
                    <a:pt x="1108244" y="1188465"/>
                  </a:lnTo>
                  <a:lnTo>
                    <a:pt x="0" y="11884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3880833" y="6744763"/>
              <a:ext cx="1108244" cy="1188465"/>
            </a:xfrm>
            <a:custGeom>
              <a:avLst/>
              <a:gdLst/>
              <a:ahLst/>
              <a:cxnLst/>
              <a:rect l="l" t="t" r="r" b="b"/>
              <a:pathLst>
                <a:path w="1108244" h="1188465">
                  <a:moveTo>
                    <a:pt x="0" y="0"/>
                  </a:moveTo>
                  <a:lnTo>
                    <a:pt x="1108244" y="0"/>
                  </a:lnTo>
                  <a:lnTo>
                    <a:pt x="1108244" y="1188465"/>
                  </a:lnTo>
                  <a:lnTo>
                    <a:pt x="0" y="11884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6003099" y="6654500"/>
              <a:ext cx="1108244" cy="1188465"/>
            </a:xfrm>
            <a:custGeom>
              <a:avLst/>
              <a:gdLst/>
              <a:ahLst/>
              <a:cxnLst/>
              <a:rect l="l" t="t" r="r" b="b"/>
              <a:pathLst>
                <a:path w="1108244" h="1188465">
                  <a:moveTo>
                    <a:pt x="0" y="0"/>
                  </a:moveTo>
                  <a:lnTo>
                    <a:pt x="1108244" y="0"/>
                  </a:lnTo>
                  <a:lnTo>
                    <a:pt x="1108244" y="1188465"/>
                  </a:lnTo>
                  <a:lnTo>
                    <a:pt x="0" y="11884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5103377" y="7660262"/>
              <a:ext cx="1108244" cy="1188465"/>
            </a:xfrm>
            <a:custGeom>
              <a:avLst/>
              <a:gdLst/>
              <a:ahLst/>
              <a:cxnLst/>
              <a:rect l="l" t="t" r="r" b="b"/>
              <a:pathLst>
                <a:path w="1108244" h="1188465">
                  <a:moveTo>
                    <a:pt x="0" y="0"/>
                  </a:moveTo>
                  <a:lnTo>
                    <a:pt x="1108244" y="0"/>
                  </a:lnTo>
                  <a:lnTo>
                    <a:pt x="1108244" y="1188466"/>
                  </a:lnTo>
                  <a:lnTo>
                    <a:pt x="0" y="11884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23" name="Freeform 23"/>
          <p:cNvSpPr/>
          <p:nvPr/>
        </p:nvSpPr>
        <p:spPr>
          <a:xfrm>
            <a:off x="7562247" y="3103493"/>
            <a:ext cx="2673447" cy="2623320"/>
          </a:xfrm>
          <a:custGeom>
            <a:avLst/>
            <a:gdLst/>
            <a:ahLst/>
            <a:cxnLst/>
            <a:rect l="l" t="t" r="r" b="b"/>
            <a:pathLst>
              <a:path w="2673447" h="2623320">
                <a:moveTo>
                  <a:pt x="0" y="0"/>
                </a:moveTo>
                <a:lnTo>
                  <a:pt x="2673447" y="0"/>
                </a:lnTo>
                <a:lnTo>
                  <a:pt x="2673447" y="2623320"/>
                </a:lnTo>
                <a:lnTo>
                  <a:pt x="0" y="26233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6" name="TextBox 10">
            <a:extLst>
              <a:ext uri="{FF2B5EF4-FFF2-40B4-BE49-F238E27FC236}">
                <a16:creationId xmlns:a16="http://schemas.microsoft.com/office/drawing/2014/main" id="{A5A05E18-0C24-FB0A-3FB4-5391370635CA}"/>
              </a:ext>
            </a:extLst>
          </p:cNvPr>
          <p:cNvSpPr txBox="1"/>
          <p:nvPr/>
        </p:nvSpPr>
        <p:spPr>
          <a:xfrm>
            <a:off x="2413385" y="3855917"/>
            <a:ext cx="1002589" cy="813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84"/>
              </a:lnSpc>
            </a:pPr>
            <a:r>
              <a:rPr lang="en-US" sz="6576" dirty="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2</a:t>
            </a: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EF867841-57D7-2C50-947B-355B8F2750D1}"/>
              </a:ext>
            </a:extLst>
          </p:cNvPr>
          <p:cNvSpPr txBox="1"/>
          <p:nvPr/>
        </p:nvSpPr>
        <p:spPr>
          <a:xfrm>
            <a:off x="15057756" y="3813460"/>
            <a:ext cx="1002589" cy="813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84"/>
              </a:lnSpc>
            </a:pPr>
            <a:r>
              <a:rPr lang="en-US" sz="6576" dirty="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3827E-6 L 0.49375 -0.0733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88" y="-3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B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3003" y="0"/>
            <a:ext cx="19284204" cy="14463153"/>
          </a:xfrm>
          <a:custGeom>
            <a:avLst/>
            <a:gdLst/>
            <a:ahLst/>
            <a:cxnLst/>
            <a:rect l="l" t="t" r="r" b="b"/>
            <a:pathLst>
              <a:path w="19284204" h="14463153">
                <a:moveTo>
                  <a:pt x="0" y="0"/>
                </a:moveTo>
                <a:lnTo>
                  <a:pt x="19284204" y="0"/>
                </a:lnTo>
                <a:lnTo>
                  <a:pt x="19284204" y="14463153"/>
                </a:lnTo>
                <a:lnTo>
                  <a:pt x="0" y="144631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3" name="Group 3"/>
          <p:cNvGrpSpPr/>
          <p:nvPr/>
        </p:nvGrpSpPr>
        <p:grpSpPr>
          <a:xfrm>
            <a:off x="146317" y="1325849"/>
            <a:ext cx="17952342" cy="8460897"/>
            <a:chOff x="0" y="0"/>
            <a:chExt cx="6549063" cy="3086558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6484321" cy="3023058"/>
            </a:xfrm>
            <a:custGeom>
              <a:avLst/>
              <a:gdLst/>
              <a:ahLst/>
              <a:cxnLst/>
              <a:rect l="l" t="t" r="r" b="b"/>
              <a:pathLst>
                <a:path w="6484321" h="3023058">
                  <a:moveTo>
                    <a:pt x="6392853" y="3023058"/>
                  </a:moveTo>
                  <a:lnTo>
                    <a:pt x="92710" y="3023058"/>
                  </a:lnTo>
                  <a:cubicBezTo>
                    <a:pt x="41910" y="3023058"/>
                    <a:pt x="0" y="2981148"/>
                    <a:pt x="0" y="293034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391583" y="0"/>
                  </a:lnTo>
                  <a:cubicBezTo>
                    <a:pt x="6442383" y="0"/>
                    <a:pt x="6484293" y="41910"/>
                    <a:pt x="6484293" y="92710"/>
                  </a:cubicBezTo>
                  <a:lnTo>
                    <a:pt x="6484293" y="2929078"/>
                  </a:lnTo>
                  <a:cubicBezTo>
                    <a:pt x="6485563" y="2981148"/>
                    <a:pt x="6443653" y="3023058"/>
                    <a:pt x="6392853" y="302305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6549063" cy="3086558"/>
            </a:xfrm>
            <a:custGeom>
              <a:avLst/>
              <a:gdLst/>
              <a:ahLst/>
              <a:cxnLst/>
              <a:rect l="l" t="t" r="r" b="b"/>
              <a:pathLst>
                <a:path w="6549063" h="3086558">
                  <a:moveTo>
                    <a:pt x="6424603" y="59690"/>
                  </a:moveTo>
                  <a:cubicBezTo>
                    <a:pt x="6460163" y="59690"/>
                    <a:pt x="6489373" y="88900"/>
                    <a:pt x="6489373" y="124460"/>
                  </a:cubicBezTo>
                  <a:lnTo>
                    <a:pt x="6489373" y="2962098"/>
                  </a:lnTo>
                  <a:cubicBezTo>
                    <a:pt x="6489373" y="2997658"/>
                    <a:pt x="6460163" y="3026868"/>
                    <a:pt x="6424603" y="3026868"/>
                  </a:cubicBezTo>
                  <a:lnTo>
                    <a:pt x="124460" y="3026868"/>
                  </a:lnTo>
                  <a:cubicBezTo>
                    <a:pt x="88900" y="3026868"/>
                    <a:pt x="59690" y="2997658"/>
                    <a:pt x="59690" y="296209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24603" y="59690"/>
                  </a:lnTo>
                  <a:moveTo>
                    <a:pt x="6424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62098"/>
                  </a:lnTo>
                  <a:cubicBezTo>
                    <a:pt x="0" y="3030678"/>
                    <a:pt x="55880" y="3086558"/>
                    <a:pt x="124460" y="3086558"/>
                  </a:cubicBezTo>
                  <a:lnTo>
                    <a:pt x="6424603" y="3086558"/>
                  </a:lnTo>
                  <a:cubicBezTo>
                    <a:pt x="6493183" y="3086558"/>
                    <a:pt x="6549063" y="3030678"/>
                    <a:pt x="6549063" y="2962098"/>
                  </a:cubicBezTo>
                  <a:lnTo>
                    <a:pt x="6549063" y="124460"/>
                  </a:lnTo>
                  <a:cubicBezTo>
                    <a:pt x="6549063" y="55880"/>
                    <a:pt x="6493183" y="0"/>
                    <a:pt x="6424603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5542849" y="6654500"/>
            <a:ext cx="6796455" cy="2990440"/>
          </a:xfrm>
          <a:custGeom>
            <a:avLst/>
            <a:gdLst/>
            <a:ahLst/>
            <a:cxnLst/>
            <a:rect l="l" t="t" r="r" b="b"/>
            <a:pathLst>
              <a:path w="6796455" h="2990440">
                <a:moveTo>
                  <a:pt x="6796455" y="0"/>
                </a:moveTo>
                <a:lnTo>
                  <a:pt x="0" y="0"/>
                </a:lnTo>
                <a:lnTo>
                  <a:pt x="0" y="2990440"/>
                </a:lnTo>
                <a:lnTo>
                  <a:pt x="6796455" y="2990440"/>
                </a:lnTo>
                <a:lnTo>
                  <a:pt x="6796455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7" name="Group 7"/>
          <p:cNvGrpSpPr/>
          <p:nvPr/>
        </p:nvGrpSpPr>
        <p:grpSpPr>
          <a:xfrm>
            <a:off x="2048284" y="3187652"/>
            <a:ext cx="1823054" cy="1955848"/>
            <a:chOff x="0" y="0"/>
            <a:chExt cx="480146" cy="5151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0146" cy="515120"/>
            </a:xfrm>
            <a:custGeom>
              <a:avLst/>
              <a:gdLst/>
              <a:ahLst/>
              <a:cxnLst/>
              <a:rect l="l" t="t" r="r" b="b"/>
              <a:pathLst>
                <a:path w="480146" h="515120">
                  <a:moveTo>
                    <a:pt x="216580" y="0"/>
                  </a:moveTo>
                  <a:lnTo>
                    <a:pt x="263565" y="0"/>
                  </a:lnTo>
                  <a:cubicBezTo>
                    <a:pt x="383180" y="0"/>
                    <a:pt x="480146" y="96966"/>
                    <a:pt x="480146" y="216580"/>
                  </a:cubicBezTo>
                  <a:lnTo>
                    <a:pt x="480146" y="298540"/>
                  </a:lnTo>
                  <a:cubicBezTo>
                    <a:pt x="480146" y="418154"/>
                    <a:pt x="383180" y="515120"/>
                    <a:pt x="263565" y="515120"/>
                  </a:cubicBezTo>
                  <a:lnTo>
                    <a:pt x="216580" y="515120"/>
                  </a:lnTo>
                  <a:cubicBezTo>
                    <a:pt x="159140" y="515120"/>
                    <a:pt x="104052" y="492302"/>
                    <a:pt x="63435" y="451685"/>
                  </a:cubicBezTo>
                  <a:cubicBezTo>
                    <a:pt x="22818" y="411069"/>
                    <a:pt x="0" y="355981"/>
                    <a:pt x="0" y="298540"/>
                  </a:cubicBezTo>
                  <a:lnTo>
                    <a:pt x="0" y="216580"/>
                  </a:lnTo>
                  <a:cubicBezTo>
                    <a:pt x="0" y="96966"/>
                    <a:pt x="96966" y="0"/>
                    <a:pt x="216580" y="0"/>
                  </a:cubicBezTo>
                  <a:close/>
                </a:path>
              </a:pathLst>
            </a:custGeom>
            <a:ln w="38100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80146" cy="553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591292" y="3187652"/>
            <a:ext cx="1823054" cy="1955848"/>
            <a:chOff x="0" y="0"/>
            <a:chExt cx="480146" cy="5151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0146" cy="515120"/>
            </a:xfrm>
            <a:custGeom>
              <a:avLst/>
              <a:gdLst/>
              <a:ahLst/>
              <a:cxnLst/>
              <a:rect l="l" t="t" r="r" b="b"/>
              <a:pathLst>
                <a:path w="480146" h="515120">
                  <a:moveTo>
                    <a:pt x="216580" y="0"/>
                  </a:moveTo>
                  <a:lnTo>
                    <a:pt x="263565" y="0"/>
                  </a:lnTo>
                  <a:cubicBezTo>
                    <a:pt x="383180" y="0"/>
                    <a:pt x="480146" y="96966"/>
                    <a:pt x="480146" y="216580"/>
                  </a:cubicBezTo>
                  <a:lnTo>
                    <a:pt x="480146" y="298540"/>
                  </a:lnTo>
                  <a:cubicBezTo>
                    <a:pt x="480146" y="418154"/>
                    <a:pt x="383180" y="515120"/>
                    <a:pt x="263565" y="515120"/>
                  </a:cubicBezTo>
                  <a:lnTo>
                    <a:pt x="216580" y="515120"/>
                  </a:lnTo>
                  <a:cubicBezTo>
                    <a:pt x="159140" y="515120"/>
                    <a:pt x="104052" y="492302"/>
                    <a:pt x="63435" y="451685"/>
                  </a:cubicBezTo>
                  <a:cubicBezTo>
                    <a:pt x="22818" y="411069"/>
                    <a:pt x="0" y="355981"/>
                    <a:pt x="0" y="298540"/>
                  </a:cubicBezTo>
                  <a:lnTo>
                    <a:pt x="0" y="216580"/>
                  </a:lnTo>
                  <a:cubicBezTo>
                    <a:pt x="0" y="96966"/>
                    <a:pt x="96966" y="0"/>
                    <a:pt x="216580" y="0"/>
                  </a:cubicBezTo>
                  <a:close/>
                </a:path>
              </a:pathLst>
            </a:custGeom>
            <a:ln w="38100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80146" cy="553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153103" y="5362575"/>
            <a:ext cx="3613417" cy="4114800"/>
          </a:xfrm>
          <a:custGeom>
            <a:avLst/>
            <a:gdLst/>
            <a:ahLst/>
            <a:cxnLst/>
            <a:rect l="l" t="t" r="r" b="b"/>
            <a:pathLst>
              <a:path w="3613417" h="4114800">
                <a:moveTo>
                  <a:pt x="0" y="0"/>
                </a:moveTo>
                <a:lnTo>
                  <a:pt x="3613416" y="0"/>
                </a:lnTo>
                <a:lnTo>
                  <a:pt x="36134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4" name="Freeform 14"/>
          <p:cNvSpPr/>
          <p:nvPr/>
        </p:nvSpPr>
        <p:spPr>
          <a:xfrm>
            <a:off x="13521481" y="5362575"/>
            <a:ext cx="3613417" cy="4114800"/>
          </a:xfrm>
          <a:custGeom>
            <a:avLst/>
            <a:gdLst/>
            <a:ahLst/>
            <a:cxnLst/>
            <a:rect l="l" t="t" r="r" b="b"/>
            <a:pathLst>
              <a:path w="3613417" h="4114800">
                <a:moveTo>
                  <a:pt x="0" y="0"/>
                </a:moveTo>
                <a:lnTo>
                  <a:pt x="3613416" y="0"/>
                </a:lnTo>
                <a:lnTo>
                  <a:pt x="36134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6" name="TextBox 16"/>
          <p:cNvSpPr txBox="1"/>
          <p:nvPr/>
        </p:nvSpPr>
        <p:spPr>
          <a:xfrm>
            <a:off x="2959811" y="2158003"/>
            <a:ext cx="12368378" cy="813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4"/>
              </a:lnSpc>
            </a:pPr>
            <a:r>
              <a:rPr lang="en-US" sz="657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which plate has </a:t>
            </a:r>
            <a:r>
              <a:rPr lang="en-US" sz="6576">
                <a:solidFill>
                  <a:srgbClr val="E11A1D"/>
                </a:solidFill>
                <a:latin typeface="More Sugar"/>
                <a:ea typeface="More Sugar"/>
                <a:cs typeface="More Sugar"/>
                <a:sym typeface="More Sugar"/>
              </a:rPr>
              <a:t>less </a:t>
            </a:r>
            <a:r>
              <a:rPr lang="en-US" sz="657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carrots?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1422959-35FC-6F48-48E2-3D9AA2DE57F5}"/>
              </a:ext>
            </a:extLst>
          </p:cNvPr>
          <p:cNvGrpSpPr/>
          <p:nvPr/>
        </p:nvGrpSpPr>
        <p:grpSpPr>
          <a:xfrm>
            <a:off x="1741045" y="6209299"/>
            <a:ext cx="2130293" cy="1735104"/>
            <a:chOff x="1741045" y="6209299"/>
            <a:chExt cx="2130293" cy="1735104"/>
          </a:xfrm>
        </p:grpSpPr>
        <p:sp>
          <p:nvSpPr>
            <p:cNvPr id="15" name="Freeform 15"/>
            <p:cNvSpPr/>
            <p:nvPr/>
          </p:nvSpPr>
          <p:spPr>
            <a:xfrm rot="-2700000">
              <a:off x="1741045" y="6209299"/>
              <a:ext cx="1410099" cy="1425652"/>
            </a:xfrm>
            <a:custGeom>
              <a:avLst/>
              <a:gdLst/>
              <a:ahLst/>
              <a:cxnLst/>
              <a:rect l="l" t="t" r="r" b="b"/>
              <a:pathLst>
                <a:path w="1410099" h="1425652">
                  <a:moveTo>
                    <a:pt x="0" y="0"/>
                  </a:moveTo>
                  <a:lnTo>
                    <a:pt x="1410100" y="0"/>
                  </a:lnTo>
                  <a:lnTo>
                    <a:pt x="1410100" y="1425652"/>
                  </a:lnTo>
                  <a:lnTo>
                    <a:pt x="0" y="14256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461239" y="6518751"/>
              <a:ext cx="1410099" cy="1425652"/>
            </a:xfrm>
            <a:custGeom>
              <a:avLst/>
              <a:gdLst/>
              <a:ahLst/>
              <a:cxnLst/>
              <a:rect l="l" t="t" r="r" b="b"/>
              <a:pathLst>
                <a:path w="1410099" h="1425652">
                  <a:moveTo>
                    <a:pt x="0" y="0"/>
                  </a:moveTo>
                  <a:lnTo>
                    <a:pt x="1410099" y="0"/>
                  </a:lnTo>
                  <a:lnTo>
                    <a:pt x="1410099" y="1425651"/>
                  </a:lnTo>
                  <a:lnTo>
                    <a:pt x="0" y="1425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18" name="Freeform 18"/>
            <p:cNvSpPr/>
            <p:nvPr/>
          </p:nvSpPr>
          <p:spPr>
            <a:xfrm rot="-3024081">
              <a:off x="2254761" y="6429430"/>
              <a:ext cx="1410099" cy="1425652"/>
            </a:xfrm>
            <a:custGeom>
              <a:avLst/>
              <a:gdLst/>
              <a:ahLst/>
              <a:cxnLst/>
              <a:rect l="l" t="t" r="r" b="b"/>
              <a:pathLst>
                <a:path w="1410099" h="1425652">
                  <a:moveTo>
                    <a:pt x="0" y="0"/>
                  </a:moveTo>
                  <a:lnTo>
                    <a:pt x="1410100" y="0"/>
                  </a:lnTo>
                  <a:lnTo>
                    <a:pt x="1410100" y="1425651"/>
                  </a:lnTo>
                  <a:lnTo>
                    <a:pt x="0" y="1425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D3A8C7-7C5B-F2D2-01C3-4E8B5E087742}"/>
              </a:ext>
            </a:extLst>
          </p:cNvPr>
          <p:cNvGrpSpPr/>
          <p:nvPr/>
        </p:nvGrpSpPr>
        <p:grpSpPr>
          <a:xfrm>
            <a:off x="13960343" y="6257822"/>
            <a:ext cx="2896852" cy="1871175"/>
            <a:chOff x="13665764" y="6253849"/>
            <a:chExt cx="2896852" cy="1871175"/>
          </a:xfrm>
        </p:grpSpPr>
        <p:sp>
          <p:nvSpPr>
            <p:cNvPr id="19" name="Freeform 19"/>
            <p:cNvSpPr/>
            <p:nvPr/>
          </p:nvSpPr>
          <p:spPr>
            <a:xfrm rot="-6155278">
              <a:off x="13673540" y="6707149"/>
              <a:ext cx="1410099" cy="1425652"/>
            </a:xfrm>
            <a:custGeom>
              <a:avLst/>
              <a:gdLst/>
              <a:ahLst/>
              <a:cxnLst/>
              <a:rect l="l" t="t" r="r" b="b"/>
              <a:pathLst>
                <a:path w="1410099" h="1425652">
                  <a:moveTo>
                    <a:pt x="0" y="0"/>
                  </a:moveTo>
                  <a:lnTo>
                    <a:pt x="1410099" y="0"/>
                  </a:lnTo>
                  <a:lnTo>
                    <a:pt x="1410099" y="1425652"/>
                  </a:lnTo>
                  <a:lnTo>
                    <a:pt x="0" y="14256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20" name="Freeform 20"/>
            <p:cNvSpPr/>
            <p:nvPr/>
          </p:nvSpPr>
          <p:spPr>
            <a:xfrm rot="-5632003">
              <a:off x="13864391" y="6429430"/>
              <a:ext cx="1410099" cy="1425652"/>
            </a:xfrm>
            <a:custGeom>
              <a:avLst/>
              <a:gdLst/>
              <a:ahLst/>
              <a:cxnLst/>
              <a:rect l="l" t="t" r="r" b="b"/>
              <a:pathLst>
                <a:path w="1410099" h="1425652">
                  <a:moveTo>
                    <a:pt x="0" y="0"/>
                  </a:moveTo>
                  <a:lnTo>
                    <a:pt x="1410099" y="0"/>
                  </a:lnTo>
                  <a:lnTo>
                    <a:pt x="1410099" y="1425651"/>
                  </a:lnTo>
                  <a:lnTo>
                    <a:pt x="0" y="1425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21" name="Freeform 21"/>
            <p:cNvSpPr/>
            <p:nvPr/>
          </p:nvSpPr>
          <p:spPr>
            <a:xfrm rot="-3631007">
              <a:off x="14641058" y="6246073"/>
              <a:ext cx="1410099" cy="1425652"/>
            </a:xfrm>
            <a:custGeom>
              <a:avLst/>
              <a:gdLst/>
              <a:ahLst/>
              <a:cxnLst/>
              <a:rect l="l" t="t" r="r" b="b"/>
              <a:pathLst>
                <a:path w="1410099" h="1425652">
                  <a:moveTo>
                    <a:pt x="0" y="0"/>
                  </a:moveTo>
                  <a:lnTo>
                    <a:pt x="1410099" y="0"/>
                  </a:lnTo>
                  <a:lnTo>
                    <a:pt x="1410099" y="1425652"/>
                  </a:lnTo>
                  <a:lnTo>
                    <a:pt x="0" y="14256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22" name="Freeform 22"/>
            <p:cNvSpPr/>
            <p:nvPr/>
          </p:nvSpPr>
          <p:spPr>
            <a:xfrm rot="-1617149">
              <a:off x="15152517" y="6317630"/>
              <a:ext cx="1410099" cy="1425652"/>
            </a:xfrm>
            <a:custGeom>
              <a:avLst/>
              <a:gdLst/>
              <a:ahLst/>
              <a:cxnLst/>
              <a:rect l="l" t="t" r="r" b="b"/>
              <a:pathLst>
                <a:path w="1410099" h="1425652">
                  <a:moveTo>
                    <a:pt x="0" y="0"/>
                  </a:moveTo>
                  <a:lnTo>
                    <a:pt x="1410099" y="0"/>
                  </a:lnTo>
                  <a:lnTo>
                    <a:pt x="1410099" y="1425651"/>
                  </a:lnTo>
                  <a:lnTo>
                    <a:pt x="0" y="1425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  <p:sp>
          <p:nvSpPr>
            <p:cNvPr id="23" name="Freeform 23"/>
            <p:cNvSpPr/>
            <p:nvPr/>
          </p:nvSpPr>
          <p:spPr>
            <a:xfrm rot="-4608470">
              <a:off x="14377281" y="6429430"/>
              <a:ext cx="1410099" cy="1425652"/>
            </a:xfrm>
            <a:custGeom>
              <a:avLst/>
              <a:gdLst/>
              <a:ahLst/>
              <a:cxnLst/>
              <a:rect l="l" t="t" r="r" b="b"/>
              <a:pathLst>
                <a:path w="1410099" h="1425652">
                  <a:moveTo>
                    <a:pt x="0" y="0"/>
                  </a:moveTo>
                  <a:lnTo>
                    <a:pt x="1410099" y="0"/>
                  </a:lnTo>
                  <a:lnTo>
                    <a:pt x="1410099" y="1425651"/>
                  </a:lnTo>
                  <a:lnTo>
                    <a:pt x="0" y="1425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24" name="Freeform 24"/>
          <p:cNvSpPr/>
          <p:nvPr/>
        </p:nvSpPr>
        <p:spPr>
          <a:xfrm>
            <a:off x="7562247" y="3103493"/>
            <a:ext cx="2673447" cy="2623320"/>
          </a:xfrm>
          <a:custGeom>
            <a:avLst/>
            <a:gdLst/>
            <a:ahLst/>
            <a:cxnLst/>
            <a:rect l="l" t="t" r="r" b="b"/>
            <a:pathLst>
              <a:path w="2673447" h="2623320">
                <a:moveTo>
                  <a:pt x="0" y="0"/>
                </a:moveTo>
                <a:lnTo>
                  <a:pt x="2673447" y="0"/>
                </a:lnTo>
                <a:lnTo>
                  <a:pt x="2673447" y="2623320"/>
                </a:lnTo>
                <a:lnTo>
                  <a:pt x="0" y="26233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4747D5B4-2804-D5D2-0119-7EE4530AD011}"/>
              </a:ext>
            </a:extLst>
          </p:cNvPr>
          <p:cNvSpPr txBox="1"/>
          <p:nvPr/>
        </p:nvSpPr>
        <p:spPr>
          <a:xfrm>
            <a:off x="2461239" y="3885953"/>
            <a:ext cx="1002589" cy="813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84"/>
              </a:lnSpc>
            </a:pPr>
            <a:r>
              <a:rPr lang="en-US" sz="6576" dirty="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3</a:t>
            </a: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2AC2FDFF-D9EA-8C97-0E7E-AC61D8536F73}"/>
              </a:ext>
            </a:extLst>
          </p:cNvPr>
          <p:cNvSpPr txBox="1"/>
          <p:nvPr/>
        </p:nvSpPr>
        <p:spPr>
          <a:xfrm>
            <a:off x="15057756" y="3813460"/>
            <a:ext cx="1002589" cy="813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84"/>
              </a:lnSpc>
            </a:pPr>
            <a:r>
              <a:rPr lang="en-US" sz="6576" dirty="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3827E-6 L 0.49375 -0.0733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88" y="-3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B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3003" y="0"/>
            <a:ext cx="19284204" cy="14463153"/>
          </a:xfrm>
          <a:custGeom>
            <a:avLst/>
            <a:gdLst/>
            <a:ahLst/>
            <a:cxnLst/>
            <a:rect l="l" t="t" r="r" b="b"/>
            <a:pathLst>
              <a:path w="19284204" h="14463153">
                <a:moveTo>
                  <a:pt x="0" y="0"/>
                </a:moveTo>
                <a:lnTo>
                  <a:pt x="19284204" y="0"/>
                </a:lnTo>
                <a:lnTo>
                  <a:pt x="19284204" y="14463153"/>
                </a:lnTo>
                <a:lnTo>
                  <a:pt x="0" y="144631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3" name="Group 3"/>
          <p:cNvGrpSpPr/>
          <p:nvPr/>
        </p:nvGrpSpPr>
        <p:grpSpPr>
          <a:xfrm>
            <a:off x="146317" y="1325849"/>
            <a:ext cx="17952342" cy="8460897"/>
            <a:chOff x="0" y="0"/>
            <a:chExt cx="6549063" cy="3086558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6484321" cy="3023058"/>
            </a:xfrm>
            <a:custGeom>
              <a:avLst/>
              <a:gdLst/>
              <a:ahLst/>
              <a:cxnLst/>
              <a:rect l="l" t="t" r="r" b="b"/>
              <a:pathLst>
                <a:path w="6484321" h="3023058">
                  <a:moveTo>
                    <a:pt x="6392853" y="3023058"/>
                  </a:moveTo>
                  <a:lnTo>
                    <a:pt x="92710" y="3023058"/>
                  </a:lnTo>
                  <a:cubicBezTo>
                    <a:pt x="41910" y="3023058"/>
                    <a:pt x="0" y="2981148"/>
                    <a:pt x="0" y="293034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391583" y="0"/>
                  </a:lnTo>
                  <a:cubicBezTo>
                    <a:pt x="6442383" y="0"/>
                    <a:pt x="6484293" y="41910"/>
                    <a:pt x="6484293" y="92710"/>
                  </a:cubicBezTo>
                  <a:lnTo>
                    <a:pt x="6484293" y="2929078"/>
                  </a:lnTo>
                  <a:cubicBezTo>
                    <a:pt x="6485563" y="2981148"/>
                    <a:pt x="6443653" y="3023058"/>
                    <a:pt x="6392853" y="302305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6549063" cy="3086558"/>
            </a:xfrm>
            <a:custGeom>
              <a:avLst/>
              <a:gdLst/>
              <a:ahLst/>
              <a:cxnLst/>
              <a:rect l="l" t="t" r="r" b="b"/>
              <a:pathLst>
                <a:path w="6549063" h="3086558">
                  <a:moveTo>
                    <a:pt x="6424603" y="59690"/>
                  </a:moveTo>
                  <a:cubicBezTo>
                    <a:pt x="6460163" y="59690"/>
                    <a:pt x="6489373" y="88900"/>
                    <a:pt x="6489373" y="124460"/>
                  </a:cubicBezTo>
                  <a:lnTo>
                    <a:pt x="6489373" y="2962098"/>
                  </a:lnTo>
                  <a:cubicBezTo>
                    <a:pt x="6489373" y="2997658"/>
                    <a:pt x="6460163" y="3026868"/>
                    <a:pt x="6424603" y="3026868"/>
                  </a:cubicBezTo>
                  <a:lnTo>
                    <a:pt x="124460" y="3026868"/>
                  </a:lnTo>
                  <a:cubicBezTo>
                    <a:pt x="88900" y="3026868"/>
                    <a:pt x="59690" y="2997658"/>
                    <a:pt x="59690" y="296209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24603" y="59690"/>
                  </a:lnTo>
                  <a:moveTo>
                    <a:pt x="6424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62098"/>
                  </a:lnTo>
                  <a:cubicBezTo>
                    <a:pt x="0" y="3030678"/>
                    <a:pt x="55880" y="3086558"/>
                    <a:pt x="124460" y="3086558"/>
                  </a:cubicBezTo>
                  <a:lnTo>
                    <a:pt x="6424603" y="3086558"/>
                  </a:lnTo>
                  <a:cubicBezTo>
                    <a:pt x="6493183" y="3086558"/>
                    <a:pt x="6549063" y="3030678"/>
                    <a:pt x="6549063" y="2962098"/>
                  </a:cubicBezTo>
                  <a:lnTo>
                    <a:pt x="6549063" y="124460"/>
                  </a:lnTo>
                  <a:cubicBezTo>
                    <a:pt x="6549063" y="55880"/>
                    <a:pt x="6493183" y="0"/>
                    <a:pt x="6424603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A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210962" y="3344244"/>
            <a:ext cx="1823054" cy="1955848"/>
            <a:chOff x="0" y="0"/>
            <a:chExt cx="480146" cy="5151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0146" cy="515120"/>
            </a:xfrm>
            <a:custGeom>
              <a:avLst/>
              <a:gdLst/>
              <a:ahLst/>
              <a:cxnLst/>
              <a:rect l="l" t="t" r="r" b="b"/>
              <a:pathLst>
                <a:path w="480146" h="515120">
                  <a:moveTo>
                    <a:pt x="216580" y="0"/>
                  </a:moveTo>
                  <a:lnTo>
                    <a:pt x="263565" y="0"/>
                  </a:lnTo>
                  <a:cubicBezTo>
                    <a:pt x="383180" y="0"/>
                    <a:pt x="480146" y="96966"/>
                    <a:pt x="480146" y="216580"/>
                  </a:cubicBezTo>
                  <a:lnTo>
                    <a:pt x="480146" y="298540"/>
                  </a:lnTo>
                  <a:cubicBezTo>
                    <a:pt x="480146" y="418154"/>
                    <a:pt x="383180" y="515120"/>
                    <a:pt x="263565" y="515120"/>
                  </a:cubicBezTo>
                  <a:lnTo>
                    <a:pt x="216580" y="515120"/>
                  </a:lnTo>
                  <a:cubicBezTo>
                    <a:pt x="159140" y="515120"/>
                    <a:pt x="104052" y="492302"/>
                    <a:pt x="63435" y="451685"/>
                  </a:cubicBezTo>
                  <a:cubicBezTo>
                    <a:pt x="22818" y="411069"/>
                    <a:pt x="0" y="355981"/>
                    <a:pt x="0" y="298540"/>
                  </a:cubicBezTo>
                  <a:lnTo>
                    <a:pt x="0" y="216580"/>
                  </a:lnTo>
                  <a:cubicBezTo>
                    <a:pt x="0" y="96966"/>
                    <a:pt x="96966" y="0"/>
                    <a:pt x="216580" y="0"/>
                  </a:cubicBezTo>
                  <a:close/>
                </a:path>
              </a:pathLst>
            </a:custGeom>
            <a:ln w="38100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0146" cy="553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232473" y="6253653"/>
            <a:ext cx="1823054" cy="1955848"/>
            <a:chOff x="0" y="0"/>
            <a:chExt cx="480146" cy="5151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0146" cy="515120"/>
            </a:xfrm>
            <a:custGeom>
              <a:avLst/>
              <a:gdLst/>
              <a:ahLst/>
              <a:cxnLst/>
              <a:rect l="l" t="t" r="r" b="b"/>
              <a:pathLst>
                <a:path w="480146" h="515120">
                  <a:moveTo>
                    <a:pt x="216580" y="0"/>
                  </a:moveTo>
                  <a:lnTo>
                    <a:pt x="263565" y="0"/>
                  </a:lnTo>
                  <a:cubicBezTo>
                    <a:pt x="383180" y="0"/>
                    <a:pt x="480146" y="96966"/>
                    <a:pt x="480146" y="216580"/>
                  </a:cubicBezTo>
                  <a:lnTo>
                    <a:pt x="480146" y="298540"/>
                  </a:lnTo>
                  <a:cubicBezTo>
                    <a:pt x="480146" y="418154"/>
                    <a:pt x="383180" y="515120"/>
                    <a:pt x="263565" y="515120"/>
                  </a:cubicBezTo>
                  <a:lnTo>
                    <a:pt x="216580" y="515120"/>
                  </a:lnTo>
                  <a:cubicBezTo>
                    <a:pt x="159140" y="515120"/>
                    <a:pt x="104052" y="492302"/>
                    <a:pt x="63435" y="451685"/>
                  </a:cubicBezTo>
                  <a:cubicBezTo>
                    <a:pt x="22818" y="411069"/>
                    <a:pt x="0" y="355981"/>
                    <a:pt x="0" y="298540"/>
                  </a:cubicBezTo>
                  <a:lnTo>
                    <a:pt x="0" y="216580"/>
                  </a:lnTo>
                  <a:cubicBezTo>
                    <a:pt x="0" y="96966"/>
                    <a:pt x="96966" y="0"/>
                    <a:pt x="216580" y="0"/>
                  </a:cubicBezTo>
                  <a:close/>
                </a:path>
              </a:pathLst>
            </a:custGeom>
            <a:ln w="38100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80146" cy="553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871414" y="3710334"/>
            <a:ext cx="2176794" cy="2221219"/>
          </a:xfrm>
          <a:custGeom>
            <a:avLst/>
            <a:gdLst/>
            <a:ahLst/>
            <a:cxnLst/>
            <a:rect l="l" t="t" r="r" b="b"/>
            <a:pathLst>
              <a:path w="2176794" h="2221219">
                <a:moveTo>
                  <a:pt x="0" y="0"/>
                </a:moveTo>
                <a:lnTo>
                  <a:pt x="2176794" y="0"/>
                </a:lnTo>
                <a:lnTo>
                  <a:pt x="2176794" y="2221218"/>
                </a:lnTo>
                <a:lnTo>
                  <a:pt x="0" y="22212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3" name="Freeform 13"/>
          <p:cNvSpPr/>
          <p:nvPr/>
        </p:nvSpPr>
        <p:spPr>
          <a:xfrm>
            <a:off x="4392264" y="5931552"/>
            <a:ext cx="2176794" cy="2221219"/>
          </a:xfrm>
          <a:custGeom>
            <a:avLst/>
            <a:gdLst/>
            <a:ahLst/>
            <a:cxnLst/>
            <a:rect l="l" t="t" r="r" b="b"/>
            <a:pathLst>
              <a:path w="2176794" h="2221219">
                <a:moveTo>
                  <a:pt x="0" y="0"/>
                </a:moveTo>
                <a:lnTo>
                  <a:pt x="2176794" y="0"/>
                </a:lnTo>
                <a:lnTo>
                  <a:pt x="2176794" y="2221219"/>
                </a:lnTo>
                <a:lnTo>
                  <a:pt x="0" y="22212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4" name="Freeform 14"/>
          <p:cNvSpPr/>
          <p:nvPr/>
        </p:nvSpPr>
        <p:spPr>
          <a:xfrm>
            <a:off x="11473849" y="3344244"/>
            <a:ext cx="2176794" cy="2221219"/>
          </a:xfrm>
          <a:custGeom>
            <a:avLst/>
            <a:gdLst/>
            <a:ahLst/>
            <a:cxnLst/>
            <a:rect l="l" t="t" r="r" b="b"/>
            <a:pathLst>
              <a:path w="2176794" h="2221219">
                <a:moveTo>
                  <a:pt x="0" y="0"/>
                </a:moveTo>
                <a:lnTo>
                  <a:pt x="2176794" y="0"/>
                </a:lnTo>
                <a:lnTo>
                  <a:pt x="2176794" y="2221219"/>
                </a:lnTo>
                <a:lnTo>
                  <a:pt x="0" y="22212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5" name="Freeform 15"/>
          <p:cNvSpPr/>
          <p:nvPr/>
        </p:nvSpPr>
        <p:spPr>
          <a:xfrm>
            <a:off x="14347030" y="5454041"/>
            <a:ext cx="2176794" cy="2221219"/>
          </a:xfrm>
          <a:custGeom>
            <a:avLst/>
            <a:gdLst/>
            <a:ahLst/>
            <a:cxnLst/>
            <a:rect l="l" t="t" r="r" b="b"/>
            <a:pathLst>
              <a:path w="2176794" h="2221219">
                <a:moveTo>
                  <a:pt x="0" y="0"/>
                </a:moveTo>
                <a:lnTo>
                  <a:pt x="2176794" y="0"/>
                </a:lnTo>
                <a:lnTo>
                  <a:pt x="2176794" y="2221218"/>
                </a:lnTo>
                <a:lnTo>
                  <a:pt x="0" y="22212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6" name="Freeform 16"/>
          <p:cNvSpPr/>
          <p:nvPr/>
        </p:nvSpPr>
        <p:spPr>
          <a:xfrm>
            <a:off x="11313065" y="6120967"/>
            <a:ext cx="2176794" cy="2221219"/>
          </a:xfrm>
          <a:custGeom>
            <a:avLst/>
            <a:gdLst/>
            <a:ahLst/>
            <a:cxnLst/>
            <a:rect l="l" t="t" r="r" b="b"/>
            <a:pathLst>
              <a:path w="2176794" h="2221219">
                <a:moveTo>
                  <a:pt x="0" y="0"/>
                </a:moveTo>
                <a:lnTo>
                  <a:pt x="2176794" y="0"/>
                </a:lnTo>
                <a:lnTo>
                  <a:pt x="2176794" y="2221219"/>
                </a:lnTo>
                <a:lnTo>
                  <a:pt x="0" y="22212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7" name="Freeform 17"/>
          <p:cNvSpPr/>
          <p:nvPr/>
        </p:nvSpPr>
        <p:spPr>
          <a:xfrm>
            <a:off x="6398055" y="3058733"/>
            <a:ext cx="1578247" cy="1775528"/>
          </a:xfrm>
          <a:custGeom>
            <a:avLst/>
            <a:gdLst/>
            <a:ahLst/>
            <a:cxnLst/>
            <a:rect l="l" t="t" r="r" b="b"/>
            <a:pathLst>
              <a:path w="1578247" h="1775528">
                <a:moveTo>
                  <a:pt x="0" y="0"/>
                </a:moveTo>
                <a:lnTo>
                  <a:pt x="1578247" y="0"/>
                </a:lnTo>
                <a:lnTo>
                  <a:pt x="1578247" y="1775528"/>
                </a:lnTo>
                <a:lnTo>
                  <a:pt x="0" y="17755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8" name="TextBox 18"/>
          <p:cNvSpPr txBox="1"/>
          <p:nvPr/>
        </p:nvSpPr>
        <p:spPr>
          <a:xfrm>
            <a:off x="2959811" y="2158003"/>
            <a:ext cx="12368378" cy="813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4"/>
              </a:lnSpc>
            </a:pPr>
            <a:r>
              <a:rPr lang="en-US" sz="6576" dirty="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Choose correct answer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4319EE1-89C4-9E0D-CD6C-001B8A7C08C6}"/>
              </a:ext>
            </a:extLst>
          </p:cNvPr>
          <p:cNvGrpSpPr/>
          <p:nvPr/>
        </p:nvGrpSpPr>
        <p:grpSpPr>
          <a:xfrm>
            <a:off x="8696414" y="6800095"/>
            <a:ext cx="1157654" cy="838200"/>
            <a:chOff x="9997832" y="2879649"/>
            <a:chExt cx="2005101" cy="1240910"/>
          </a:xfrm>
        </p:grpSpPr>
        <p:sp>
          <p:nvSpPr>
            <p:cNvPr id="21" name="AutoShape 6">
              <a:extLst>
                <a:ext uri="{FF2B5EF4-FFF2-40B4-BE49-F238E27FC236}">
                  <a16:creationId xmlns:a16="http://schemas.microsoft.com/office/drawing/2014/main" id="{E7F444EE-A75C-DABB-746C-1988953F12D6}"/>
                </a:ext>
              </a:extLst>
            </p:cNvPr>
            <p:cNvSpPr/>
            <p:nvPr/>
          </p:nvSpPr>
          <p:spPr>
            <a:xfrm flipH="1">
              <a:off x="10064575" y="3242928"/>
              <a:ext cx="1834507" cy="877631"/>
            </a:xfrm>
            <a:prstGeom prst="line">
              <a:avLst/>
            </a:prstGeom>
            <a:ln w="3524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22" name="AutoShape 7">
              <a:extLst>
                <a:ext uri="{FF2B5EF4-FFF2-40B4-BE49-F238E27FC236}">
                  <a16:creationId xmlns:a16="http://schemas.microsoft.com/office/drawing/2014/main" id="{93517CE2-B136-1FB7-DA4C-FF687CFB4629}"/>
                </a:ext>
              </a:extLst>
            </p:cNvPr>
            <p:cNvSpPr/>
            <p:nvPr/>
          </p:nvSpPr>
          <p:spPr>
            <a:xfrm flipH="1" flipV="1">
              <a:off x="9997832" y="2879649"/>
              <a:ext cx="2005101" cy="339446"/>
            </a:xfrm>
            <a:prstGeom prst="line">
              <a:avLst/>
            </a:prstGeom>
            <a:ln w="3524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E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57FD350-FF4E-88CA-2FDF-1D9795FE84AB}"/>
              </a:ext>
            </a:extLst>
          </p:cNvPr>
          <p:cNvGrpSpPr/>
          <p:nvPr/>
        </p:nvGrpSpPr>
        <p:grpSpPr>
          <a:xfrm flipH="1">
            <a:off x="8581179" y="4073609"/>
            <a:ext cx="1125642" cy="760652"/>
            <a:chOff x="9997832" y="2879649"/>
            <a:chExt cx="2005101" cy="1240910"/>
          </a:xfrm>
        </p:grpSpPr>
        <p:sp>
          <p:nvSpPr>
            <p:cNvPr id="25" name="AutoShape 6">
              <a:extLst>
                <a:ext uri="{FF2B5EF4-FFF2-40B4-BE49-F238E27FC236}">
                  <a16:creationId xmlns:a16="http://schemas.microsoft.com/office/drawing/2014/main" id="{0825DBEC-75DF-6231-8890-2E22AA575ACE}"/>
                </a:ext>
              </a:extLst>
            </p:cNvPr>
            <p:cNvSpPr/>
            <p:nvPr/>
          </p:nvSpPr>
          <p:spPr>
            <a:xfrm flipH="1">
              <a:off x="10064575" y="3242928"/>
              <a:ext cx="1834507" cy="877631"/>
            </a:xfrm>
            <a:prstGeom prst="line">
              <a:avLst/>
            </a:prstGeom>
            <a:ln w="3524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26" name="AutoShape 7">
              <a:extLst>
                <a:ext uri="{FF2B5EF4-FFF2-40B4-BE49-F238E27FC236}">
                  <a16:creationId xmlns:a16="http://schemas.microsoft.com/office/drawing/2014/main" id="{5A5F1F0C-6834-97ED-73D8-3135521965E9}"/>
                </a:ext>
              </a:extLst>
            </p:cNvPr>
            <p:cNvSpPr/>
            <p:nvPr/>
          </p:nvSpPr>
          <p:spPr>
            <a:xfrm flipH="1" flipV="1">
              <a:off x="9997832" y="2879649"/>
              <a:ext cx="2005101" cy="339446"/>
            </a:xfrm>
            <a:prstGeom prst="line">
              <a:avLst/>
            </a:prstGeom>
            <a:ln w="3524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B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3003" y="0"/>
            <a:ext cx="19284204" cy="14463153"/>
          </a:xfrm>
          <a:custGeom>
            <a:avLst/>
            <a:gdLst/>
            <a:ahLst/>
            <a:cxnLst/>
            <a:rect l="l" t="t" r="r" b="b"/>
            <a:pathLst>
              <a:path w="19284204" h="14463153">
                <a:moveTo>
                  <a:pt x="0" y="0"/>
                </a:moveTo>
                <a:lnTo>
                  <a:pt x="19284204" y="0"/>
                </a:lnTo>
                <a:lnTo>
                  <a:pt x="19284204" y="14463153"/>
                </a:lnTo>
                <a:lnTo>
                  <a:pt x="0" y="144631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3" name="Group 3"/>
          <p:cNvGrpSpPr/>
          <p:nvPr/>
        </p:nvGrpSpPr>
        <p:grpSpPr>
          <a:xfrm>
            <a:off x="146317" y="1325849"/>
            <a:ext cx="17952342" cy="8460897"/>
            <a:chOff x="0" y="0"/>
            <a:chExt cx="6549063" cy="3086558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6484321" cy="3023058"/>
            </a:xfrm>
            <a:custGeom>
              <a:avLst/>
              <a:gdLst/>
              <a:ahLst/>
              <a:cxnLst/>
              <a:rect l="l" t="t" r="r" b="b"/>
              <a:pathLst>
                <a:path w="6484321" h="3023058">
                  <a:moveTo>
                    <a:pt x="6392853" y="3023058"/>
                  </a:moveTo>
                  <a:lnTo>
                    <a:pt x="92710" y="3023058"/>
                  </a:lnTo>
                  <a:cubicBezTo>
                    <a:pt x="41910" y="3023058"/>
                    <a:pt x="0" y="2981148"/>
                    <a:pt x="0" y="293034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391583" y="0"/>
                  </a:lnTo>
                  <a:cubicBezTo>
                    <a:pt x="6442383" y="0"/>
                    <a:pt x="6484293" y="41910"/>
                    <a:pt x="6484293" y="92710"/>
                  </a:cubicBezTo>
                  <a:lnTo>
                    <a:pt x="6484293" y="2929078"/>
                  </a:lnTo>
                  <a:cubicBezTo>
                    <a:pt x="6485563" y="2981148"/>
                    <a:pt x="6443653" y="3023058"/>
                    <a:pt x="6392853" y="302305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6549063" cy="3086558"/>
            </a:xfrm>
            <a:custGeom>
              <a:avLst/>
              <a:gdLst/>
              <a:ahLst/>
              <a:cxnLst/>
              <a:rect l="l" t="t" r="r" b="b"/>
              <a:pathLst>
                <a:path w="6549063" h="3086558">
                  <a:moveTo>
                    <a:pt x="6424603" y="59690"/>
                  </a:moveTo>
                  <a:cubicBezTo>
                    <a:pt x="6460163" y="59690"/>
                    <a:pt x="6489373" y="88900"/>
                    <a:pt x="6489373" y="124460"/>
                  </a:cubicBezTo>
                  <a:lnTo>
                    <a:pt x="6489373" y="2962098"/>
                  </a:lnTo>
                  <a:cubicBezTo>
                    <a:pt x="6489373" y="2997658"/>
                    <a:pt x="6460163" y="3026868"/>
                    <a:pt x="6424603" y="3026868"/>
                  </a:cubicBezTo>
                  <a:lnTo>
                    <a:pt x="124460" y="3026868"/>
                  </a:lnTo>
                  <a:cubicBezTo>
                    <a:pt x="88900" y="3026868"/>
                    <a:pt x="59690" y="2997658"/>
                    <a:pt x="59690" y="296209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24603" y="59690"/>
                  </a:lnTo>
                  <a:moveTo>
                    <a:pt x="6424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62098"/>
                  </a:lnTo>
                  <a:cubicBezTo>
                    <a:pt x="0" y="3030678"/>
                    <a:pt x="55880" y="3086558"/>
                    <a:pt x="124460" y="3086558"/>
                  </a:cubicBezTo>
                  <a:lnTo>
                    <a:pt x="6424603" y="3086558"/>
                  </a:lnTo>
                  <a:cubicBezTo>
                    <a:pt x="6493183" y="3086558"/>
                    <a:pt x="6549063" y="3030678"/>
                    <a:pt x="6549063" y="2962098"/>
                  </a:cubicBezTo>
                  <a:lnTo>
                    <a:pt x="6549063" y="124460"/>
                  </a:lnTo>
                  <a:cubicBezTo>
                    <a:pt x="6549063" y="55880"/>
                    <a:pt x="6493183" y="0"/>
                    <a:pt x="6424603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A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210962" y="3344244"/>
            <a:ext cx="1823054" cy="1955848"/>
            <a:chOff x="0" y="0"/>
            <a:chExt cx="480146" cy="5151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0146" cy="515120"/>
            </a:xfrm>
            <a:custGeom>
              <a:avLst/>
              <a:gdLst/>
              <a:ahLst/>
              <a:cxnLst/>
              <a:rect l="l" t="t" r="r" b="b"/>
              <a:pathLst>
                <a:path w="480146" h="515120">
                  <a:moveTo>
                    <a:pt x="216580" y="0"/>
                  </a:moveTo>
                  <a:lnTo>
                    <a:pt x="263565" y="0"/>
                  </a:lnTo>
                  <a:cubicBezTo>
                    <a:pt x="383180" y="0"/>
                    <a:pt x="480146" y="96966"/>
                    <a:pt x="480146" y="216580"/>
                  </a:cubicBezTo>
                  <a:lnTo>
                    <a:pt x="480146" y="298540"/>
                  </a:lnTo>
                  <a:cubicBezTo>
                    <a:pt x="480146" y="418154"/>
                    <a:pt x="383180" y="515120"/>
                    <a:pt x="263565" y="515120"/>
                  </a:cubicBezTo>
                  <a:lnTo>
                    <a:pt x="216580" y="515120"/>
                  </a:lnTo>
                  <a:cubicBezTo>
                    <a:pt x="159140" y="515120"/>
                    <a:pt x="104052" y="492302"/>
                    <a:pt x="63435" y="451685"/>
                  </a:cubicBezTo>
                  <a:cubicBezTo>
                    <a:pt x="22818" y="411069"/>
                    <a:pt x="0" y="355981"/>
                    <a:pt x="0" y="298540"/>
                  </a:cubicBezTo>
                  <a:lnTo>
                    <a:pt x="0" y="216580"/>
                  </a:lnTo>
                  <a:cubicBezTo>
                    <a:pt x="0" y="96966"/>
                    <a:pt x="96966" y="0"/>
                    <a:pt x="216580" y="0"/>
                  </a:cubicBezTo>
                  <a:close/>
                </a:path>
              </a:pathLst>
            </a:custGeom>
            <a:ln w="38100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0146" cy="553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232473" y="6253653"/>
            <a:ext cx="1823054" cy="1955848"/>
            <a:chOff x="0" y="0"/>
            <a:chExt cx="480146" cy="5151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0146" cy="515120"/>
            </a:xfrm>
            <a:custGeom>
              <a:avLst/>
              <a:gdLst/>
              <a:ahLst/>
              <a:cxnLst/>
              <a:rect l="l" t="t" r="r" b="b"/>
              <a:pathLst>
                <a:path w="480146" h="515120">
                  <a:moveTo>
                    <a:pt x="216580" y="0"/>
                  </a:moveTo>
                  <a:lnTo>
                    <a:pt x="263565" y="0"/>
                  </a:lnTo>
                  <a:cubicBezTo>
                    <a:pt x="383180" y="0"/>
                    <a:pt x="480146" y="96966"/>
                    <a:pt x="480146" y="216580"/>
                  </a:cubicBezTo>
                  <a:lnTo>
                    <a:pt x="480146" y="298540"/>
                  </a:lnTo>
                  <a:cubicBezTo>
                    <a:pt x="480146" y="418154"/>
                    <a:pt x="383180" y="515120"/>
                    <a:pt x="263565" y="515120"/>
                  </a:cubicBezTo>
                  <a:lnTo>
                    <a:pt x="216580" y="515120"/>
                  </a:lnTo>
                  <a:cubicBezTo>
                    <a:pt x="159140" y="515120"/>
                    <a:pt x="104052" y="492302"/>
                    <a:pt x="63435" y="451685"/>
                  </a:cubicBezTo>
                  <a:cubicBezTo>
                    <a:pt x="22818" y="411069"/>
                    <a:pt x="0" y="355981"/>
                    <a:pt x="0" y="298540"/>
                  </a:cubicBezTo>
                  <a:lnTo>
                    <a:pt x="0" y="216580"/>
                  </a:lnTo>
                  <a:cubicBezTo>
                    <a:pt x="0" y="96966"/>
                    <a:pt x="96966" y="0"/>
                    <a:pt x="216580" y="0"/>
                  </a:cubicBezTo>
                  <a:close/>
                </a:path>
              </a:pathLst>
            </a:custGeom>
            <a:ln w="38100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80146" cy="553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2302627" y="4196253"/>
            <a:ext cx="3269396" cy="4114800"/>
          </a:xfrm>
          <a:custGeom>
            <a:avLst/>
            <a:gdLst/>
            <a:ahLst/>
            <a:cxnLst/>
            <a:rect l="l" t="t" r="r" b="b"/>
            <a:pathLst>
              <a:path w="3269396" h="4114800">
                <a:moveTo>
                  <a:pt x="0" y="0"/>
                </a:moveTo>
                <a:lnTo>
                  <a:pt x="3269395" y="0"/>
                </a:lnTo>
                <a:lnTo>
                  <a:pt x="32693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3" name="TextBox 13"/>
          <p:cNvSpPr txBox="1"/>
          <p:nvPr/>
        </p:nvSpPr>
        <p:spPr>
          <a:xfrm>
            <a:off x="2959811" y="2158003"/>
            <a:ext cx="12368378" cy="813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4"/>
              </a:lnSpc>
            </a:pPr>
            <a:r>
              <a:rPr lang="en-US" sz="657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Choose correct answer</a:t>
            </a:r>
          </a:p>
        </p:txBody>
      </p:sp>
      <p:sp>
        <p:nvSpPr>
          <p:cNvPr id="14" name="Freeform 14"/>
          <p:cNvSpPr/>
          <p:nvPr/>
        </p:nvSpPr>
        <p:spPr>
          <a:xfrm>
            <a:off x="12281159" y="4094700"/>
            <a:ext cx="3269396" cy="4114800"/>
          </a:xfrm>
          <a:custGeom>
            <a:avLst/>
            <a:gdLst/>
            <a:ahLst/>
            <a:cxnLst/>
            <a:rect l="l" t="t" r="r" b="b"/>
            <a:pathLst>
              <a:path w="3269396" h="4114800">
                <a:moveTo>
                  <a:pt x="0" y="0"/>
                </a:moveTo>
                <a:lnTo>
                  <a:pt x="3269395" y="0"/>
                </a:lnTo>
                <a:lnTo>
                  <a:pt x="32693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5" name="Freeform 15"/>
          <p:cNvSpPr/>
          <p:nvPr/>
        </p:nvSpPr>
        <p:spPr>
          <a:xfrm>
            <a:off x="10379219" y="6433973"/>
            <a:ext cx="1578247" cy="1775528"/>
          </a:xfrm>
          <a:custGeom>
            <a:avLst/>
            <a:gdLst/>
            <a:ahLst/>
            <a:cxnLst/>
            <a:rect l="l" t="t" r="r" b="b"/>
            <a:pathLst>
              <a:path w="1578247" h="1775528">
                <a:moveTo>
                  <a:pt x="0" y="0"/>
                </a:moveTo>
                <a:lnTo>
                  <a:pt x="1578247" y="0"/>
                </a:lnTo>
                <a:lnTo>
                  <a:pt x="1578247" y="1775527"/>
                </a:lnTo>
                <a:lnTo>
                  <a:pt x="0" y="17755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7" name="AutoShape 6">
            <a:extLst>
              <a:ext uri="{FF2B5EF4-FFF2-40B4-BE49-F238E27FC236}">
                <a16:creationId xmlns:a16="http://schemas.microsoft.com/office/drawing/2014/main" id="{7B0D78D8-33DA-2160-17EA-BEC49AB1AC3D}"/>
              </a:ext>
            </a:extLst>
          </p:cNvPr>
          <p:cNvSpPr/>
          <p:nvPr/>
        </p:nvSpPr>
        <p:spPr>
          <a:xfrm flipH="1" flipV="1">
            <a:off x="8636453" y="7029381"/>
            <a:ext cx="1157655" cy="16099"/>
          </a:xfrm>
          <a:prstGeom prst="line">
            <a:avLst/>
          </a:prstGeom>
          <a:ln w="3524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E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BB3DEC-2380-921C-B116-2855F3820724}"/>
              </a:ext>
            </a:extLst>
          </p:cNvPr>
          <p:cNvGrpSpPr/>
          <p:nvPr/>
        </p:nvGrpSpPr>
        <p:grpSpPr>
          <a:xfrm flipH="1">
            <a:off x="8581179" y="4073609"/>
            <a:ext cx="1125642" cy="760652"/>
            <a:chOff x="9997832" y="2879649"/>
            <a:chExt cx="2005101" cy="1240910"/>
          </a:xfrm>
        </p:grpSpPr>
        <p:sp>
          <p:nvSpPr>
            <p:cNvPr id="20" name="AutoShape 6">
              <a:extLst>
                <a:ext uri="{FF2B5EF4-FFF2-40B4-BE49-F238E27FC236}">
                  <a16:creationId xmlns:a16="http://schemas.microsoft.com/office/drawing/2014/main" id="{7C6CCDB1-388F-F16E-B572-8F71D2CBFB71}"/>
                </a:ext>
              </a:extLst>
            </p:cNvPr>
            <p:cNvSpPr/>
            <p:nvPr/>
          </p:nvSpPr>
          <p:spPr>
            <a:xfrm flipH="1">
              <a:off x="10064575" y="3242928"/>
              <a:ext cx="1834507" cy="877631"/>
            </a:xfrm>
            <a:prstGeom prst="line">
              <a:avLst/>
            </a:prstGeom>
            <a:ln w="3524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21" name="AutoShape 7">
              <a:extLst>
                <a:ext uri="{FF2B5EF4-FFF2-40B4-BE49-F238E27FC236}">
                  <a16:creationId xmlns:a16="http://schemas.microsoft.com/office/drawing/2014/main" id="{5A37B90A-9777-568B-1A0D-AC4F49A293EC}"/>
                </a:ext>
              </a:extLst>
            </p:cNvPr>
            <p:cNvSpPr/>
            <p:nvPr/>
          </p:nvSpPr>
          <p:spPr>
            <a:xfrm flipH="1" flipV="1">
              <a:off x="9997832" y="2879649"/>
              <a:ext cx="2005101" cy="339446"/>
            </a:xfrm>
            <a:prstGeom prst="line">
              <a:avLst/>
            </a:prstGeom>
            <a:ln w="3524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22" name="AutoShape 6">
            <a:extLst>
              <a:ext uri="{FF2B5EF4-FFF2-40B4-BE49-F238E27FC236}">
                <a16:creationId xmlns:a16="http://schemas.microsoft.com/office/drawing/2014/main" id="{87E84632-83FF-10A1-C0F5-557C6E9AD41D}"/>
              </a:ext>
            </a:extLst>
          </p:cNvPr>
          <p:cNvSpPr/>
          <p:nvPr/>
        </p:nvSpPr>
        <p:spPr>
          <a:xfrm flipH="1" flipV="1">
            <a:off x="8610600" y="7505700"/>
            <a:ext cx="1157655" cy="16099"/>
          </a:xfrm>
          <a:prstGeom prst="line">
            <a:avLst/>
          </a:prstGeom>
          <a:ln w="3524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B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3003" y="0"/>
            <a:ext cx="19284204" cy="14463153"/>
          </a:xfrm>
          <a:custGeom>
            <a:avLst/>
            <a:gdLst/>
            <a:ahLst/>
            <a:cxnLst/>
            <a:rect l="l" t="t" r="r" b="b"/>
            <a:pathLst>
              <a:path w="19284204" h="14463153">
                <a:moveTo>
                  <a:pt x="0" y="0"/>
                </a:moveTo>
                <a:lnTo>
                  <a:pt x="19284204" y="0"/>
                </a:lnTo>
                <a:lnTo>
                  <a:pt x="19284204" y="14463153"/>
                </a:lnTo>
                <a:lnTo>
                  <a:pt x="0" y="144631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3" name="Group 3"/>
          <p:cNvGrpSpPr/>
          <p:nvPr/>
        </p:nvGrpSpPr>
        <p:grpSpPr>
          <a:xfrm>
            <a:off x="146317" y="1325849"/>
            <a:ext cx="17952342" cy="8460897"/>
            <a:chOff x="0" y="0"/>
            <a:chExt cx="6549063" cy="3086558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6484321" cy="3023058"/>
            </a:xfrm>
            <a:custGeom>
              <a:avLst/>
              <a:gdLst/>
              <a:ahLst/>
              <a:cxnLst/>
              <a:rect l="l" t="t" r="r" b="b"/>
              <a:pathLst>
                <a:path w="6484321" h="3023058">
                  <a:moveTo>
                    <a:pt x="6392853" y="3023058"/>
                  </a:moveTo>
                  <a:lnTo>
                    <a:pt x="92710" y="3023058"/>
                  </a:lnTo>
                  <a:cubicBezTo>
                    <a:pt x="41910" y="3023058"/>
                    <a:pt x="0" y="2981148"/>
                    <a:pt x="0" y="293034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391583" y="0"/>
                  </a:lnTo>
                  <a:cubicBezTo>
                    <a:pt x="6442383" y="0"/>
                    <a:pt x="6484293" y="41910"/>
                    <a:pt x="6484293" y="92710"/>
                  </a:cubicBezTo>
                  <a:lnTo>
                    <a:pt x="6484293" y="2929078"/>
                  </a:lnTo>
                  <a:cubicBezTo>
                    <a:pt x="6485563" y="2981148"/>
                    <a:pt x="6443653" y="3023058"/>
                    <a:pt x="6392853" y="302305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6549063" cy="3086558"/>
            </a:xfrm>
            <a:custGeom>
              <a:avLst/>
              <a:gdLst/>
              <a:ahLst/>
              <a:cxnLst/>
              <a:rect l="l" t="t" r="r" b="b"/>
              <a:pathLst>
                <a:path w="6549063" h="3086558">
                  <a:moveTo>
                    <a:pt x="6424603" y="59690"/>
                  </a:moveTo>
                  <a:cubicBezTo>
                    <a:pt x="6460163" y="59690"/>
                    <a:pt x="6489373" y="88900"/>
                    <a:pt x="6489373" y="124460"/>
                  </a:cubicBezTo>
                  <a:lnTo>
                    <a:pt x="6489373" y="2962098"/>
                  </a:lnTo>
                  <a:cubicBezTo>
                    <a:pt x="6489373" y="2997658"/>
                    <a:pt x="6460163" y="3026868"/>
                    <a:pt x="6424603" y="3026868"/>
                  </a:cubicBezTo>
                  <a:lnTo>
                    <a:pt x="124460" y="3026868"/>
                  </a:lnTo>
                  <a:cubicBezTo>
                    <a:pt x="88900" y="3026868"/>
                    <a:pt x="59690" y="2997658"/>
                    <a:pt x="59690" y="296209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24603" y="59690"/>
                  </a:lnTo>
                  <a:moveTo>
                    <a:pt x="6424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62098"/>
                  </a:lnTo>
                  <a:cubicBezTo>
                    <a:pt x="0" y="3030678"/>
                    <a:pt x="55880" y="3086558"/>
                    <a:pt x="124460" y="3086558"/>
                  </a:cubicBezTo>
                  <a:lnTo>
                    <a:pt x="6424603" y="3086558"/>
                  </a:lnTo>
                  <a:cubicBezTo>
                    <a:pt x="6493183" y="3086558"/>
                    <a:pt x="6549063" y="3030678"/>
                    <a:pt x="6549063" y="2962098"/>
                  </a:cubicBezTo>
                  <a:lnTo>
                    <a:pt x="6549063" y="124460"/>
                  </a:lnTo>
                  <a:cubicBezTo>
                    <a:pt x="6549063" y="55880"/>
                    <a:pt x="6493183" y="0"/>
                    <a:pt x="6424603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A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210962" y="3344244"/>
            <a:ext cx="1823054" cy="1955848"/>
            <a:chOff x="0" y="0"/>
            <a:chExt cx="480146" cy="5151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0146" cy="515120"/>
            </a:xfrm>
            <a:custGeom>
              <a:avLst/>
              <a:gdLst/>
              <a:ahLst/>
              <a:cxnLst/>
              <a:rect l="l" t="t" r="r" b="b"/>
              <a:pathLst>
                <a:path w="480146" h="515120">
                  <a:moveTo>
                    <a:pt x="216580" y="0"/>
                  </a:moveTo>
                  <a:lnTo>
                    <a:pt x="263565" y="0"/>
                  </a:lnTo>
                  <a:cubicBezTo>
                    <a:pt x="383180" y="0"/>
                    <a:pt x="480146" y="96966"/>
                    <a:pt x="480146" y="216580"/>
                  </a:cubicBezTo>
                  <a:lnTo>
                    <a:pt x="480146" y="298540"/>
                  </a:lnTo>
                  <a:cubicBezTo>
                    <a:pt x="480146" y="418154"/>
                    <a:pt x="383180" y="515120"/>
                    <a:pt x="263565" y="515120"/>
                  </a:cubicBezTo>
                  <a:lnTo>
                    <a:pt x="216580" y="515120"/>
                  </a:lnTo>
                  <a:cubicBezTo>
                    <a:pt x="159140" y="515120"/>
                    <a:pt x="104052" y="492302"/>
                    <a:pt x="63435" y="451685"/>
                  </a:cubicBezTo>
                  <a:cubicBezTo>
                    <a:pt x="22818" y="411069"/>
                    <a:pt x="0" y="355981"/>
                    <a:pt x="0" y="298540"/>
                  </a:cubicBezTo>
                  <a:lnTo>
                    <a:pt x="0" y="216580"/>
                  </a:lnTo>
                  <a:cubicBezTo>
                    <a:pt x="0" y="96966"/>
                    <a:pt x="96966" y="0"/>
                    <a:pt x="216580" y="0"/>
                  </a:cubicBezTo>
                  <a:close/>
                </a:path>
              </a:pathLst>
            </a:custGeom>
            <a:ln w="38100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0146" cy="553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232473" y="6253653"/>
            <a:ext cx="1823054" cy="1955848"/>
            <a:chOff x="0" y="0"/>
            <a:chExt cx="480146" cy="5151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0146" cy="515120"/>
            </a:xfrm>
            <a:custGeom>
              <a:avLst/>
              <a:gdLst/>
              <a:ahLst/>
              <a:cxnLst/>
              <a:rect l="l" t="t" r="r" b="b"/>
              <a:pathLst>
                <a:path w="480146" h="515120">
                  <a:moveTo>
                    <a:pt x="216580" y="0"/>
                  </a:moveTo>
                  <a:lnTo>
                    <a:pt x="263565" y="0"/>
                  </a:lnTo>
                  <a:cubicBezTo>
                    <a:pt x="383180" y="0"/>
                    <a:pt x="480146" y="96966"/>
                    <a:pt x="480146" y="216580"/>
                  </a:cubicBezTo>
                  <a:lnTo>
                    <a:pt x="480146" y="298540"/>
                  </a:lnTo>
                  <a:cubicBezTo>
                    <a:pt x="480146" y="418154"/>
                    <a:pt x="383180" y="515120"/>
                    <a:pt x="263565" y="515120"/>
                  </a:cubicBezTo>
                  <a:lnTo>
                    <a:pt x="216580" y="515120"/>
                  </a:lnTo>
                  <a:cubicBezTo>
                    <a:pt x="159140" y="515120"/>
                    <a:pt x="104052" y="492302"/>
                    <a:pt x="63435" y="451685"/>
                  </a:cubicBezTo>
                  <a:cubicBezTo>
                    <a:pt x="22818" y="411069"/>
                    <a:pt x="0" y="355981"/>
                    <a:pt x="0" y="298540"/>
                  </a:cubicBezTo>
                  <a:lnTo>
                    <a:pt x="0" y="216580"/>
                  </a:lnTo>
                  <a:cubicBezTo>
                    <a:pt x="0" y="96966"/>
                    <a:pt x="96966" y="0"/>
                    <a:pt x="216580" y="0"/>
                  </a:cubicBezTo>
                  <a:close/>
                </a:path>
              </a:pathLst>
            </a:custGeom>
            <a:ln w="38100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80146" cy="553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466466" y="3088038"/>
            <a:ext cx="1540394" cy="2212053"/>
          </a:xfrm>
          <a:custGeom>
            <a:avLst/>
            <a:gdLst/>
            <a:ahLst/>
            <a:cxnLst/>
            <a:rect l="l" t="t" r="r" b="b"/>
            <a:pathLst>
              <a:path w="1540394" h="2212053">
                <a:moveTo>
                  <a:pt x="0" y="0"/>
                </a:moveTo>
                <a:lnTo>
                  <a:pt x="1540394" y="0"/>
                </a:lnTo>
                <a:lnTo>
                  <a:pt x="1540394" y="2212054"/>
                </a:lnTo>
                <a:lnTo>
                  <a:pt x="0" y="22120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3" name="TextBox 13"/>
          <p:cNvSpPr txBox="1"/>
          <p:nvPr/>
        </p:nvSpPr>
        <p:spPr>
          <a:xfrm>
            <a:off x="2959811" y="2158003"/>
            <a:ext cx="12368378" cy="813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4"/>
              </a:lnSpc>
            </a:pPr>
            <a:r>
              <a:rPr lang="en-US" sz="657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Choose correct answer</a:t>
            </a:r>
          </a:p>
        </p:txBody>
      </p:sp>
      <p:sp>
        <p:nvSpPr>
          <p:cNvPr id="14" name="Freeform 14"/>
          <p:cNvSpPr/>
          <p:nvPr/>
        </p:nvSpPr>
        <p:spPr>
          <a:xfrm>
            <a:off x="3244245" y="4655273"/>
            <a:ext cx="1540394" cy="2212053"/>
          </a:xfrm>
          <a:custGeom>
            <a:avLst/>
            <a:gdLst/>
            <a:ahLst/>
            <a:cxnLst/>
            <a:rect l="l" t="t" r="r" b="b"/>
            <a:pathLst>
              <a:path w="1540394" h="2212053">
                <a:moveTo>
                  <a:pt x="0" y="0"/>
                </a:moveTo>
                <a:lnTo>
                  <a:pt x="1540394" y="0"/>
                </a:lnTo>
                <a:lnTo>
                  <a:pt x="1540394" y="2212054"/>
                </a:lnTo>
                <a:lnTo>
                  <a:pt x="0" y="22120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5" name="Freeform 15"/>
          <p:cNvSpPr/>
          <p:nvPr/>
        </p:nvSpPr>
        <p:spPr>
          <a:xfrm>
            <a:off x="5022024" y="3088038"/>
            <a:ext cx="1540394" cy="2212053"/>
          </a:xfrm>
          <a:custGeom>
            <a:avLst/>
            <a:gdLst/>
            <a:ahLst/>
            <a:cxnLst/>
            <a:rect l="l" t="t" r="r" b="b"/>
            <a:pathLst>
              <a:path w="1540394" h="2212053">
                <a:moveTo>
                  <a:pt x="0" y="0"/>
                </a:moveTo>
                <a:lnTo>
                  <a:pt x="1540394" y="0"/>
                </a:lnTo>
                <a:lnTo>
                  <a:pt x="1540394" y="2212054"/>
                </a:lnTo>
                <a:lnTo>
                  <a:pt x="0" y="22120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6" name="Freeform 16"/>
          <p:cNvSpPr/>
          <p:nvPr/>
        </p:nvSpPr>
        <p:spPr>
          <a:xfrm>
            <a:off x="1466466" y="5997447"/>
            <a:ext cx="1540394" cy="2212053"/>
          </a:xfrm>
          <a:custGeom>
            <a:avLst/>
            <a:gdLst/>
            <a:ahLst/>
            <a:cxnLst/>
            <a:rect l="l" t="t" r="r" b="b"/>
            <a:pathLst>
              <a:path w="1540394" h="2212053">
                <a:moveTo>
                  <a:pt x="0" y="0"/>
                </a:moveTo>
                <a:lnTo>
                  <a:pt x="1540394" y="0"/>
                </a:lnTo>
                <a:lnTo>
                  <a:pt x="1540394" y="2212053"/>
                </a:lnTo>
                <a:lnTo>
                  <a:pt x="0" y="22120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7" name="Freeform 17"/>
          <p:cNvSpPr/>
          <p:nvPr/>
        </p:nvSpPr>
        <p:spPr>
          <a:xfrm>
            <a:off x="5182068" y="5997447"/>
            <a:ext cx="1540394" cy="2212053"/>
          </a:xfrm>
          <a:custGeom>
            <a:avLst/>
            <a:gdLst/>
            <a:ahLst/>
            <a:cxnLst/>
            <a:rect l="l" t="t" r="r" b="b"/>
            <a:pathLst>
              <a:path w="1540394" h="2212053">
                <a:moveTo>
                  <a:pt x="0" y="0"/>
                </a:moveTo>
                <a:lnTo>
                  <a:pt x="1540393" y="0"/>
                </a:lnTo>
                <a:lnTo>
                  <a:pt x="1540393" y="2212053"/>
                </a:lnTo>
                <a:lnTo>
                  <a:pt x="0" y="22120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8" name="Freeform 18"/>
          <p:cNvSpPr/>
          <p:nvPr/>
        </p:nvSpPr>
        <p:spPr>
          <a:xfrm>
            <a:off x="12484402" y="5619258"/>
            <a:ext cx="1540394" cy="2212053"/>
          </a:xfrm>
          <a:custGeom>
            <a:avLst/>
            <a:gdLst/>
            <a:ahLst/>
            <a:cxnLst/>
            <a:rect l="l" t="t" r="r" b="b"/>
            <a:pathLst>
              <a:path w="1540394" h="2212053">
                <a:moveTo>
                  <a:pt x="0" y="0"/>
                </a:moveTo>
                <a:lnTo>
                  <a:pt x="1540394" y="0"/>
                </a:lnTo>
                <a:lnTo>
                  <a:pt x="1540394" y="2212053"/>
                </a:lnTo>
                <a:lnTo>
                  <a:pt x="0" y="22120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9" name="Freeform 19"/>
          <p:cNvSpPr/>
          <p:nvPr/>
        </p:nvSpPr>
        <p:spPr>
          <a:xfrm>
            <a:off x="14931148" y="5761300"/>
            <a:ext cx="1540394" cy="2212053"/>
          </a:xfrm>
          <a:custGeom>
            <a:avLst/>
            <a:gdLst/>
            <a:ahLst/>
            <a:cxnLst/>
            <a:rect l="l" t="t" r="r" b="b"/>
            <a:pathLst>
              <a:path w="1540394" h="2212053">
                <a:moveTo>
                  <a:pt x="0" y="0"/>
                </a:moveTo>
                <a:lnTo>
                  <a:pt x="1540394" y="0"/>
                </a:lnTo>
                <a:lnTo>
                  <a:pt x="1540394" y="2212054"/>
                </a:lnTo>
                <a:lnTo>
                  <a:pt x="0" y="22120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0" name="Freeform 20"/>
          <p:cNvSpPr/>
          <p:nvPr/>
        </p:nvSpPr>
        <p:spPr>
          <a:xfrm>
            <a:off x="13515004" y="3344244"/>
            <a:ext cx="1540394" cy="2212053"/>
          </a:xfrm>
          <a:custGeom>
            <a:avLst/>
            <a:gdLst/>
            <a:ahLst/>
            <a:cxnLst/>
            <a:rect l="l" t="t" r="r" b="b"/>
            <a:pathLst>
              <a:path w="1540394" h="2212053">
                <a:moveTo>
                  <a:pt x="0" y="0"/>
                </a:moveTo>
                <a:lnTo>
                  <a:pt x="1540394" y="0"/>
                </a:lnTo>
                <a:lnTo>
                  <a:pt x="1540394" y="2212054"/>
                </a:lnTo>
                <a:lnTo>
                  <a:pt x="0" y="22120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1" name="Freeform 21"/>
          <p:cNvSpPr/>
          <p:nvPr/>
        </p:nvSpPr>
        <p:spPr>
          <a:xfrm>
            <a:off x="8941221" y="5221228"/>
            <a:ext cx="1578247" cy="1775528"/>
          </a:xfrm>
          <a:custGeom>
            <a:avLst/>
            <a:gdLst/>
            <a:ahLst/>
            <a:cxnLst/>
            <a:rect l="l" t="t" r="r" b="b"/>
            <a:pathLst>
              <a:path w="1578247" h="1775528">
                <a:moveTo>
                  <a:pt x="0" y="0"/>
                </a:moveTo>
                <a:lnTo>
                  <a:pt x="1578246" y="0"/>
                </a:lnTo>
                <a:lnTo>
                  <a:pt x="1578246" y="1775528"/>
                </a:lnTo>
                <a:lnTo>
                  <a:pt x="0" y="17755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2E794B4-E1D5-F0FB-7A8B-CDE322472253}"/>
              </a:ext>
            </a:extLst>
          </p:cNvPr>
          <p:cNvGrpSpPr/>
          <p:nvPr/>
        </p:nvGrpSpPr>
        <p:grpSpPr>
          <a:xfrm>
            <a:off x="8696414" y="6800095"/>
            <a:ext cx="1157654" cy="838200"/>
            <a:chOff x="9997832" y="2879649"/>
            <a:chExt cx="2005101" cy="1240910"/>
          </a:xfrm>
        </p:grpSpPr>
        <p:sp>
          <p:nvSpPr>
            <p:cNvPr id="24" name="AutoShape 6">
              <a:extLst>
                <a:ext uri="{FF2B5EF4-FFF2-40B4-BE49-F238E27FC236}">
                  <a16:creationId xmlns:a16="http://schemas.microsoft.com/office/drawing/2014/main" id="{D2123FBB-6E54-1C3E-5557-F890141F8262}"/>
                </a:ext>
              </a:extLst>
            </p:cNvPr>
            <p:cNvSpPr/>
            <p:nvPr/>
          </p:nvSpPr>
          <p:spPr>
            <a:xfrm flipH="1">
              <a:off x="10064575" y="3242928"/>
              <a:ext cx="1834507" cy="877631"/>
            </a:xfrm>
            <a:prstGeom prst="line">
              <a:avLst/>
            </a:prstGeom>
            <a:ln w="3524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25" name="AutoShape 7">
              <a:extLst>
                <a:ext uri="{FF2B5EF4-FFF2-40B4-BE49-F238E27FC236}">
                  <a16:creationId xmlns:a16="http://schemas.microsoft.com/office/drawing/2014/main" id="{B0B630DC-559B-7BCF-383E-28BCA3D11779}"/>
                </a:ext>
              </a:extLst>
            </p:cNvPr>
            <p:cNvSpPr/>
            <p:nvPr/>
          </p:nvSpPr>
          <p:spPr>
            <a:xfrm flipH="1" flipV="1">
              <a:off x="9997832" y="2879649"/>
              <a:ext cx="2005101" cy="339446"/>
            </a:xfrm>
            <a:prstGeom prst="line">
              <a:avLst/>
            </a:prstGeom>
            <a:ln w="3524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E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21DCB81-2E00-6C54-3EE2-856776430C04}"/>
              </a:ext>
            </a:extLst>
          </p:cNvPr>
          <p:cNvGrpSpPr/>
          <p:nvPr/>
        </p:nvGrpSpPr>
        <p:grpSpPr>
          <a:xfrm flipH="1">
            <a:off x="8581179" y="4073609"/>
            <a:ext cx="1125642" cy="760652"/>
            <a:chOff x="9997832" y="2879649"/>
            <a:chExt cx="2005101" cy="1240910"/>
          </a:xfrm>
        </p:grpSpPr>
        <p:sp>
          <p:nvSpPr>
            <p:cNvPr id="27" name="AutoShape 6">
              <a:extLst>
                <a:ext uri="{FF2B5EF4-FFF2-40B4-BE49-F238E27FC236}">
                  <a16:creationId xmlns:a16="http://schemas.microsoft.com/office/drawing/2014/main" id="{08725A7A-4C8D-6612-4777-22B1168A498E}"/>
                </a:ext>
              </a:extLst>
            </p:cNvPr>
            <p:cNvSpPr/>
            <p:nvPr/>
          </p:nvSpPr>
          <p:spPr>
            <a:xfrm flipH="1">
              <a:off x="10064575" y="3242928"/>
              <a:ext cx="1834507" cy="877631"/>
            </a:xfrm>
            <a:prstGeom prst="line">
              <a:avLst/>
            </a:prstGeom>
            <a:ln w="3524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28" name="AutoShape 7">
              <a:extLst>
                <a:ext uri="{FF2B5EF4-FFF2-40B4-BE49-F238E27FC236}">
                  <a16:creationId xmlns:a16="http://schemas.microsoft.com/office/drawing/2014/main" id="{DDE4EF8F-8AC4-6F10-5923-ED8E855AEBBB}"/>
                </a:ext>
              </a:extLst>
            </p:cNvPr>
            <p:cNvSpPr/>
            <p:nvPr/>
          </p:nvSpPr>
          <p:spPr>
            <a:xfrm flipH="1" flipV="1">
              <a:off x="9997832" y="2879649"/>
              <a:ext cx="2005101" cy="339446"/>
            </a:xfrm>
            <a:prstGeom prst="line">
              <a:avLst/>
            </a:prstGeom>
            <a:ln w="3524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B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3003" y="0"/>
            <a:ext cx="19284204" cy="14463153"/>
          </a:xfrm>
          <a:custGeom>
            <a:avLst/>
            <a:gdLst/>
            <a:ahLst/>
            <a:cxnLst/>
            <a:rect l="l" t="t" r="r" b="b"/>
            <a:pathLst>
              <a:path w="19284204" h="14463153">
                <a:moveTo>
                  <a:pt x="0" y="0"/>
                </a:moveTo>
                <a:lnTo>
                  <a:pt x="19284204" y="0"/>
                </a:lnTo>
                <a:lnTo>
                  <a:pt x="19284204" y="14463153"/>
                </a:lnTo>
                <a:lnTo>
                  <a:pt x="0" y="144631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3" name="Group 3"/>
          <p:cNvGrpSpPr/>
          <p:nvPr/>
        </p:nvGrpSpPr>
        <p:grpSpPr>
          <a:xfrm>
            <a:off x="146317" y="1325849"/>
            <a:ext cx="17952342" cy="8460897"/>
            <a:chOff x="0" y="0"/>
            <a:chExt cx="6549063" cy="3086558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6484321" cy="3023058"/>
            </a:xfrm>
            <a:custGeom>
              <a:avLst/>
              <a:gdLst/>
              <a:ahLst/>
              <a:cxnLst/>
              <a:rect l="l" t="t" r="r" b="b"/>
              <a:pathLst>
                <a:path w="6484321" h="3023058">
                  <a:moveTo>
                    <a:pt x="6392853" y="3023058"/>
                  </a:moveTo>
                  <a:lnTo>
                    <a:pt x="92710" y="3023058"/>
                  </a:lnTo>
                  <a:cubicBezTo>
                    <a:pt x="41910" y="3023058"/>
                    <a:pt x="0" y="2981148"/>
                    <a:pt x="0" y="293034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391583" y="0"/>
                  </a:lnTo>
                  <a:cubicBezTo>
                    <a:pt x="6442383" y="0"/>
                    <a:pt x="6484293" y="41910"/>
                    <a:pt x="6484293" y="92710"/>
                  </a:cubicBezTo>
                  <a:lnTo>
                    <a:pt x="6484293" y="2929078"/>
                  </a:lnTo>
                  <a:cubicBezTo>
                    <a:pt x="6485563" y="2981148"/>
                    <a:pt x="6443653" y="3023058"/>
                    <a:pt x="6392853" y="302305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6549063" cy="3086558"/>
            </a:xfrm>
            <a:custGeom>
              <a:avLst/>
              <a:gdLst/>
              <a:ahLst/>
              <a:cxnLst/>
              <a:rect l="l" t="t" r="r" b="b"/>
              <a:pathLst>
                <a:path w="6549063" h="3086558">
                  <a:moveTo>
                    <a:pt x="6424603" y="59690"/>
                  </a:moveTo>
                  <a:cubicBezTo>
                    <a:pt x="6460163" y="59690"/>
                    <a:pt x="6489373" y="88900"/>
                    <a:pt x="6489373" y="124460"/>
                  </a:cubicBezTo>
                  <a:lnTo>
                    <a:pt x="6489373" y="2962098"/>
                  </a:lnTo>
                  <a:cubicBezTo>
                    <a:pt x="6489373" y="2997658"/>
                    <a:pt x="6460163" y="3026868"/>
                    <a:pt x="6424603" y="3026868"/>
                  </a:cubicBezTo>
                  <a:lnTo>
                    <a:pt x="124460" y="3026868"/>
                  </a:lnTo>
                  <a:cubicBezTo>
                    <a:pt x="88900" y="3026868"/>
                    <a:pt x="59690" y="2997658"/>
                    <a:pt x="59690" y="296209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24603" y="59690"/>
                  </a:lnTo>
                  <a:moveTo>
                    <a:pt x="6424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62098"/>
                  </a:lnTo>
                  <a:cubicBezTo>
                    <a:pt x="0" y="3030678"/>
                    <a:pt x="55880" y="3086558"/>
                    <a:pt x="124460" y="3086558"/>
                  </a:cubicBezTo>
                  <a:lnTo>
                    <a:pt x="6424603" y="3086558"/>
                  </a:lnTo>
                  <a:cubicBezTo>
                    <a:pt x="6493183" y="3086558"/>
                    <a:pt x="6549063" y="3030678"/>
                    <a:pt x="6549063" y="2962098"/>
                  </a:cubicBezTo>
                  <a:lnTo>
                    <a:pt x="6549063" y="124460"/>
                  </a:lnTo>
                  <a:cubicBezTo>
                    <a:pt x="6549063" y="55880"/>
                    <a:pt x="6493183" y="0"/>
                    <a:pt x="6424603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A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210962" y="3344244"/>
            <a:ext cx="1823054" cy="1955848"/>
            <a:chOff x="0" y="0"/>
            <a:chExt cx="480146" cy="5151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0146" cy="515120"/>
            </a:xfrm>
            <a:custGeom>
              <a:avLst/>
              <a:gdLst/>
              <a:ahLst/>
              <a:cxnLst/>
              <a:rect l="l" t="t" r="r" b="b"/>
              <a:pathLst>
                <a:path w="480146" h="515120">
                  <a:moveTo>
                    <a:pt x="216580" y="0"/>
                  </a:moveTo>
                  <a:lnTo>
                    <a:pt x="263565" y="0"/>
                  </a:lnTo>
                  <a:cubicBezTo>
                    <a:pt x="383180" y="0"/>
                    <a:pt x="480146" y="96966"/>
                    <a:pt x="480146" y="216580"/>
                  </a:cubicBezTo>
                  <a:lnTo>
                    <a:pt x="480146" y="298540"/>
                  </a:lnTo>
                  <a:cubicBezTo>
                    <a:pt x="480146" y="418154"/>
                    <a:pt x="383180" y="515120"/>
                    <a:pt x="263565" y="515120"/>
                  </a:cubicBezTo>
                  <a:lnTo>
                    <a:pt x="216580" y="515120"/>
                  </a:lnTo>
                  <a:cubicBezTo>
                    <a:pt x="159140" y="515120"/>
                    <a:pt x="104052" y="492302"/>
                    <a:pt x="63435" y="451685"/>
                  </a:cubicBezTo>
                  <a:cubicBezTo>
                    <a:pt x="22818" y="411069"/>
                    <a:pt x="0" y="355981"/>
                    <a:pt x="0" y="298540"/>
                  </a:cubicBezTo>
                  <a:lnTo>
                    <a:pt x="0" y="216580"/>
                  </a:lnTo>
                  <a:cubicBezTo>
                    <a:pt x="0" y="96966"/>
                    <a:pt x="96966" y="0"/>
                    <a:pt x="216580" y="0"/>
                  </a:cubicBezTo>
                  <a:close/>
                </a:path>
              </a:pathLst>
            </a:custGeom>
            <a:ln w="38100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0146" cy="553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232473" y="6253653"/>
            <a:ext cx="1823054" cy="1955848"/>
            <a:chOff x="0" y="0"/>
            <a:chExt cx="480146" cy="5151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0146" cy="515120"/>
            </a:xfrm>
            <a:custGeom>
              <a:avLst/>
              <a:gdLst/>
              <a:ahLst/>
              <a:cxnLst/>
              <a:rect l="l" t="t" r="r" b="b"/>
              <a:pathLst>
                <a:path w="480146" h="515120">
                  <a:moveTo>
                    <a:pt x="216580" y="0"/>
                  </a:moveTo>
                  <a:lnTo>
                    <a:pt x="263565" y="0"/>
                  </a:lnTo>
                  <a:cubicBezTo>
                    <a:pt x="383180" y="0"/>
                    <a:pt x="480146" y="96966"/>
                    <a:pt x="480146" y="216580"/>
                  </a:cubicBezTo>
                  <a:lnTo>
                    <a:pt x="480146" y="298540"/>
                  </a:lnTo>
                  <a:cubicBezTo>
                    <a:pt x="480146" y="418154"/>
                    <a:pt x="383180" y="515120"/>
                    <a:pt x="263565" y="515120"/>
                  </a:cubicBezTo>
                  <a:lnTo>
                    <a:pt x="216580" y="515120"/>
                  </a:lnTo>
                  <a:cubicBezTo>
                    <a:pt x="159140" y="515120"/>
                    <a:pt x="104052" y="492302"/>
                    <a:pt x="63435" y="451685"/>
                  </a:cubicBezTo>
                  <a:cubicBezTo>
                    <a:pt x="22818" y="411069"/>
                    <a:pt x="0" y="355981"/>
                    <a:pt x="0" y="298540"/>
                  </a:cubicBezTo>
                  <a:lnTo>
                    <a:pt x="0" y="216580"/>
                  </a:lnTo>
                  <a:cubicBezTo>
                    <a:pt x="0" y="96966"/>
                    <a:pt x="96966" y="0"/>
                    <a:pt x="216580" y="0"/>
                  </a:cubicBezTo>
                  <a:close/>
                </a:path>
              </a:pathLst>
            </a:custGeom>
            <a:ln w="38100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80146" cy="553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840364" y="4099379"/>
            <a:ext cx="2408529" cy="1044699"/>
          </a:xfrm>
          <a:custGeom>
            <a:avLst/>
            <a:gdLst/>
            <a:ahLst/>
            <a:cxnLst/>
            <a:rect l="l" t="t" r="r" b="b"/>
            <a:pathLst>
              <a:path w="2408529" h="1044699">
                <a:moveTo>
                  <a:pt x="0" y="0"/>
                </a:moveTo>
                <a:lnTo>
                  <a:pt x="2408529" y="0"/>
                </a:lnTo>
                <a:lnTo>
                  <a:pt x="2408529" y="1044700"/>
                </a:lnTo>
                <a:lnTo>
                  <a:pt x="0" y="10447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3" name="TextBox 13"/>
          <p:cNvSpPr txBox="1"/>
          <p:nvPr/>
        </p:nvSpPr>
        <p:spPr>
          <a:xfrm>
            <a:off x="2959811" y="2158003"/>
            <a:ext cx="12368378" cy="813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4"/>
              </a:lnSpc>
            </a:pPr>
            <a:r>
              <a:rPr lang="en-US" sz="657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Choose correct answer</a:t>
            </a:r>
          </a:p>
        </p:txBody>
      </p:sp>
      <p:sp>
        <p:nvSpPr>
          <p:cNvPr id="14" name="Freeform 14"/>
          <p:cNvSpPr/>
          <p:nvPr/>
        </p:nvSpPr>
        <p:spPr>
          <a:xfrm>
            <a:off x="840364" y="5372155"/>
            <a:ext cx="2408529" cy="1044699"/>
          </a:xfrm>
          <a:custGeom>
            <a:avLst/>
            <a:gdLst/>
            <a:ahLst/>
            <a:cxnLst/>
            <a:rect l="l" t="t" r="r" b="b"/>
            <a:pathLst>
              <a:path w="2408529" h="1044699">
                <a:moveTo>
                  <a:pt x="0" y="0"/>
                </a:moveTo>
                <a:lnTo>
                  <a:pt x="2408529" y="0"/>
                </a:lnTo>
                <a:lnTo>
                  <a:pt x="2408529" y="1044700"/>
                </a:lnTo>
                <a:lnTo>
                  <a:pt x="0" y="10447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5" name="Freeform 15"/>
          <p:cNvSpPr/>
          <p:nvPr/>
        </p:nvSpPr>
        <p:spPr>
          <a:xfrm>
            <a:off x="840364" y="6648282"/>
            <a:ext cx="2408529" cy="1044699"/>
          </a:xfrm>
          <a:custGeom>
            <a:avLst/>
            <a:gdLst/>
            <a:ahLst/>
            <a:cxnLst/>
            <a:rect l="l" t="t" r="r" b="b"/>
            <a:pathLst>
              <a:path w="2408529" h="1044699">
                <a:moveTo>
                  <a:pt x="0" y="0"/>
                </a:moveTo>
                <a:lnTo>
                  <a:pt x="2408529" y="0"/>
                </a:lnTo>
                <a:lnTo>
                  <a:pt x="2408529" y="1044700"/>
                </a:lnTo>
                <a:lnTo>
                  <a:pt x="0" y="10447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6" name="Freeform 16"/>
          <p:cNvSpPr/>
          <p:nvPr/>
        </p:nvSpPr>
        <p:spPr>
          <a:xfrm>
            <a:off x="12271029" y="4388821"/>
            <a:ext cx="2408529" cy="1044699"/>
          </a:xfrm>
          <a:custGeom>
            <a:avLst/>
            <a:gdLst/>
            <a:ahLst/>
            <a:cxnLst/>
            <a:rect l="l" t="t" r="r" b="b"/>
            <a:pathLst>
              <a:path w="2408529" h="1044699">
                <a:moveTo>
                  <a:pt x="0" y="0"/>
                </a:moveTo>
                <a:lnTo>
                  <a:pt x="2408529" y="0"/>
                </a:lnTo>
                <a:lnTo>
                  <a:pt x="2408529" y="1044699"/>
                </a:lnTo>
                <a:lnTo>
                  <a:pt x="0" y="10446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7" name="Freeform 17"/>
          <p:cNvSpPr/>
          <p:nvPr/>
        </p:nvSpPr>
        <p:spPr>
          <a:xfrm>
            <a:off x="13689089" y="5817986"/>
            <a:ext cx="2408529" cy="1044699"/>
          </a:xfrm>
          <a:custGeom>
            <a:avLst/>
            <a:gdLst/>
            <a:ahLst/>
            <a:cxnLst/>
            <a:rect l="l" t="t" r="r" b="b"/>
            <a:pathLst>
              <a:path w="2408529" h="1044699">
                <a:moveTo>
                  <a:pt x="0" y="0"/>
                </a:moveTo>
                <a:lnTo>
                  <a:pt x="2408529" y="0"/>
                </a:lnTo>
                <a:lnTo>
                  <a:pt x="2408529" y="1044699"/>
                </a:lnTo>
                <a:lnTo>
                  <a:pt x="0" y="10446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8" name="Freeform 18"/>
          <p:cNvSpPr/>
          <p:nvPr/>
        </p:nvSpPr>
        <p:spPr>
          <a:xfrm>
            <a:off x="4210918" y="3942990"/>
            <a:ext cx="2408529" cy="1044699"/>
          </a:xfrm>
          <a:custGeom>
            <a:avLst/>
            <a:gdLst/>
            <a:ahLst/>
            <a:cxnLst/>
            <a:rect l="l" t="t" r="r" b="b"/>
            <a:pathLst>
              <a:path w="2408529" h="1044699">
                <a:moveTo>
                  <a:pt x="0" y="0"/>
                </a:moveTo>
                <a:lnTo>
                  <a:pt x="2408529" y="0"/>
                </a:lnTo>
                <a:lnTo>
                  <a:pt x="2408529" y="1044700"/>
                </a:lnTo>
                <a:lnTo>
                  <a:pt x="0" y="10447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9" name="Freeform 19"/>
          <p:cNvSpPr/>
          <p:nvPr/>
        </p:nvSpPr>
        <p:spPr>
          <a:xfrm>
            <a:off x="4210918" y="5215766"/>
            <a:ext cx="2408529" cy="1044699"/>
          </a:xfrm>
          <a:custGeom>
            <a:avLst/>
            <a:gdLst/>
            <a:ahLst/>
            <a:cxnLst/>
            <a:rect l="l" t="t" r="r" b="b"/>
            <a:pathLst>
              <a:path w="2408529" h="1044699">
                <a:moveTo>
                  <a:pt x="0" y="0"/>
                </a:moveTo>
                <a:lnTo>
                  <a:pt x="2408529" y="0"/>
                </a:lnTo>
                <a:lnTo>
                  <a:pt x="2408529" y="1044700"/>
                </a:lnTo>
                <a:lnTo>
                  <a:pt x="0" y="10447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0" name="Freeform 20"/>
          <p:cNvSpPr/>
          <p:nvPr/>
        </p:nvSpPr>
        <p:spPr>
          <a:xfrm>
            <a:off x="4210918" y="6491893"/>
            <a:ext cx="2408529" cy="1044699"/>
          </a:xfrm>
          <a:custGeom>
            <a:avLst/>
            <a:gdLst/>
            <a:ahLst/>
            <a:cxnLst/>
            <a:rect l="l" t="t" r="r" b="b"/>
            <a:pathLst>
              <a:path w="2408529" h="1044699">
                <a:moveTo>
                  <a:pt x="0" y="0"/>
                </a:moveTo>
                <a:lnTo>
                  <a:pt x="2408529" y="0"/>
                </a:lnTo>
                <a:lnTo>
                  <a:pt x="2408529" y="1044700"/>
                </a:lnTo>
                <a:lnTo>
                  <a:pt x="0" y="10447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1" name="Freeform 21"/>
          <p:cNvSpPr/>
          <p:nvPr/>
        </p:nvSpPr>
        <p:spPr>
          <a:xfrm>
            <a:off x="6563788" y="6126478"/>
            <a:ext cx="1578247" cy="1775528"/>
          </a:xfrm>
          <a:custGeom>
            <a:avLst/>
            <a:gdLst/>
            <a:ahLst/>
            <a:cxnLst/>
            <a:rect l="l" t="t" r="r" b="b"/>
            <a:pathLst>
              <a:path w="1578247" h="1775528">
                <a:moveTo>
                  <a:pt x="0" y="0"/>
                </a:moveTo>
                <a:lnTo>
                  <a:pt x="1578247" y="0"/>
                </a:lnTo>
                <a:lnTo>
                  <a:pt x="1578247" y="1775528"/>
                </a:lnTo>
                <a:lnTo>
                  <a:pt x="0" y="17755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08C6A2D-E780-4433-F581-74BFCEF6192E}"/>
              </a:ext>
            </a:extLst>
          </p:cNvPr>
          <p:cNvGrpSpPr/>
          <p:nvPr/>
        </p:nvGrpSpPr>
        <p:grpSpPr>
          <a:xfrm>
            <a:off x="8696414" y="6800095"/>
            <a:ext cx="1157654" cy="838200"/>
            <a:chOff x="9997832" y="2879649"/>
            <a:chExt cx="2005101" cy="1240910"/>
          </a:xfrm>
        </p:grpSpPr>
        <p:sp>
          <p:nvSpPr>
            <p:cNvPr id="23" name="AutoShape 6">
              <a:extLst>
                <a:ext uri="{FF2B5EF4-FFF2-40B4-BE49-F238E27FC236}">
                  <a16:creationId xmlns:a16="http://schemas.microsoft.com/office/drawing/2014/main" id="{C88BA4E4-97E9-2968-83EB-873AA82FB27A}"/>
                </a:ext>
              </a:extLst>
            </p:cNvPr>
            <p:cNvSpPr/>
            <p:nvPr/>
          </p:nvSpPr>
          <p:spPr>
            <a:xfrm flipH="1">
              <a:off x="10064575" y="3242928"/>
              <a:ext cx="1834507" cy="877631"/>
            </a:xfrm>
            <a:prstGeom prst="line">
              <a:avLst/>
            </a:prstGeom>
            <a:ln w="3524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24" name="AutoShape 7">
              <a:extLst>
                <a:ext uri="{FF2B5EF4-FFF2-40B4-BE49-F238E27FC236}">
                  <a16:creationId xmlns:a16="http://schemas.microsoft.com/office/drawing/2014/main" id="{AC1A890F-E4BE-3C39-2B79-BFA1FDEA24B9}"/>
                </a:ext>
              </a:extLst>
            </p:cNvPr>
            <p:cNvSpPr/>
            <p:nvPr/>
          </p:nvSpPr>
          <p:spPr>
            <a:xfrm flipH="1" flipV="1">
              <a:off x="9997832" y="2879649"/>
              <a:ext cx="2005101" cy="339446"/>
            </a:xfrm>
            <a:prstGeom prst="line">
              <a:avLst/>
            </a:prstGeom>
            <a:ln w="3524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E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3995DF7-41CC-40AC-68C4-BF73561030F6}"/>
              </a:ext>
            </a:extLst>
          </p:cNvPr>
          <p:cNvGrpSpPr/>
          <p:nvPr/>
        </p:nvGrpSpPr>
        <p:grpSpPr>
          <a:xfrm flipH="1">
            <a:off x="8581179" y="4073609"/>
            <a:ext cx="1125642" cy="760652"/>
            <a:chOff x="9997832" y="2879649"/>
            <a:chExt cx="2005101" cy="1240910"/>
          </a:xfrm>
        </p:grpSpPr>
        <p:sp>
          <p:nvSpPr>
            <p:cNvPr id="26" name="AutoShape 6">
              <a:extLst>
                <a:ext uri="{FF2B5EF4-FFF2-40B4-BE49-F238E27FC236}">
                  <a16:creationId xmlns:a16="http://schemas.microsoft.com/office/drawing/2014/main" id="{1FB6EB0A-4784-5D59-824B-6862AF6C9896}"/>
                </a:ext>
              </a:extLst>
            </p:cNvPr>
            <p:cNvSpPr/>
            <p:nvPr/>
          </p:nvSpPr>
          <p:spPr>
            <a:xfrm flipH="1">
              <a:off x="10064575" y="3242928"/>
              <a:ext cx="1834507" cy="877631"/>
            </a:xfrm>
            <a:prstGeom prst="line">
              <a:avLst/>
            </a:prstGeom>
            <a:ln w="3524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27" name="AutoShape 7">
              <a:extLst>
                <a:ext uri="{FF2B5EF4-FFF2-40B4-BE49-F238E27FC236}">
                  <a16:creationId xmlns:a16="http://schemas.microsoft.com/office/drawing/2014/main" id="{78B43DC1-0676-07D6-B3CF-332DFC453AD5}"/>
                </a:ext>
              </a:extLst>
            </p:cNvPr>
            <p:cNvSpPr/>
            <p:nvPr/>
          </p:nvSpPr>
          <p:spPr>
            <a:xfrm flipH="1" flipV="1">
              <a:off x="9997832" y="2879649"/>
              <a:ext cx="2005101" cy="339446"/>
            </a:xfrm>
            <a:prstGeom prst="line">
              <a:avLst/>
            </a:prstGeom>
            <a:ln w="3524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A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B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3003" y="0"/>
            <a:ext cx="19284204" cy="14463153"/>
          </a:xfrm>
          <a:custGeom>
            <a:avLst/>
            <a:gdLst/>
            <a:ahLst/>
            <a:cxnLst/>
            <a:rect l="l" t="t" r="r" b="b"/>
            <a:pathLst>
              <a:path w="19284204" h="14463153">
                <a:moveTo>
                  <a:pt x="0" y="0"/>
                </a:moveTo>
                <a:lnTo>
                  <a:pt x="19284204" y="0"/>
                </a:lnTo>
                <a:lnTo>
                  <a:pt x="19284204" y="14463153"/>
                </a:lnTo>
                <a:lnTo>
                  <a:pt x="0" y="144631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3" name="Group 3"/>
          <p:cNvGrpSpPr/>
          <p:nvPr/>
        </p:nvGrpSpPr>
        <p:grpSpPr>
          <a:xfrm>
            <a:off x="146317" y="1325849"/>
            <a:ext cx="17952342" cy="8460897"/>
            <a:chOff x="0" y="0"/>
            <a:chExt cx="6549063" cy="3086558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6484321" cy="3023058"/>
            </a:xfrm>
            <a:custGeom>
              <a:avLst/>
              <a:gdLst/>
              <a:ahLst/>
              <a:cxnLst/>
              <a:rect l="l" t="t" r="r" b="b"/>
              <a:pathLst>
                <a:path w="6484321" h="3023058">
                  <a:moveTo>
                    <a:pt x="6392853" y="3023058"/>
                  </a:moveTo>
                  <a:lnTo>
                    <a:pt x="92710" y="3023058"/>
                  </a:lnTo>
                  <a:cubicBezTo>
                    <a:pt x="41910" y="3023058"/>
                    <a:pt x="0" y="2981148"/>
                    <a:pt x="0" y="293034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391583" y="0"/>
                  </a:lnTo>
                  <a:cubicBezTo>
                    <a:pt x="6442383" y="0"/>
                    <a:pt x="6484293" y="41910"/>
                    <a:pt x="6484293" y="92710"/>
                  </a:cubicBezTo>
                  <a:lnTo>
                    <a:pt x="6484293" y="2929078"/>
                  </a:lnTo>
                  <a:cubicBezTo>
                    <a:pt x="6485563" y="2981148"/>
                    <a:pt x="6443653" y="3023058"/>
                    <a:pt x="6392853" y="302305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6549063" cy="3086558"/>
            </a:xfrm>
            <a:custGeom>
              <a:avLst/>
              <a:gdLst/>
              <a:ahLst/>
              <a:cxnLst/>
              <a:rect l="l" t="t" r="r" b="b"/>
              <a:pathLst>
                <a:path w="6549063" h="3086558">
                  <a:moveTo>
                    <a:pt x="6424603" y="59690"/>
                  </a:moveTo>
                  <a:cubicBezTo>
                    <a:pt x="6460163" y="59690"/>
                    <a:pt x="6489373" y="88900"/>
                    <a:pt x="6489373" y="124460"/>
                  </a:cubicBezTo>
                  <a:lnTo>
                    <a:pt x="6489373" y="2962098"/>
                  </a:lnTo>
                  <a:cubicBezTo>
                    <a:pt x="6489373" y="2997658"/>
                    <a:pt x="6460163" y="3026868"/>
                    <a:pt x="6424603" y="3026868"/>
                  </a:cubicBezTo>
                  <a:lnTo>
                    <a:pt x="124460" y="3026868"/>
                  </a:lnTo>
                  <a:cubicBezTo>
                    <a:pt x="88900" y="3026868"/>
                    <a:pt x="59690" y="2997658"/>
                    <a:pt x="59690" y="296209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24603" y="59690"/>
                  </a:lnTo>
                  <a:moveTo>
                    <a:pt x="6424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62098"/>
                  </a:lnTo>
                  <a:cubicBezTo>
                    <a:pt x="0" y="3030678"/>
                    <a:pt x="55880" y="3086558"/>
                    <a:pt x="124460" y="3086558"/>
                  </a:cubicBezTo>
                  <a:lnTo>
                    <a:pt x="6424603" y="3086558"/>
                  </a:lnTo>
                  <a:cubicBezTo>
                    <a:pt x="6493183" y="3086558"/>
                    <a:pt x="6549063" y="3030678"/>
                    <a:pt x="6549063" y="2962098"/>
                  </a:cubicBezTo>
                  <a:lnTo>
                    <a:pt x="6549063" y="124460"/>
                  </a:lnTo>
                  <a:cubicBezTo>
                    <a:pt x="6549063" y="55880"/>
                    <a:pt x="6493183" y="0"/>
                    <a:pt x="6424603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A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84267" y="3187652"/>
            <a:ext cx="1823054" cy="1955848"/>
            <a:chOff x="0" y="0"/>
            <a:chExt cx="480146" cy="5151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0146" cy="515120"/>
            </a:xfrm>
            <a:custGeom>
              <a:avLst/>
              <a:gdLst/>
              <a:ahLst/>
              <a:cxnLst/>
              <a:rect l="l" t="t" r="r" b="b"/>
              <a:pathLst>
                <a:path w="480146" h="515120">
                  <a:moveTo>
                    <a:pt x="216580" y="0"/>
                  </a:moveTo>
                  <a:lnTo>
                    <a:pt x="263565" y="0"/>
                  </a:lnTo>
                  <a:cubicBezTo>
                    <a:pt x="383180" y="0"/>
                    <a:pt x="480146" y="96966"/>
                    <a:pt x="480146" y="216580"/>
                  </a:cubicBezTo>
                  <a:lnTo>
                    <a:pt x="480146" y="298540"/>
                  </a:lnTo>
                  <a:cubicBezTo>
                    <a:pt x="480146" y="418154"/>
                    <a:pt x="383180" y="515120"/>
                    <a:pt x="263565" y="515120"/>
                  </a:cubicBezTo>
                  <a:lnTo>
                    <a:pt x="216580" y="515120"/>
                  </a:lnTo>
                  <a:cubicBezTo>
                    <a:pt x="159140" y="515120"/>
                    <a:pt x="104052" y="492302"/>
                    <a:pt x="63435" y="451685"/>
                  </a:cubicBezTo>
                  <a:cubicBezTo>
                    <a:pt x="22818" y="411069"/>
                    <a:pt x="0" y="355981"/>
                    <a:pt x="0" y="298540"/>
                  </a:cubicBezTo>
                  <a:lnTo>
                    <a:pt x="0" y="216580"/>
                  </a:lnTo>
                  <a:cubicBezTo>
                    <a:pt x="0" y="96966"/>
                    <a:pt x="96966" y="0"/>
                    <a:pt x="216580" y="0"/>
                  </a:cubicBezTo>
                  <a:close/>
                </a:path>
              </a:pathLst>
            </a:custGeom>
            <a:ln w="38100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0146" cy="553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689565" y="3344244"/>
            <a:ext cx="1823054" cy="1955848"/>
            <a:chOff x="0" y="0"/>
            <a:chExt cx="480146" cy="5151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0146" cy="515120"/>
            </a:xfrm>
            <a:custGeom>
              <a:avLst/>
              <a:gdLst/>
              <a:ahLst/>
              <a:cxnLst/>
              <a:rect l="l" t="t" r="r" b="b"/>
              <a:pathLst>
                <a:path w="480146" h="515120">
                  <a:moveTo>
                    <a:pt x="216580" y="0"/>
                  </a:moveTo>
                  <a:lnTo>
                    <a:pt x="263565" y="0"/>
                  </a:lnTo>
                  <a:cubicBezTo>
                    <a:pt x="383180" y="0"/>
                    <a:pt x="480146" y="96966"/>
                    <a:pt x="480146" y="216580"/>
                  </a:cubicBezTo>
                  <a:lnTo>
                    <a:pt x="480146" y="298540"/>
                  </a:lnTo>
                  <a:cubicBezTo>
                    <a:pt x="480146" y="418154"/>
                    <a:pt x="383180" y="515120"/>
                    <a:pt x="263565" y="515120"/>
                  </a:cubicBezTo>
                  <a:lnTo>
                    <a:pt x="216580" y="515120"/>
                  </a:lnTo>
                  <a:cubicBezTo>
                    <a:pt x="159140" y="515120"/>
                    <a:pt x="104052" y="492302"/>
                    <a:pt x="63435" y="451685"/>
                  </a:cubicBezTo>
                  <a:cubicBezTo>
                    <a:pt x="22818" y="411069"/>
                    <a:pt x="0" y="355981"/>
                    <a:pt x="0" y="298540"/>
                  </a:cubicBezTo>
                  <a:lnTo>
                    <a:pt x="0" y="216580"/>
                  </a:lnTo>
                  <a:cubicBezTo>
                    <a:pt x="0" y="96966"/>
                    <a:pt x="96966" y="0"/>
                    <a:pt x="216580" y="0"/>
                  </a:cubicBezTo>
                  <a:close/>
                </a:path>
              </a:pathLst>
            </a:custGeom>
            <a:ln w="38100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80146" cy="553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547218" y="4900746"/>
            <a:ext cx="7388800" cy="4661661"/>
          </a:xfrm>
          <a:custGeom>
            <a:avLst/>
            <a:gdLst/>
            <a:ahLst/>
            <a:cxnLst/>
            <a:rect l="l" t="t" r="r" b="b"/>
            <a:pathLst>
              <a:path w="7388800" h="4661661">
                <a:moveTo>
                  <a:pt x="0" y="0"/>
                </a:moveTo>
                <a:lnTo>
                  <a:pt x="7388800" y="0"/>
                </a:lnTo>
                <a:lnTo>
                  <a:pt x="7388800" y="4661661"/>
                </a:lnTo>
                <a:lnTo>
                  <a:pt x="0" y="46616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3" name="Freeform 13"/>
          <p:cNvSpPr/>
          <p:nvPr/>
        </p:nvSpPr>
        <p:spPr>
          <a:xfrm>
            <a:off x="10202704" y="4900746"/>
            <a:ext cx="7388800" cy="4661661"/>
          </a:xfrm>
          <a:custGeom>
            <a:avLst/>
            <a:gdLst/>
            <a:ahLst/>
            <a:cxnLst/>
            <a:rect l="l" t="t" r="r" b="b"/>
            <a:pathLst>
              <a:path w="7388800" h="4661661">
                <a:moveTo>
                  <a:pt x="0" y="0"/>
                </a:moveTo>
                <a:lnTo>
                  <a:pt x="7388801" y="0"/>
                </a:lnTo>
                <a:lnTo>
                  <a:pt x="7388801" y="4661661"/>
                </a:lnTo>
                <a:lnTo>
                  <a:pt x="0" y="46616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4" name="Freeform 14"/>
          <p:cNvSpPr/>
          <p:nvPr/>
        </p:nvSpPr>
        <p:spPr>
          <a:xfrm>
            <a:off x="9109630" y="4730313"/>
            <a:ext cx="25717" cy="4114800"/>
          </a:xfrm>
          <a:custGeom>
            <a:avLst/>
            <a:gdLst/>
            <a:ahLst/>
            <a:cxnLst/>
            <a:rect l="l" t="t" r="r" b="b"/>
            <a:pathLst>
              <a:path w="25717" h="4114800">
                <a:moveTo>
                  <a:pt x="0" y="0"/>
                </a:moveTo>
                <a:lnTo>
                  <a:pt x="25717" y="0"/>
                </a:lnTo>
                <a:lnTo>
                  <a:pt x="257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5" name="Freeform 15"/>
          <p:cNvSpPr/>
          <p:nvPr/>
        </p:nvSpPr>
        <p:spPr>
          <a:xfrm>
            <a:off x="5855186" y="6527711"/>
            <a:ext cx="1124884" cy="1081295"/>
          </a:xfrm>
          <a:custGeom>
            <a:avLst/>
            <a:gdLst/>
            <a:ahLst/>
            <a:cxnLst/>
            <a:rect l="l" t="t" r="r" b="b"/>
            <a:pathLst>
              <a:path w="1124884" h="1081295">
                <a:moveTo>
                  <a:pt x="0" y="0"/>
                </a:moveTo>
                <a:lnTo>
                  <a:pt x="1124884" y="0"/>
                </a:lnTo>
                <a:lnTo>
                  <a:pt x="1124884" y="1081295"/>
                </a:lnTo>
                <a:lnTo>
                  <a:pt x="0" y="10812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6" name="Freeform 16"/>
          <p:cNvSpPr/>
          <p:nvPr/>
        </p:nvSpPr>
        <p:spPr>
          <a:xfrm>
            <a:off x="15489507" y="6870573"/>
            <a:ext cx="768200" cy="738432"/>
          </a:xfrm>
          <a:custGeom>
            <a:avLst/>
            <a:gdLst/>
            <a:ahLst/>
            <a:cxnLst/>
            <a:rect l="l" t="t" r="r" b="b"/>
            <a:pathLst>
              <a:path w="768200" h="738432">
                <a:moveTo>
                  <a:pt x="0" y="0"/>
                </a:moveTo>
                <a:lnTo>
                  <a:pt x="768200" y="0"/>
                </a:lnTo>
                <a:lnTo>
                  <a:pt x="768200" y="738433"/>
                </a:lnTo>
                <a:lnTo>
                  <a:pt x="0" y="7384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7" name="Freeform 17"/>
          <p:cNvSpPr/>
          <p:nvPr/>
        </p:nvSpPr>
        <p:spPr>
          <a:xfrm>
            <a:off x="16257707" y="6870573"/>
            <a:ext cx="768200" cy="738432"/>
          </a:xfrm>
          <a:custGeom>
            <a:avLst/>
            <a:gdLst/>
            <a:ahLst/>
            <a:cxnLst/>
            <a:rect l="l" t="t" r="r" b="b"/>
            <a:pathLst>
              <a:path w="768200" h="738432">
                <a:moveTo>
                  <a:pt x="0" y="0"/>
                </a:moveTo>
                <a:lnTo>
                  <a:pt x="768201" y="0"/>
                </a:lnTo>
                <a:lnTo>
                  <a:pt x="768201" y="738433"/>
                </a:lnTo>
                <a:lnTo>
                  <a:pt x="0" y="7384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8" name="Freeform 18"/>
          <p:cNvSpPr/>
          <p:nvPr/>
        </p:nvSpPr>
        <p:spPr>
          <a:xfrm>
            <a:off x="13953107" y="6870573"/>
            <a:ext cx="768200" cy="738432"/>
          </a:xfrm>
          <a:custGeom>
            <a:avLst/>
            <a:gdLst/>
            <a:ahLst/>
            <a:cxnLst/>
            <a:rect l="l" t="t" r="r" b="b"/>
            <a:pathLst>
              <a:path w="768200" h="738432">
                <a:moveTo>
                  <a:pt x="0" y="0"/>
                </a:moveTo>
                <a:lnTo>
                  <a:pt x="768200" y="0"/>
                </a:lnTo>
                <a:lnTo>
                  <a:pt x="768200" y="738433"/>
                </a:lnTo>
                <a:lnTo>
                  <a:pt x="0" y="7384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9" name="Freeform 19"/>
          <p:cNvSpPr/>
          <p:nvPr/>
        </p:nvSpPr>
        <p:spPr>
          <a:xfrm>
            <a:off x="14721307" y="6870573"/>
            <a:ext cx="768200" cy="738432"/>
          </a:xfrm>
          <a:custGeom>
            <a:avLst/>
            <a:gdLst/>
            <a:ahLst/>
            <a:cxnLst/>
            <a:rect l="l" t="t" r="r" b="b"/>
            <a:pathLst>
              <a:path w="768200" h="738432">
                <a:moveTo>
                  <a:pt x="0" y="0"/>
                </a:moveTo>
                <a:lnTo>
                  <a:pt x="768200" y="0"/>
                </a:lnTo>
                <a:lnTo>
                  <a:pt x="768200" y="738433"/>
                </a:lnTo>
                <a:lnTo>
                  <a:pt x="0" y="7384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0" name="Freeform 20"/>
          <p:cNvSpPr/>
          <p:nvPr/>
        </p:nvSpPr>
        <p:spPr>
          <a:xfrm>
            <a:off x="4758877" y="6527711"/>
            <a:ext cx="1124884" cy="1081295"/>
          </a:xfrm>
          <a:custGeom>
            <a:avLst/>
            <a:gdLst/>
            <a:ahLst/>
            <a:cxnLst/>
            <a:rect l="l" t="t" r="r" b="b"/>
            <a:pathLst>
              <a:path w="1124884" h="1081295">
                <a:moveTo>
                  <a:pt x="0" y="0"/>
                </a:moveTo>
                <a:lnTo>
                  <a:pt x="1124884" y="0"/>
                </a:lnTo>
                <a:lnTo>
                  <a:pt x="1124884" y="1081295"/>
                </a:lnTo>
                <a:lnTo>
                  <a:pt x="0" y="10812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1" name="Freeform 21"/>
          <p:cNvSpPr/>
          <p:nvPr/>
        </p:nvSpPr>
        <p:spPr>
          <a:xfrm>
            <a:off x="11023976" y="6045926"/>
            <a:ext cx="1808703" cy="1193863"/>
          </a:xfrm>
          <a:custGeom>
            <a:avLst/>
            <a:gdLst/>
            <a:ahLst/>
            <a:cxnLst/>
            <a:rect l="l" t="t" r="r" b="b"/>
            <a:pathLst>
              <a:path w="1808703" h="1193863">
                <a:moveTo>
                  <a:pt x="0" y="0"/>
                </a:moveTo>
                <a:lnTo>
                  <a:pt x="1808703" y="0"/>
                </a:lnTo>
                <a:lnTo>
                  <a:pt x="1808703" y="1193864"/>
                </a:lnTo>
                <a:lnTo>
                  <a:pt x="0" y="11938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100000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2" name="TextBox 22"/>
          <p:cNvSpPr txBox="1"/>
          <p:nvPr/>
        </p:nvSpPr>
        <p:spPr>
          <a:xfrm>
            <a:off x="2401953" y="1778073"/>
            <a:ext cx="13484094" cy="1566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4"/>
              </a:lnSpc>
            </a:pPr>
            <a:r>
              <a:rPr lang="en-US" sz="657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Now choose the truck that have </a:t>
            </a:r>
            <a:r>
              <a:rPr lang="en-US" sz="6576">
                <a:solidFill>
                  <a:srgbClr val="E11A1D"/>
                </a:solidFill>
                <a:latin typeface="More Sugar"/>
                <a:ea typeface="More Sugar"/>
                <a:cs typeface="More Sugar"/>
                <a:sym typeface="More Sugar"/>
              </a:rPr>
              <a:t>more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B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3003" y="0"/>
            <a:ext cx="19284204" cy="14463153"/>
          </a:xfrm>
          <a:custGeom>
            <a:avLst/>
            <a:gdLst/>
            <a:ahLst/>
            <a:cxnLst/>
            <a:rect l="l" t="t" r="r" b="b"/>
            <a:pathLst>
              <a:path w="19284204" h="14463153">
                <a:moveTo>
                  <a:pt x="0" y="0"/>
                </a:moveTo>
                <a:lnTo>
                  <a:pt x="19284204" y="0"/>
                </a:lnTo>
                <a:lnTo>
                  <a:pt x="19284204" y="14463153"/>
                </a:lnTo>
                <a:lnTo>
                  <a:pt x="0" y="144631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3" name="Group 3"/>
          <p:cNvGrpSpPr/>
          <p:nvPr/>
        </p:nvGrpSpPr>
        <p:grpSpPr>
          <a:xfrm>
            <a:off x="4741464" y="1961559"/>
            <a:ext cx="12517836" cy="3062308"/>
            <a:chOff x="0" y="0"/>
            <a:chExt cx="4566540" cy="1117138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4501799" cy="1053638"/>
            </a:xfrm>
            <a:custGeom>
              <a:avLst/>
              <a:gdLst/>
              <a:ahLst/>
              <a:cxnLst/>
              <a:rect l="l" t="t" r="r" b="b"/>
              <a:pathLst>
                <a:path w="4501799" h="1053638">
                  <a:moveTo>
                    <a:pt x="4410330" y="1053638"/>
                  </a:moveTo>
                  <a:lnTo>
                    <a:pt x="92710" y="1053638"/>
                  </a:lnTo>
                  <a:cubicBezTo>
                    <a:pt x="41910" y="1053638"/>
                    <a:pt x="0" y="1011728"/>
                    <a:pt x="0" y="96092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409060" y="0"/>
                  </a:lnTo>
                  <a:cubicBezTo>
                    <a:pt x="4459860" y="0"/>
                    <a:pt x="4501771" y="41910"/>
                    <a:pt x="4501771" y="92710"/>
                  </a:cubicBezTo>
                  <a:lnTo>
                    <a:pt x="4501771" y="959658"/>
                  </a:lnTo>
                  <a:cubicBezTo>
                    <a:pt x="4503040" y="1011728"/>
                    <a:pt x="4461130" y="1053638"/>
                    <a:pt x="4410330" y="105363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4566541" cy="1117138"/>
            </a:xfrm>
            <a:custGeom>
              <a:avLst/>
              <a:gdLst/>
              <a:ahLst/>
              <a:cxnLst/>
              <a:rect l="l" t="t" r="r" b="b"/>
              <a:pathLst>
                <a:path w="4566541" h="1117138">
                  <a:moveTo>
                    <a:pt x="4442080" y="59690"/>
                  </a:moveTo>
                  <a:cubicBezTo>
                    <a:pt x="4477640" y="59690"/>
                    <a:pt x="4506850" y="88900"/>
                    <a:pt x="4506850" y="124460"/>
                  </a:cubicBezTo>
                  <a:lnTo>
                    <a:pt x="4506850" y="992678"/>
                  </a:lnTo>
                  <a:cubicBezTo>
                    <a:pt x="4506850" y="1028238"/>
                    <a:pt x="4477640" y="1057448"/>
                    <a:pt x="4442080" y="1057448"/>
                  </a:cubicBezTo>
                  <a:lnTo>
                    <a:pt x="124460" y="1057448"/>
                  </a:lnTo>
                  <a:cubicBezTo>
                    <a:pt x="88900" y="1057448"/>
                    <a:pt x="59690" y="1028238"/>
                    <a:pt x="59690" y="99267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442080" y="59690"/>
                  </a:lnTo>
                  <a:moveTo>
                    <a:pt x="444208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92678"/>
                  </a:lnTo>
                  <a:cubicBezTo>
                    <a:pt x="0" y="1061258"/>
                    <a:pt x="55880" y="1117138"/>
                    <a:pt x="124460" y="1117138"/>
                  </a:cubicBezTo>
                  <a:lnTo>
                    <a:pt x="4442080" y="1117138"/>
                  </a:lnTo>
                  <a:cubicBezTo>
                    <a:pt x="4510660" y="1117138"/>
                    <a:pt x="4566541" y="1061258"/>
                    <a:pt x="4566541" y="992678"/>
                  </a:cubicBezTo>
                  <a:lnTo>
                    <a:pt x="4566541" y="124460"/>
                  </a:lnTo>
                  <a:cubicBezTo>
                    <a:pt x="4566541" y="55880"/>
                    <a:pt x="4510660" y="0"/>
                    <a:pt x="444208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6" name="AutoShape 6"/>
          <p:cNvSpPr/>
          <p:nvPr/>
        </p:nvSpPr>
        <p:spPr>
          <a:xfrm flipH="1">
            <a:off x="14143970" y="3263428"/>
            <a:ext cx="1834507" cy="877631"/>
          </a:xfrm>
          <a:prstGeom prst="line">
            <a:avLst/>
          </a:prstGeom>
          <a:ln w="3524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E"/>
          </a:p>
        </p:txBody>
      </p:sp>
      <p:sp>
        <p:nvSpPr>
          <p:cNvPr id="7" name="AutoShape 7"/>
          <p:cNvSpPr/>
          <p:nvPr/>
        </p:nvSpPr>
        <p:spPr>
          <a:xfrm flipH="1" flipV="1">
            <a:off x="14077227" y="2900149"/>
            <a:ext cx="2005101" cy="339446"/>
          </a:xfrm>
          <a:prstGeom prst="line">
            <a:avLst/>
          </a:prstGeom>
          <a:ln w="3524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E"/>
          </a:p>
        </p:txBody>
      </p:sp>
      <p:sp>
        <p:nvSpPr>
          <p:cNvPr id="8" name="Freeform 8"/>
          <p:cNvSpPr/>
          <p:nvPr/>
        </p:nvSpPr>
        <p:spPr>
          <a:xfrm>
            <a:off x="7716212" y="5282307"/>
            <a:ext cx="8860315" cy="3898539"/>
          </a:xfrm>
          <a:custGeom>
            <a:avLst/>
            <a:gdLst/>
            <a:ahLst/>
            <a:cxnLst/>
            <a:rect l="l" t="t" r="r" b="b"/>
            <a:pathLst>
              <a:path w="8860315" h="3898539">
                <a:moveTo>
                  <a:pt x="0" y="0"/>
                </a:moveTo>
                <a:lnTo>
                  <a:pt x="8860315" y="0"/>
                </a:lnTo>
                <a:lnTo>
                  <a:pt x="8860315" y="3898539"/>
                </a:lnTo>
                <a:lnTo>
                  <a:pt x="0" y="38985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9" name="TextBox 9"/>
          <p:cNvSpPr txBox="1"/>
          <p:nvPr/>
        </p:nvSpPr>
        <p:spPr>
          <a:xfrm>
            <a:off x="146317" y="506919"/>
            <a:ext cx="6297659" cy="818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84"/>
              </a:lnSpc>
            </a:pPr>
            <a:r>
              <a:rPr lang="en-US" sz="6576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this is more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16154" y="2497906"/>
            <a:ext cx="8485546" cy="177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96"/>
              </a:lnSpc>
            </a:pPr>
            <a:r>
              <a:rPr lang="en-US" sz="10211" dirty="0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more than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B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3003" y="0"/>
            <a:ext cx="19284204" cy="14463153"/>
          </a:xfrm>
          <a:custGeom>
            <a:avLst/>
            <a:gdLst/>
            <a:ahLst/>
            <a:cxnLst/>
            <a:rect l="l" t="t" r="r" b="b"/>
            <a:pathLst>
              <a:path w="19284204" h="14463153">
                <a:moveTo>
                  <a:pt x="0" y="0"/>
                </a:moveTo>
                <a:lnTo>
                  <a:pt x="19284204" y="0"/>
                </a:lnTo>
                <a:lnTo>
                  <a:pt x="19284204" y="14463153"/>
                </a:lnTo>
                <a:lnTo>
                  <a:pt x="0" y="144631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3" name="Group 3"/>
          <p:cNvGrpSpPr/>
          <p:nvPr/>
        </p:nvGrpSpPr>
        <p:grpSpPr>
          <a:xfrm>
            <a:off x="146317" y="1325849"/>
            <a:ext cx="17952342" cy="8460897"/>
            <a:chOff x="0" y="0"/>
            <a:chExt cx="6549063" cy="3086558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6484321" cy="3023058"/>
            </a:xfrm>
            <a:custGeom>
              <a:avLst/>
              <a:gdLst/>
              <a:ahLst/>
              <a:cxnLst/>
              <a:rect l="l" t="t" r="r" b="b"/>
              <a:pathLst>
                <a:path w="6484321" h="3023058">
                  <a:moveTo>
                    <a:pt x="6392853" y="3023058"/>
                  </a:moveTo>
                  <a:lnTo>
                    <a:pt x="92710" y="3023058"/>
                  </a:lnTo>
                  <a:cubicBezTo>
                    <a:pt x="41910" y="3023058"/>
                    <a:pt x="0" y="2981148"/>
                    <a:pt x="0" y="293034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391583" y="0"/>
                  </a:lnTo>
                  <a:cubicBezTo>
                    <a:pt x="6442383" y="0"/>
                    <a:pt x="6484293" y="41910"/>
                    <a:pt x="6484293" y="92710"/>
                  </a:cubicBezTo>
                  <a:lnTo>
                    <a:pt x="6484293" y="2929078"/>
                  </a:lnTo>
                  <a:cubicBezTo>
                    <a:pt x="6485563" y="2981148"/>
                    <a:pt x="6443653" y="3023058"/>
                    <a:pt x="6392853" y="302305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6549063" cy="3086558"/>
            </a:xfrm>
            <a:custGeom>
              <a:avLst/>
              <a:gdLst/>
              <a:ahLst/>
              <a:cxnLst/>
              <a:rect l="l" t="t" r="r" b="b"/>
              <a:pathLst>
                <a:path w="6549063" h="3086558">
                  <a:moveTo>
                    <a:pt x="6424603" y="59690"/>
                  </a:moveTo>
                  <a:cubicBezTo>
                    <a:pt x="6460163" y="59690"/>
                    <a:pt x="6489373" y="88900"/>
                    <a:pt x="6489373" y="124460"/>
                  </a:cubicBezTo>
                  <a:lnTo>
                    <a:pt x="6489373" y="2962098"/>
                  </a:lnTo>
                  <a:cubicBezTo>
                    <a:pt x="6489373" y="2997658"/>
                    <a:pt x="6460163" y="3026868"/>
                    <a:pt x="6424603" y="3026868"/>
                  </a:cubicBezTo>
                  <a:lnTo>
                    <a:pt x="124460" y="3026868"/>
                  </a:lnTo>
                  <a:cubicBezTo>
                    <a:pt x="88900" y="3026868"/>
                    <a:pt x="59690" y="2997658"/>
                    <a:pt x="59690" y="296209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24603" y="59690"/>
                  </a:lnTo>
                  <a:moveTo>
                    <a:pt x="6424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62098"/>
                  </a:lnTo>
                  <a:cubicBezTo>
                    <a:pt x="0" y="3030678"/>
                    <a:pt x="55880" y="3086558"/>
                    <a:pt x="124460" y="3086558"/>
                  </a:cubicBezTo>
                  <a:lnTo>
                    <a:pt x="6424603" y="3086558"/>
                  </a:lnTo>
                  <a:cubicBezTo>
                    <a:pt x="6493183" y="3086558"/>
                    <a:pt x="6549063" y="3030678"/>
                    <a:pt x="6549063" y="2962098"/>
                  </a:cubicBezTo>
                  <a:lnTo>
                    <a:pt x="6549063" y="124460"/>
                  </a:lnTo>
                  <a:cubicBezTo>
                    <a:pt x="6549063" y="55880"/>
                    <a:pt x="6493183" y="0"/>
                    <a:pt x="6424603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A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84267" y="3187652"/>
            <a:ext cx="1823054" cy="1955848"/>
            <a:chOff x="0" y="0"/>
            <a:chExt cx="480146" cy="5151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0146" cy="515120"/>
            </a:xfrm>
            <a:custGeom>
              <a:avLst/>
              <a:gdLst/>
              <a:ahLst/>
              <a:cxnLst/>
              <a:rect l="l" t="t" r="r" b="b"/>
              <a:pathLst>
                <a:path w="480146" h="515120">
                  <a:moveTo>
                    <a:pt x="216580" y="0"/>
                  </a:moveTo>
                  <a:lnTo>
                    <a:pt x="263565" y="0"/>
                  </a:lnTo>
                  <a:cubicBezTo>
                    <a:pt x="383180" y="0"/>
                    <a:pt x="480146" y="96966"/>
                    <a:pt x="480146" y="216580"/>
                  </a:cubicBezTo>
                  <a:lnTo>
                    <a:pt x="480146" y="298540"/>
                  </a:lnTo>
                  <a:cubicBezTo>
                    <a:pt x="480146" y="418154"/>
                    <a:pt x="383180" y="515120"/>
                    <a:pt x="263565" y="515120"/>
                  </a:cubicBezTo>
                  <a:lnTo>
                    <a:pt x="216580" y="515120"/>
                  </a:lnTo>
                  <a:cubicBezTo>
                    <a:pt x="159140" y="515120"/>
                    <a:pt x="104052" y="492302"/>
                    <a:pt x="63435" y="451685"/>
                  </a:cubicBezTo>
                  <a:cubicBezTo>
                    <a:pt x="22818" y="411069"/>
                    <a:pt x="0" y="355981"/>
                    <a:pt x="0" y="298540"/>
                  </a:cubicBezTo>
                  <a:lnTo>
                    <a:pt x="0" y="216580"/>
                  </a:lnTo>
                  <a:cubicBezTo>
                    <a:pt x="0" y="96966"/>
                    <a:pt x="96966" y="0"/>
                    <a:pt x="216580" y="0"/>
                  </a:cubicBezTo>
                  <a:close/>
                </a:path>
              </a:pathLst>
            </a:custGeom>
            <a:ln w="38100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0146" cy="553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689565" y="3344244"/>
            <a:ext cx="1823054" cy="1955848"/>
            <a:chOff x="0" y="0"/>
            <a:chExt cx="480146" cy="5151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0146" cy="515120"/>
            </a:xfrm>
            <a:custGeom>
              <a:avLst/>
              <a:gdLst/>
              <a:ahLst/>
              <a:cxnLst/>
              <a:rect l="l" t="t" r="r" b="b"/>
              <a:pathLst>
                <a:path w="480146" h="515120">
                  <a:moveTo>
                    <a:pt x="216580" y="0"/>
                  </a:moveTo>
                  <a:lnTo>
                    <a:pt x="263565" y="0"/>
                  </a:lnTo>
                  <a:cubicBezTo>
                    <a:pt x="383180" y="0"/>
                    <a:pt x="480146" y="96966"/>
                    <a:pt x="480146" y="216580"/>
                  </a:cubicBezTo>
                  <a:lnTo>
                    <a:pt x="480146" y="298540"/>
                  </a:lnTo>
                  <a:cubicBezTo>
                    <a:pt x="480146" y="418154"/>
                    <a:pt x="383180" y="515120"/>
                    <a:pt x="263565" y="515120"/>
                  </a:cubicBezTo>
                  <a:lnTo>
                    <a:pt x="216580" y="515120"/>
                  </a:lnTo>
                  <a:cubicBezTo>
                    <a:pt x="159140" y="515120"/>
                    <a:pt x="104052" y="492302"/>
                    <a:pt x="63435" y="451685"/>
                  </a:cubicBezTo>
                  <a:cubicBezTo>
                    <a:pt x="22818" y="411069"/>
                    <a:pt x="0" y="355981"/>
                    <a:pt x="0" y="298540"/>
                  </a:cubicBezTo>
                  <a:lnTo>
                    <a:pt x="0" y="216580"/>
                  </a:lnTo>
                  <a:cubicBezTo>
                    <a:pt x="0" y="96966"/>
                    <a:pt x="96966" y="0"/>
                    <a:pt x="216580" y="0"/>
                  </a:cubicBezTo>
                  <a:close/>
                </a:path>
              </a:pathLst>
            </a:custGeom>
            <a:ln w="38100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80146" cy="553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0202704" y="4900746"/>
            <a:ext cx="7388800" cy="4661661"/>
          </a:xfrm>
          <a:custGeom>
            <a:avLst/>
            <a:gdLst/>
            <a:ahLst/>
            <a:cxnLst/>
            <a:rect l="l" t="t" r="r" b="b"/>
            <a:pathLst>
              <a:path w="7388800" h="4661661">
                <a:moveTo>
                  <a:pt x="0" y="0"/>
                </a:moveTo>
                <a:lnTo>
                  <a:pt x="7388801" y="0"/>
                </a:lnTo>
                <a:lnTo>
                  <a:pt x="7388801" y="4661661"/>
                </a:lnTo>
                <a:lnTo>
                  <a:pt x="0" y="46616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3" name="Freeform 13"/>
          <p:cNvSpPr/>
          <p:nvPr/>
        </p:nvSpPr>
        <p:spPr>
          <a:xfrm>
            <a:off x="9109630" y="4730313"/>
            <a:ext cx="25717" cy="4114800"/>
          </a:xfrm>
          <a:custGeom>
            <a:avLst/>
            <a:gdLst/>
            <a:ahLst/>
            <a:cxnLst/>
            <a:rect l="l" t="t" r="r" b="b"/>
            <a:pathLst>
              <a:path w="25717" h="4114800">
                <a:moveTo>
                  <a:pt x="0" y="0"/>
                </a:moveTo>
                <a:lnTo>
                  <a:pt x="25717" y="0"/>
                </a:lnTo>
                <a:lnTo>
                  <a:pt x="257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4" name="Freeform 14"/>
          <p:cNvSpPr/>
          <p:nvPr/>
        </p:nvSpPr>
        <p:spPr>
          <a:xfrm>
            <a:off x="654029" y="4900746"/>
            <a:ext cx="7388800" cy="4661661"/>
          </a:xfrm>
          <a:custGeom>
            <a:avLst/>
            <a:gdLst/>
            <a:ahLst/>
            <a:cxnLst/>
            <a:rect l="l" t="t" r="r" b="b"/>
            <a:pathLst>
              <a:path w="7388800" h="4661661">
                <a:moveTo>
                  <a:pt x="0" y="0"/>
                </a:moveTo>
                <a:lnTo>
                  <a:pt x="7388801" y="0"/>
                </a:lnTo>
                <a:lnTo>
                  <a:pt x="7388801" y="4661661"/>
                </a:lnTo>
                <a:lnTo>
                  <a:pt x="0" y="46616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5" name="Freeform 15"/>
          <p:cNvSpPr/>
          <p:nvPr/>
        </p:nvSpPr>
        <p:spPr>
          <a:xfrm>
            <a:off x="4594503" y="6827271"/>
            <a:ext cx="565194" cy="789561"/>
          </a:xfrm>
          <a:custGeom>
            <a:avLst/>
            <a:gdLst/>
            <a:ahLst/>
            <a:cxnLst/>
            <a:rect l="l" t="t" r="r" b="b"/>
            <a:pathLst>
              <a:path w="565194" h="789561">
                <a:moveTo>
                  <a:pt x="0" y="0"/>
                </a:moveTo>
                <a:lnTo>
                  <a:pt x="565194" y="0"/>
                </a:lnTo>
                <a:lnTo>
                  <a:pt x="565194" y="789561"/>
                </a:lnTo>
                <a:lnTo>
                  <a:pt x="0" y="7895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6" name="Freeform 16"/>
          <p:cNvSpPr/>
          <p:nvPr/>
        </p:nvSpPr>
        <p:spPr>
          <a:xfrm>
            <a:off x="5381112" y="6827271"/>
            <a:ext cx="565194" cy="789561"/>
          </a:xfrm>
          <a:custGeom>
            <a:avLst/>
            <a:gdLst/>
            <a:ahLst/>
            <a:cxnLst/>
            <a:rect l="l" t="t" r="r" b="b"/>
            <a:pathLst>
              <a:path w="565194" h="789561">
                <a:moveTo>
                  <a:pt x="0" y="0"/>
                </a:moveTo>
                <a:lnTo>
                  <a:pt x="565195" y="0"/>
                </a:lnTo>
                <a:lnTo>
                  <a:pt x="565195" y="789561"/>
                </a:lnTo>
                <a:lnTo>
                  <a:pt x="0" y="7895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7" name="Freeform 17"/>
          <p:cNvSpPr/>
          <p:nvPr/>
        </p:nvSpPr>
        <p:spPr>
          <a:xfrm>
            <a:off x="6165382" y="6827271"/>
            <a:ext cx="565194" cy="789561"/>
          </a:xfrm>
          <a:custGeom>
            <a:avLst/>
            <a:gdLst/>
            <a:ahLst/>
            <a:cxnLst/>
            <a:rect l="l" t="t" r="r" b="b"/>
            <a:pathLst>
              <a:path w="565194" h="789561">
                <a:moveTo>
                  <a:pt x="0" y="0"/>
                </a:moveTo>
                <a:lnTo>
                  <a:pt x="565194" y="0"/>
                </a:lnTo>
                <a:lnTo>
                  <a:pt x="565194" y="789561"/>
                </a:lnTo>
                <a:lnTo>
                  <a:pt x="0" y="7895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8" name="Freeform 18"/>
          <p:cNvSpPr/>
          <p:nvPr/>
        </p:nvSpPr>
        <p:spPr>
          <a:xfrm>
            <a:off x="4594503" y="5886415"/>
            <a:ext cx="565194" cy="789561"/>
          </a:xfrm>
          <a:custGeom>
            <a:avLst/>
            <a:gdLst/>
            <a:ahLst/>
            <a:cxnLst/>
            <a:rect l="l" t="t" r="r" b="b"/>
            <a:pathLst>
              <a:path w="565194" h="789561">
                <a:moveTo>
                  <a:pt x="0" y="0"/>
                </a:moveTo>
                <a:lnTo>
                  <a:pt x="565194" y="0"/>
                </a:lnTo>
                <a:lnTo>
                  <a:pt x="565194" y="789561"/>
                </a:lnTo>
                <a:lnTo>
                  <a:pt x="0" y="7895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9" name="Freeform 19"/>
          <p:cNvSpPr/>
          <p:nvPr/>
        </p:nvSpPr>
        <p:spPr>
          <a:xfrm>
            <a:off x="5381112" y="5886415"/>
            <a:ext cx="565194" cy="789561"/>
          </a:xfrm>
          <a:custGeom>
            <a:avLst/>
            <a:gdLst/>
            <a:ahLst/>
            <a:cxnLst/>
            <a:rect l="l" t="t" r="r" b="b"/>
            <a:pathLst>
              <a:path w="565194" h="789561">
                <a:moveTo>
                  <a:pt x="0" y="0"/>
                </a:moveTo>
                <a:lnTo>
                  <a:pt x="565195" y="0"/>
                </a:lnTo>
                <a:lnTo>
                  <a:pt x="565195" y="789561"/>
                </a:lnTo>
                <a:lnTo>
                  <a:pt x="0" y="7895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0" name="Freeform 20"/>
          <p:cNvSpPr/>
          <p:nvPr/>
        </p:nvSpPr>
        <p:spPr>
          <a:xfrm>
            <a:off x="6165382" y="5886415"/>
            <a:ext cx="565194" cy="789561"/>
          </a:xfrm>
          <a:custGeom>
            <a:avLst/>
            <a:gdLst/>
            <a:ahLst/>
            <a:cxnLst/>
            <a:rect l="l" t="t" r="r" b="b"/>
            <a:pathLst>
              <a:path w="565194" h="789561">
                <a:moveTo>
                  <a:pt x="0" y="0"/>
                </a:moveTo>
                <a:lnTo>
                  <a:pt x="565194" y="0"/>
                </a:lnTo>
                <a:lnTo>
                  <a:pt x="565194" y="789561"/>
                </a:lnTo>
                <a:lnTo>
                  <a:pt x="0" y="7895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1" name="Freeform 21"/>
          <p:cNvSpPr/>
          <p:nvPr/>
        </p:nvSpPr>
        <p:spPr>
          <a:xfrm>
            <a:off x="14433471" y="6836796"/>
            <a:ext cx="565194" cy="789561"/>
          </a:xfrm>
          <a:custGeom>
            <a:avLst/>
            <a:gdLst/>
            <a:ahLst/>
            <a:cxnLst/>
            <a:rect l="l" t="t" r="r" b="b"/>
            <a:pathLst>
              <a:path w="565194" h="789561">
                <a:moveTo>
                  <a:pt x="0" y="0"/>
                </a:moveTo>
                <a:lnTo>
                  <a:pt x="565195" y="0"/>
                </a:lnTo>
                <a:lnTo>
                  <a:pt x="565195" y="789561"/>
                </a:lnTo>
                <a:lnTo>
                  <a:pt x="0" y="7895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2" name="Freeform 22"/>
          <p:cNvSpPr/>
          <p:nvPr/>
        </p:nvSpPr>
        <p:spPr>
          <a:xfrm>
            <a:off x="15220081" y="6836796"/>
            <a:ext cx="565194" cy="789561"/>
          </a:xfrm>
          <a:custGeom>
            <a:avLst/>
            <a:gdLst/>
            <a:ahLst/>
            <a:cxnLst/>
            <a:rect l="l" t="t" r="r" b="b"/>
            <a:pathLst>
              <a:path w="565194" h="789561">
                <a:moveTo>
                  <a:pt x="0" y="0"/>
                </a:moveTo>
                <a:lnTo>
                  <a:pt x="565194" y="0"/>
                </a:lnTo>
                <a:lnTo>
                  <a:pt x="565194" y="789561"/>
                </a:lnTo>
                <a:lnTo>
                  <a:pt x="0" y="7895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3" name="Freeform 23"/>
          <p:cNvSpPr/>
          <p:nvPr/>
        </p:nvSpPr>
        <p:spPr>
          <a:xfrm>
            <a:off x="16004350" y="6836796"/>
            <a:ext cx="565194" cy="789561"/>
          </a:xfrm>
          <a:custGeom>
            <a:avLst/>
            <a:gdLst/>
            <a:ahLst/>
            <a:cxnLst/>
            <a:rect l="l" t="t" r="r" b="b"/>
            <a:pathLst>
              <a:path w="565194" h="789561">
                <a:moveTo>
                  <a:pt x="0" y="0"/>
                </a:moveTo>
                <a:lnTo>
                  <a:pt x="565195" y="0"/>
                </a:lnTo>
                <a:lnTo>
                  <a:pt x="565195" y="789561"/>
                </a:lnTo>
                <a:lnTo>
                  <a:pt x="0" y="7895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4" name="Freeform 24"/>
          <p:cNvSpPr/>
          <p:nvPr/>
        </p:nvSpPr>
        <p:spPr>
          <a:xfrm>
            <a:off x="15220081" y="5886415"/>
            <a:ext cx="565194" cy="789561"/>
          </a:xfrm>
          <a:custGeom>
            <a:avLst/>
            <a:gdLst/>
            <a:ahLst/>
            <a:cxnLst/>
            <a:rect l="l" t="t" r="r" b="b"/>
            <a:pathLst>
              <a:path w="565194" h="789561">
                <a:moveTo>
                  <a:pt x="0" y="0"/>
                </a:moveTo>
                <a:lnTo>
                  <a:pt x="565194" y="0"/>
                </a:lnTo>
                <a:lnTo>
                  <a:pt x="565194" y="789561"/>
                </a:lnTo>
                <a:lnTo>
                  <a:pt x="0" y="7895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5" name="TextBox 25"/>
          <p:cNvSpPr txBox="1"/>
          <p:nvPr/>
        </p:nvSpPr>
        <p:spPr>
          <a:xfrm>
            <a:off x="2401953" y="1778073"/>
            <a:ext cx="13484094" cy="1566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4"/>
              </a:lnSpc>
            </a:pPr>
            <a:r>
              <a:rPr lang="en-US" sz="657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Now choose the truck that have </a:t>
            </a:r>
            <a:r>
              <a:rPr lang="en-US" sz="6576">
                <a:solidFill>
                  <a:srgbClr val="E11A1D"/>
                </a:solidFill>
                <a:latin typeface="More Sugar"/>
                <a:ea typeface="More Sugar"/>
                <a:cs typeface="More Sugar"/>
                <a:sym typeface="More Sugar"/>
              </a:rPr>
              <a:t>less</a:t>
            </a:r>
          </a:p>
        </p:txBody>
      </p:sp>
      <p:sp>
        <p:nvSpPr>
          <p:cNvPr id="26" name="Freeform 26"/>
          <p:cNvSpPr/>
          <p:nvPr/>
        </p:nvSpPr>
        <p:spPr>
          <a:xfrm>
            <a:off x="11273363" y="6037713"/>
            <a:ext cx="1808703" cy="1193863"/>
          </a:xfrm>
          <a:custGeom>
            <a:avLst/>
            <a:gdLst/>
            <a:ahLst/>
            <a:cxnLst/>
            <a:rect l="l" t="t" r="r" b="b"/>
            <a:pathLst>
              <a:path w="1808703" h="1193863">
                <a:moveTo>
                  <a:pt x="0" y="0"/>
                </a:moveTo>
                <a:lnTo>
                  <a:pt x="1808703" y="0"/>
                </a:lnTo>
                <a:lnTo>
                  <a:pt x="1808703" y="1193864"/>
                </a:lnTo>
                <a:lnTo>
                  <a:pt x="0" y="11938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100000"/>
            </a:stretch>
          </a:blipFill>
        </p:spPr>
        <p:txBody>
          <a:bodyPr/>
          <a:lstStyle/>
          <a:p>
            <a:endParaRPr lang="en-A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B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3003" y="0"/>
            <a:ext cx="19284204" cy="14463153"/>
          </a:xfrm>
          <a:custGeom>
            <a:avLst/>
            <a:gdLst/>
            <a:ahLst/>
            <a:cxnLst/>
            <a:rect l="l" t="t" r="r" b="b"/>
            <a:pathLst>
              <a:path w="19284204" h="14463153">
                <a:moveTo>
                  <a:pt x="0" y="0"/>
                </a:moveTo>
                <a:lnTo>
                  <a:pt x="19284204" y="0"/>
                </a:lnTo>
                <a:lnTo>
                  <a:pt x="19284204" y="14463153"/>
                </a:lnTo>
                <a:lnTo>
                  <a:pt x="0" y="144631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3" name="Group 3"/>
          <p:cNvGrpSpPr/>
          <p:nvPr/>
        </p:nvGrpSpPr>
        <p:grpSpPr>
          <a:xfrm>
            <a:off x="146317" y="1325849"/>
            <a:ext cx="17952342" cy="8460897"/>
            <a:chOff x="0" y="0"/>
            <a:chExt cx="6549063" cy="3086558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6484321" cy="3023058"/>
            </a:xfrm>
            <a:custGeom>
              <a:avLst/>
              <a:gdLst/>
              <a:ahLst/>
              <a:cxnLst/>
              <a:rect l="l" t="t" r="r" b="b"/>
              <a:pathLst>
                <a:path w="6484321" h="3023058">
                  <a:moveTo>
                    <a:pt x="6392853" y="3023058"/>
                  </a:moveTo>
                  <a:lnTo>
                    <a:pt x="92710" y="3023058"/>
                  </a:lnTo>
                  <a:cubicBezTo>
                    <a:pt x="41910" y="3023058"/>
                    <a:pt x="0" y="2981148"/>
                    <a:pt x="0" y="293034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391583" y="0"/>
                  </a:lnTo>
                  <a:cubicBezTo>
                    <a:pt x="6442383" y="0"/>
                    <a:pt x="6484293" y="41910"/>
                    <a:pt x="6484293" y="92710"/>
                  </a:cubicBezTo>
                  <a:lnTo>
                    <a:pt x="6484293" y="2929078"/>
                  </a:lnTo>
                  <a:cubicBezTo>
                    <a:pt x="6485563" y="2981148"/>
                    <a:pt x="6443653" y="3023058"/>
                    <a:pt x="6392853" y="302305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6549063" cy="3086558"/>
            </a:xfrm>
            <a:custGeom>
              <a:avLst/>
              <a:gdLst/>
              <a:ahLst/>
              <a:cxnLst/>
              <a:rect l="l" t="t" r="r" b="b"/>
              <a:pathLst>
                <a:path w="6549063" h="3086558">
                  <a:moveTo>
                    <a:pt x="6424603" y="59690"/>
                  </a:moveTo>
                  <a:cubicBezTo>
                    <a:pt x="6460163" y="59690"/>
                    <a:pt x="6489373" y="88900"/>
                    <a:pt x="6489373" y="124460"/>
                  </a:cubicBezTo>
                  <a:lnTo>
                    <a:pt x="6489373" y="2962098"/>
                  </a:lnTo>
                  <a:cubicBezTo>
                    <a:pt x="6489373" y="2997658"/>
                    <a:pt x="6460163" y="3026868"/>
                    <a:pt x="6424603" y="3026868"/>
                  </a:cubicBezTo>
                  <a:lnTo>
                    <a:pt x="124460" y="3026868"/>
                  </a:lnTo>
                  <a:cubicBezTo>
                    <a:pt x="88900" y="3026868"/>
                    <a:pt x="59690" y="2997658"/>
                    <a:pt x="59690" y="296209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24603" y="59690"/>
                  </a:lnTo>
                  <a:moveTo>
                    <a:pt x="6424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62098"/>
                  </a:lnTo>
                  <a:cubicBezTo>
                    <a:pt x="0" y="3030678"/>
                    <a:pt x="55880" y="3086558"/>
                    <a:pt x="124460" y="3086558"/>
                  </a:cubicBezTo>
                  <a:lnTo>
                    <a:pt x="6424603" y="3086558"/>
                  </a:lnTo>
                  <a:cubicBezTo>
                    <a:pt x="6493183" y="3086558"/>
                    <a:pt x="6549063" y="3030678"/>
                    <a:pt x="6549063" y="2962098"/>
                  </a:cubicBezTo>
                  <a:lnTo>
                    <a:pt x="6549063" y="124460"/>
                  </a:lnTo>
                  <a:cubicBezTo>
                    <a:pt x="6549063" y="55880"/>
                    <a:pt x="6493183" y="0"/>
                    <a:pt x="6424603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A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84267" y="3187652"/>
            <a:ext cx="1823054" cy="1955848"/>
            <a:chOff x="0" y="0"/>
            <a:chExt cx="480146" cy="5151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0146" cy="515120"/>
            </a:xfrm>
            <a:custGeom>
              <a:avLst/>
              <a:gdLst/>
              <a:ahLst/>
              <a:cxnLst/>
              <a:rect l="l" t="t" r="r" b="b"/>
              <a:pathLst>
                <a:path w="480146" h="515120">
                  <a:moveTo>
                    <a:pt x="216580" y="0"/>
                  </a:moveTo>
                  <a:lnTo>
                    <a:pt x="263565" y="0"/>
                  </a:lnTo>
                  <a:cubicBezTo>
                    <a:pt x="383180" y="0"/>
                    <a:pt x="480146" y="96966"/>
                    <a:pt x="480146" y="216580"/>
                  </a:cubicBezTo>
                  <a:lnTo>
                    <a:pt x="480146" y="298540"/>
                  </a:lnTo>
                  <a:cubicBezTo>
                    <a:pt x="480146" y="418154"/>
                    <a:pt x="383180" y="515120"/>
                    <a:pt x="263565" y="515120"/>
                  </a:cubicBezTo>
                  <a:lnTo>
                    <a:pt x="216580" y="515120"/>
                  </a:lnTo>
                  <a:cubicBezTo>
                    <a:pt x="159140" y="515120"/>
                    <a:pt x="104052" y="492302"/>
                    <a:pt x="63435" y="451685"/>
                  </a:cubicBezTo>
                  <a:cubicBezTo>
                    <a:pt x="22818" y="411069"/>
                    <a:pt x="0" y="355981"/>
                    <a:pt x="0" y="298540"/>
                  </a:cubicBezTo>
                  <a:lnTo>
                    <a:pt x="0" y="216580"/>
                  </a:lnTo>
                  <a:cubicBezTo>
                    <a:pt x="0" y="96966"/>
                    <a:pt x="96966" y="0"/>
                    <a:pt x="216580" y="0"/>
                  </a:cubicBezTo>
                  <a:close/>
                </a:path>
              </a:pathLst>
            </a:custGeom>
            <a:ln w="38100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0146" cy="553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689565" y="3344244"/>
            <a:ext cx="1823054" cy="1955848"/>
            <a:chOff x="0" y="0"/>
            <a:chExt cx="480146" cy="5151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0146" cy="515120"/>
            </a:xfrm>
            <a:custGeom>
              <a:avLst/>
              <a:gdLst/>
              <a:ahLst/>
              <a:cxnLst/>
              <a:rect l="l" t="t" r="r" b="b"/>
              <a:pathLst>
                <a:path w="480146" h="515120">
                  <a:moveTo>
                    <a:pt x="216580" y="0"/>
                  </a:moveTo>
                  <a:lnTo>
                    <a:pt x="263565" y="0"/>
                  </a:lnTo>
                  <a:cubicBezTo>
                    <a:pt x="383180" y="0"/>
                    <a:pt x="480146" y="96966"/>
                    <a:pt x="480146" y="216580"/>
                  </a:cubicBezTo>
                  <a:lnTo>
                    <a:pt x="480146" y="298540"/>
                  </a:lnTo>
                  <a:cubicBezTo>
                    <a:pt x="480146" y="418154"/>
                    <a:pt x="383180" y="515120"/>
                    <a:pt x="263565" y="515120"/>
                  </a:cubicBezTo>
                  <a:lnTo>
                    <a:pt x="216580" y="515120"/>
                  </a:lnTo>
                  <a:cubicBezTo>
                    <a:pt x="159140" y="515120"/>
                    <a:pt x="104052" y="492302"/>
                    <a:pt x="63435" y="451685"/>
                  </a:cubicBezTo>
                  <a:cubicBezTo>
                    <a:pt x="22818" y="411069"/>
                    <a:pt x="0" y="355981"/>
                    <a:pt x="0" y="298540"/>
                  </a:cubicBezTo>
                  <a:lnTo>
                    <a:pt x="0" y="216580"/>
                  </a:lnTo>
                  <a:cubicBezTo>
                    <a:pt x="0" y="96966"/>
                    <a:pt x="96966" y="0"/>
                    <a:pt x="216580" y="0"/>
                  </a:cubicBezTo>
                  <a:close/>
                </a:path>
              </a:pathLst>
            </a:custGeom>
            <a:ln w="38100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80146" cy="553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9109630" y="4730313"/>
            <a:ext cx="25717" cy="4114800"/>
          </a:xfrm>
          <a:custGeom>
            <a:avLst/>
            <a:gdLst/>
            <a:ahLst/>
            <a:cxnLst/>
            <a:rect l="l" t="t" r="r" b="b"/>
            <a:pathLst>
              <a:path w="25717" h="4114800">
                <a:moveTo>
                  <a:pt x="0" y="0"/>
                </a:moveTo>
                <a:lnTo>
                  <a:pt x="25717" y="0"/>
                </a:lnTo>
                <a:lnTo>
                  <a:pt x="257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3" name="TextBox 13"/>
          <p:cNvSpPr txBox="1"/>
          <p:nvPr/>
        </p:nvSpPr>
        <p:spPr>
          <a:xfrm>
            <a:off x="2401953" y="1778073"/>
            <a:ext cx="13484094" cy="1566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4"/>
              </a:lnSpc>
            </a:pPr>
            <a:r>
              <a:rPr lang="en-US" sz="657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Now choose the truck that have </a:t>
            </a:r>
            <a:r>
              <a:rPr lang="en-US" sz="6576">
                <a:solidFill>
                  <a:srgbClr val="E11A1D"/>
                </a:solidFill>
                <a:latin typeface="More Sugar"/>
                <a:ea typeface="More Sugar"/>
                <a:cs typeface="More Sugar"/>
                <a:sym typeface="More Sugar"/>
              </a:rPr>
              <a:t>more</a:t>
            </a:r>
          </a:p>
        </p:txBody>
      </p:sp>
      <p:sp>
        <p:nvSpPr>
          <p:cNvPr id="14" name="Freeform 14"/>
          <p:cNvSpPr/>
          <p:nvPr/>
        </p:nvSpPr>
        <p:spPr>
          <a:xfrm>
            <a:off x="547218" y="4900746"/>
            <a:ext cx="7388800" cy="4661661"/>
          </a:xfrm>
          <a:custGeom>
            <a:avLst/>
            <a:gdLst/>
            <a:ahLst/>
            <a:cxnLst/>
            <a:rect l="l" t="t" r="r" b="b"/>
            <a:pathLst>
              <a:path w="7388800" h="4661661">
                <a:moveTo>
                  <a:pt x="0" y="0"/>
                </a:moveTo>
                <a:lnTo>
                  <a:pt x="7388800" y="0"/>
                </a:lnTo>
                <a:lnTo>
                  <a:pt x="7388800" y="4661661"/>
                </a:lnTo>
                <a:lnTo>
                  <a:pt x="0" y="46616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5" name="Freeform 15"/>
          <p:cNvSpPr/>
          <p:nvPr/>
        </p:nvSpPr>
        <p:spPr>
          <a:xfrm>
            <a:off x="3845896" y="6051505"/>
            <a:ext cx="1031708" cy="1517217"/>
          </a:xfrm>
          <a:custGeom>
            <a:avLst/>
            <a:gdLst/>
            <a:ahLst/>
            <a:cxnLst/>
            <a:rect l="l" t="t" r="r" b="b"/>
            <a:pathLst>
              <a:path w="1031708" h="1517217">
                <a:moveTo>
                  <a:pt x="0" y="0"/>
                </a:moveTo>
                <a:lnTo>
                  <a:pt x="1031707" y="0"/>
                </a:lnTo>
                <a:lnTo>
                  <a:pt x="1031707" y="1517218"/>
                </a:lnTo>
                <a:lnTo>
                  <a:pt x="0" y="15172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6" name="Freeform 16"/>
          <p:cNvSpPr/>
          <p:nvPr/>
        </p:nvSpPr>
        <p:spPr>
          <a:xfrm>
            <a:off x="5103806" y="6029105"/>
            <a:ext cx="1031708" cy="1517217"/>
          </a:xfrm>
          <a:custGeom>
            <a:avLst/>
            <a:gdLst/>
            <a:ahLst/>
            <a:cxnLst/>
            <a:rect l="l" t="t" r="r" b="b"/>
            <a:pathLst>
              <a:path w="1031708" h="1517217">
                <a:moveTo>
                  <a:pt x="0" y="0"/>
                </a:moveTo>
                <a:lnTo>
                  <a:pt x="1031707" y="0"/>
                </a:lnTo>
                <a:lnTo>
                  <a:pt x="1031707" y="1517217"/>
                </a:lnTo>
                <a:lnTo>
                  <a:pt x="0" y="15172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7" name="Freeform 17"/>
          <p:cNvSpPr/>
          <p:nvPr/>
        </p:nvSpPr>
        <p:spPr>
          <a:xfrm>
            <a:off x="9870500" y="4900746"/>
            <a:ext cx="7388800" cy="4661661"/>
          </a:xfrm>
          <a:custGeom>
            <a:avLst/>
            <a:gdLst/>
            <a:ahLst/>
            <a:cxnLst/>
            <a:rect l="l" t="t" r="r" b="b"/>
            <a:pathLst>
              <a:path w="7388800" h="4661661">
                <a:moveTo>
                  <a:pt x="0" y="0"/>
                </a:moveTo>
                <a:lnTo>
                  <a:pt x="7388800" y="0"/>
                </a:lnTo>
                <a:lnTo>
                  <a:pt x="7388800" y="4661661"/>
                </a:lnTo>
                <a:lnTo>
                  <a:pt x="0" y="46616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8" name="Freeform 18"/>
          <p:cNvSpPr/>
          <p:nvPr/>
        </p:nvSpPr>
        <p:spPr>
          <a:xfrm>
            <a:off x="14499854" y="6051505"/>
            <a:ext cx="1031708" cy="1517217"/>
          </a:xfrm>
          <a:custGeom>
            <a:avLst/>
            <a:gdLst/>
            <a:ahLst/>
            <a:cxnLst/>
            <a:rect l="l" t="t" r="r" b="b"/>
            <a:pathLst>
              <a:path w="1031708" h="1517217">
                <a:moveTo>
                  <a:pt x="0" y="0"/>
                </a:moveTo>
                <a:lnTo>
                  <a:pt x="1031707" y="0"/>
                </a:lnTo>
                <a:lnTo>
                  <a:pt x="1031707" y="1517218"/>
                </a:lnTo>
                <a:lnTo>
                  <a:pt x="0" y="15172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9" name="Freeform 19"/>
          <p:cNvSpPr/>
          <p:nvPr/>
        </p:nvSpPr>
        <p:spPr>
          <a:xfrm>
            <a:off x="15886047" y="6051505"/>
            <a:ext cx="1031708" cy="1517217"/>
          </a:xfrm>
          <a:custGeom>
            <a:avLst/>
            <a:gdLst/>
            <a:ahLst/>
            <a:cxnLst/>
            <a:rect l="l" t="t" r="r" b="b"/>
            <a:pathLst>
              <a:path w="1031708" h="1517217">
                <a:moveTo>
                  <a:pt x="0" y="0"/>
                </a:moveTo>
                <a:lnTo>
                  <a:pt x="1031708" y="0"/>
                </a:lnTo>
                <a:lnTo>
                  <a:pt x="1031708" y="1517218"/>
                </a:lnTo>
                <a:lnTo>
                  <a:pt x="0" y="15172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0" name="Freeform 20"/>
          <p:cNvSpPr/>
          <p:nvPr/>
        </p:nvSpPr>
        <p:spPr>
          <a:xfrm>
            <a:off x="6364113" y="6029105"/>
            <a:ext cx="1031708" cy="1517217"/>
          </a:xfrm>
          <a:custGeom>
            <a:avLst/>
            <a:gdLst/>
            <a:ahLst/>
            <a:cxnLst/>
            <a:rect l="l" t="t" r="r" b="b"/>
            <a:pathLst>
              <a:path w="1031708" h="1517217">
                <a:moveTo>
                  <a:pt x="0" y="0"/>
                </a:moveTo>
                <a:lnTo>
                  <a:pt x="1031708" y="0"/>
                </a:lnTo>
                <a:lnTo>
                  <a:pt x="1031708" y="1517217"/>
                </a:lnTo>
                <a:lnTo>
                  <a:pt x="0" y="15172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1" name="Freeform 21"/>
          <p:cNvSpPr/>
          <p:nvPr/>
        </p:nvSpPr>
        <p:spPr>
          <a:xfrm>
            <a:off x="1808593" y="6029105"/>
            <a:ext cx="1808703" cy="1193863"/>
          </a:xfrm>
          <a:custGeom>
            <a:avLst/>
            <a:gdLst/>
            <a:ahLst/>
            <a:cxnLst/>
            <a:rect l="l" t="t" r="r" b="b"/>
            <a:pathLst>
              <a:path w="1808703" h="1193863">
                <a:moveTo>
                  <a:pt x="0" y="0"/>
                </a:moveTo>
                <a:lnTo>
                  <a:pt x="1808703" y="0"/>
                </a:lnTo>
                <a:lnTo>
                  <a:pt x="1808703" y="1193863"/>
                </a:lnTo>
                <a:lnTo>
                  <a:pt x="0" y="11938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100000"/>
            </a:stretch>
          </a:blipFill>
        </p:spPr>
        <p:txBody>
          <a:bodyPr/>
          <a:lstStyle/>
          <a:p>
            <a:endParaRPr lang="en-A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B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3003" y="0"/>
            <a:ext cx="19284204" cy="14463153"/>
          </a:xfrm>
          <a:custGeom>
            <a:avLst/>
            <a:gdLst/>
            <a:ahLst/>
            <a:cxnLst/>
            <a:rect l="l" t="t" r="r" b="b"/>
            <a:pathLst>
              <a:path w="19284204" h="14463153">
                <a:moveTo>
                  <a:pt x="0" y="0"/>
                </a:moveTo>
                <a:lnTo>
                  <a:pt x="19284204" y="0"/>
                </a:lnTo>
                <a:lnTo>
                  <a:pt x="19284204" y="14463153"/>
                </a:lnTo>
                <a:lnTo>
                  <a:pt x="0" y="144631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3" name="Group 3"/>
          <p:cNvGrpSpPr/>
          <p:nvPr/>
        </p:nvGrpSpPr>
        <p:grpSpPr>
          <a:xfrm>
            <a:off x="146317" y="1325849"/>
            <a:ext cx="17952342" cy="8460897"/>
            <a:chOff x="0" y="0"/>
            <a:chExt cx="6549063" cy="3086558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6484321" cy="3023058"/>
            </a:xfrm>
            <a:custGeom>
              <a:avLst/>
              <a:gdLst/>
              <a:ahLst/>
              <a:cxnLst/>
              <a:rect l="l" t="t" r="r" b="b"/>
              <a:pathLst>
                <a:path w="6484321" h="3023058">
                  <a:moveTo>
                    <a:pt x="6392853" y="3023058"/>
                  </a:moveTo>
                  <a:lnTo>
                    <a:pt x="92710" y="3023058"/>
                  </a:lnTo>
                  <a:cubicBezTo>
                    <a:pt x="41910" y="3023058"/>
                    <a:pt x="0" y="2981148"/>
                    <a:pt x="0" y="293034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391583" y="0"/>
                  </a:lnTo>
                  <a:cubicBezTo>
                    <a:pt x="6442383" y="0"/>
                    <a:pt x="6484293" y="41910"/>
                    <a:pt x="6484293" y="92710"/>
                  </a:cubicBezTo>
                  <a:lnTo>
                    <a:pt x="6484293" y="2929078"/>
                  </a:lnTo>
                  <a:cubicBezTo>
                    <a:pt x="6485563" y="2981148"/>
                    <a:pt x="6443653" y="3023058"/>
                    <a:pt x="6392853" y="302305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6549063" cy="3086558"/>
            </a:xfrm>
            <a:custGeom>
              <a:avLst/>
              <a:gdLst/>
              <a:ahLst/>
              <a:cxnLst/>
              <a:rect l="l" t="t" r="r" b="b"/>
              <a:pathLst>
                <a:path w="6549063" h="3086558">
                  <a:moveTo>
                    <a:pt x="6424603" y="59690"/>
                  </a:moveTo>
                  <a:cubicBezTo>
                    <a:pt x="6460163" y="59690"/>
                    <a:pt x="6489373" y="88900"/>
                    <a:pt x="6489373" y="124460"/>
                  </a:cubicBezTo>
                  <a:lnTo>
                    <a:pt x="6489373" y="2962098"/>
                  </a:lnTo>
                  <a:cubicBezTo>
                    <a:pt x="6489373" y="2997658"/>
                    <a:pt x="6460163" y="3026868"/>
                    <a:pt x="6424603" y="3026868"/>
                  </a:cubicBezTo>
                  <a:lnTo>
                    <a:pt x="124460" y="3026868"/>
                  </a:lnTo>
                  <a:cubicBezTo>
                    <a:pt x="88900" y="3026868"/>
                    <a:pt x="59690" y="2997658"/>
                    <a:pt x="59690" y="296209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24603" y="59690"/>
                  </a:lnTo>
                  <a:moveTo>
                    <a:pt x="6424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62098"/>
                  </a:lnTo>
                  <a:cubicBezTo>
                    <a:pt x="0" y="3030678"/>
                    <a:pt x="55880" y="3086558"/>
                    <a:pt x="124460" y="3086558"/>
                  </a:cubicBezTo>
                  <a:lnTo>
                    <a:pt x="6424603" y="3086558"/>
                  </a:lnTo>
                  <a:cubicBezTo>
                    <a:pt x="6493183" y="3086558"/>
                    <a:pt x="6549063" y="3030678"/>
                    <a:pt x="6549063" y="2962098"/>
                  </a:cubicBezTo>
                  <a:lnTo>
                    <a:pt x="6549063" y="124460"/>
                  </a:lnTo>
                  <a:cubicBezTo>
                    <a:pt x="6549063" y="55880"/>
                    <a:pt x="6493183" y="0"/>
                    <a:pt x="6424603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A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84267" y="3187652"/>
            <a:ext cx="1823054" cy="1955848"/>
            <a:chOff x="0" y="0"/>
            <a:chExt cx="480146" cy="5151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0146" cy="515120"/>
            </a:xfrm>
            <a:custGeom>
              <a:avLst/>
              <a:gdLst/>
              <a:ahLst/>
              <a:cxnLst/>
              <a:rect l="l" t="t" r="r" b="b"/>
              <a:pathLst>
                <a:path w="480146" h="515120">
                  <a:moveTo>
                    <a:pt x="216580" y="0"/>
                  </a:moveTo>
                  <a:lnTo>
                    <a:pt x="263565" y="0"/>
                  </a:lnTo>
                  <a:cubicBezTo>
                    <a:pt x="383180" y="0"/>
                    <a:pt x="480146" y="96966"/>
                    <a:pt x="480146" y="216580"/>
                  </a:cubicBezTo>
                  <a:lnTo>
                    <a:pt x="480146" y="298540"/>
                  </a:lnTo>
                  <a:cubicBezTo>
                    <a:pt x="480146" y="418154"/>
                    <a:pt x="383180" y="515120"/>
                    <a:pt x="263565" y="515120"/>
                  </a:cubicBezTo>
                  <a:lnTo>
                    <a:pt x="216580" y="515120"/>
                  </a:lnTo>
                  <a:cubicBezTo>
                    <a:pt x="159140" y="515120"/>
                    <a:pt x="104052" y="492302"/>
                    <a:pt x="63435" y="451685"/>
                  </a:cubicBezTo>
                  <a:cubicBezTo>
                    <a:pt x="22818" y="411069"/>
                    <a:pt x="0" y="355981"/>
                    <a:pt x="0" y="298540"/>
                  </a:cubicBezTo>
                  <a:lnTo>
                    <a:pt x="0" y="216580"/>
                  </a:lnTo>
                  <a:cubicBezTo>
                    <a:pt x="0" y="96966"/>
                    <a:pt x="96966" y="0"/>
                    <a:pt x="216580" y="0"/>
                  </a:cubicBezTo>
                  <a:close/>
                </a:path>
              </a:pathLst>
            </a:custGeom>
            <a:ln w="38100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0146" cy="553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689565" y="3344244"/>
            <a:ext cx="1823054" cy="1955848"/>
            <a:chOff x="0" y="0"/>
            <a:chExt cx="480146" cy="5151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0146" cy="515120"/>
            </a:xfrm>
            <a:custGeom>
              <a:avLst/>
              <a:gdLst/>
              <a:ahLst/>
              <a:cxnLst/>
              <a:rect l="l" t="t" r="r" b="b"/>
              <a:pathLst>
                <a:path w="480146" h="515120">
                  <a:moveTo>
                    <a:pt x="216580" y="0"/>
                  </a:moveTo>
                  <a:lnTo>
                    <a:pt x="263565" y="0"/>
                  </a:lnTo>
                  <a:cubicBezTo>
                    <a:pt x="383180" y="0"/>
                    <a:pt x="480146" y="96966"/>
                    <a:pt x="480146" y="216580"/>
                  </a:cubicBezTo>
                  <a:lnTo>
                    <a:pt x="480146" y="298540"/>
                  </a:lnTo>
                  <a:cubicBezTo>
                    <a:pt x="480146" y="418154"/>
                    <a:pt x="383180" y="515120"/>
                    <a:pt x="263565" y="515120"/>
                  </a:cubicBezTo>
                  <a:lnTo>
                    <a:pt x="216580" y="515120"/>
                  </a:lnTo>
                  <a:cubicBezTo>
                    <a:pt x="159140" y="515120"/>
                    <a:pt x="104052" y="492302"/>
                    <a:pt x="63435" y="451685"/>
                  </a:cubicBezTo>
                  <a:cubicBezTo>
                    <a:pt x="22818" y="411069"/>
                    <a:pt x="0" y="355981"/>
                    <a:pt x="0" y="298540"/>
                  </a:cubicBezTo>
                  <a:lnTo>
                    <a:pt x="0" y="216580"/>
                  </a:lnTo>
                  <a:cubicBezTo>
                    <a:pt x="0" y="96966"/>
                    <a:pt x="96966" y="0"/>
                    <a:pt x="216580" y="0"/>
                  </a:cubicBezTo>
                  <a:close/>
                </a:path>
              </a:pathLst>
            </a:custGeom>
            <a:ln w="38100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80146" cy="553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9109630" y="4730313"/>
            <a:ext cx="25717" cy="4114800"/>
          </a:xfrm>
          <a:custGeom>
            <a:avLst/>
            <a:gdLst/>
            <a:ahLst/>
            <a:cxnLst/>
            <a:rect l="l" t="t" r="r" b="b"/>
            <a:pathLst>
              <a:path w="25717" h="4114800">
                <a:moveTo>
                  <a:pt x="0" y="0"/>
                </a:moveTo>
                <a:lnTo>
                  <a:pt x="25717" y="0"/>
                </a:lnTo>
                <a:lnTo>
                  <a:pt x="257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3" name="Freeform 13"/>
          <p:cNvSpPr/>
          <p:nvPr/>
        </p:nvSpPr>
        <p:spPr>
          <a:xfrm>
            <a:off x="654029" y="4900746"/>
            <a:ext cx="7388800" cy="4661661"/>
          </a:xfrm>
          <a:custGeom>
            <a:avLst/>
            <a:gdLst/>
            <a:ahLst/>
            <a:cxnLst/>
            <a:rect l="l" t="t" r="r" b="b"/>
            <a:pathLst>
              <a:path w="7388800" h="4661661">
                <a:moveTo>
                  <a:pt x="0" y="0"/>
                </a:moveTo>
                <a:lnTo>
                  <a:pt x="7388801" y="0"/>
                </a:lnTo>
                <a:lnTo>
                  <a:pt x="7388801" y="4661661"/>
                </a:lnTo>
                <a:lnTo>
                  <a:pt x="0" y="46616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4" name="Freeform 14"/>
          <p:cNvSpPr/>
          <p:nvPr/>
        </p:nvSpPr>
        <p:spPr>
          <a:xfrm>
            <a:off x="10202147" y="4900746"/>
            <a:ext cx="7388800" cy="4661661"/>
          </a:xfrm>
          <a:custGeom>
            <a:avLst/>
            <a:gdLst/>
            <a:ahLst/>
            <a:cxnLst/>
            <a:rect l="l" t="t" r="r" b="b"/>
            <a:pathLst>
              <a:path w="7388800" h="4661661">
                <a:moveTo>
                  <a:pt x="0" y="0"/>
                </a:moveTo>
                <a:lnTo>
                  <a:pt x="7388801" y="0"/>
                </a:lnTo>
                <a:lnTo>
                  <a:pt x="7388801" y="4661661"/>
                </a:lnTo>
                <a:lnTo>
                  <a:pt x="0" y="46616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5" name="Freeform 15"/>
          <p:cNvSpPr/>
          <p:nvPr/>
        </p:nvSpPr>
        <p:spPr>
          <a:xfrm>
            <a:off x="4111982" y="5978555"/>
            <a:ext cx="1624408" cy="1618316"/>
          </a:xfrm>
          <a:custGeom>
            <a:avLst/>
            <a:gdLst/>
            <a:ahLst/>
            <a:cxnLst/>
            <a:rect l="l" t="t" r="r" b="b"/>
            <a:pathLst>
              <a:path w="1624408" h="1618316">
                <a:moveTo>
                  <a:pt x="0" y="0"/>
                </a:moveTo>
                <a:lnTo>
                  <a:pt x="1624408" y="0"/>
                </a:lnTo>
                <a:lnTo>
                  <a:pt x="1624408" y="1618316"/>
                </a:lnTo>
                <a:lnTo>
                  <a:pt x="0" y="16183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6" name="TextBox 16"/>
          <p:cNvSpPr txBox="1"/>
          <p:nvPr/>
        </p:nvSpPr>
        <p:spPr>
          <a:xfrm>
            <a:off x="2401953" y="1778073"/>
            <a:ext cx="13484094" cy="1566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4"/>
              </a:lnSpc>
            </a:pPr>
            <a:r>
              <a:rPr lang="en-US" sz="657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Now choose the truck that have </a:t>
            </a:r>
            <a:r>
              <a:rPr lang="en-US" sz="6576">
                <a:solidFill>
                  <a:srgbClr val="E11A1D"/>
                </a:solidFill>
                <a:latin typeface="More Sugar"/>
                <a:ea typeface="More Sugar"/>
                <a:cs typeface="More Sugar"/>
                <a:sym typeface="More Sugar"/>
              </a:rPr>
              <a:t>more</a:t>
            </a:r>
          </a:p>
        </p:txBody>
      </p:sp>
      <p:sp>
        <p:nvSpPr>
          <p:cNvPr id="17" name="Freeform 17"/>
          <p:cNvSpPr/>
          <p:nvPr/>
        </p:nvSpPr>
        <p:spPr>
          <a:xfrm>
            <a:off x="5936338" y="5978555"/>
            <a:ext cx="1624408" cy="1618316"/>
          </a:xfrm>
          <a:custGeom>
            <a:avLst/>
            <a:gdLst/>
            <a:ahLst/>
            <a:cxnLst/>
            <a:rect l="l" t="t" r="r" b="b"/>
            <a:pathLst>
              <a:path w="1624408" h="1618316">
                <a:moveTo>
                  <a:pt x="0" y="0"/>
                </a:moveTo>
                <a:lnTo>
                  <a:pt x="1624408" y="0"/>
                </a:lnTo>
                <a:lnTo>
                  <a:pt x="1624408" y="1618316"/>
                </a:lnTo>
                <a:lnTo>
                  <a:pt x="0" y="16183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8" name="Freeform 18"/>
          <p:cNvSpPr/>
          <p:nvPr/>
        </p:nvSpPr>
        <p:spPr>
          <a:xfrm>
            <a:off x="16228269" y="6381642"/>
            <a:ext cx="1219804" cy="1215230"/>
          </a:xfrm>
          <a:custGeom>
            <a:avLst/>
            <a:gdLst/>
            <a:ahLst/>
            <a:cxnLst/>
            <a:rect l="l" t="t" r="r" b="b"/>
            <a:pathLst>
              <a:path w="1219804" h="1215230">
                <a:moveTo>
                  <a:pt x="0" y="0"/>
                </a:moveTo>
                <a:lnTo>
                  <a:pt x="1219804" y="0"/>
                </a:lnTo>
                <a:lnTo>
                  <a:pt x="1219804" y="1215229"/>
                </a:lnTo>
                <a:lnTo>
                  <a:pt x="0" y="12152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9" name="Freeform 19"/>
          <p:cNvSpPr/>
          <p:nvPr/>
        </p:nvSpPr>
        <p:spPr>
          <a:xfrm>
            <a:off x="14875793" y="6381642"/>
            <a:ext cx="1219804" cy="1215230"/>
          </a:xfrm>
          <a:custGeom>
            <a:avLst/>
            <a:gdLst/>
            <a:ahLst/>
            <a:cxnLst/>
            <a:rect l="l" t="t" r="r" b="b"/>
            <a:pathLst>
              <a:path w="1219804" h="1215230">
                <a:moveTo>
                  <a:pt x="0" y="0"/>
                </a:moveTo>
                <a:lnTo>
                  <a:pt x="1219804" y="0"/>
                </a:lnTo>
                <a:lnTo>
                  <a:pt x="1219804" y="1215229"/>
                </a:lnTo>
                <a:lnTo>
                  <a:pt x="0" y="12152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0" name="Freeform 20"/>
          <p:cNvSpPr/>
          <p:nvPr/>
        </p:nvSpPr>
        <p:spPr>
          <a:xfrm>
            <a:off x="13484539" y="6381642"/>
            <a:ext cx="1219804" cy="1215230"/>
          </a:xfrm>
          <a:custGeom>
            <a:avLst/>
            <a:gdLst/>
            <a:ahLst/>
            <a:cxnLst/>
            <a:rect l="l" t="t" r="r" b="b"/>
            <a:pathLst>
              <a:path w="1219804" h="1215230">
                <a:moveTo>
                  <a:pt x="0" y="0"/>
                </a:moveTo>
                <a:lnTo>
                  <a:pt x="1219804" y="0"/>
                </a:lnTo>
                <a:lnTo>
                  <a:pt x="1219804" y="1215229"/>
                </a:lnTo>
                <a:lnTo>
                  <a:pt x="0" y="12152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1" name="Freeform 21"/>
          <p:cNvSpPr/>
          <p:nvPr/>
        </p:nvSpPr>
        <p:spPr>
          <a:xfrm>
            <a:off x="11023976" y="6045926"/>
            <a:ext cx="1808703" cy="1193863"/>
          </a:xfrm>
          <a:custGeom>
            <a:avLst/>
            <a:gdLst/>
            <a:ahLst/>
            <a:cxnLst/>
            <a:rect l="l" t="t" r="r" b="b"/>
            <a:pathLst>
              <a:path w="1808703" h="1193863">
                <a:moveTo>
                  <a:pt x="0" y="0"/>
                </a:moveTo>
                <a:lnTo>
                  <a:pt x="1808703" y="0"/>
                </a:lnTo>
                <a:lnTo>
                  <a:pt x="1808703" y="1193864"/>
                </a:lnTo>
                <a:lnTo>
                  <a:pt x="0" y="11938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100000"/>
            </a:stretch>
          </a:blipFill>
        </p:spPr>
        <p:txBody>
          <a:bodyPr/>
          <a:lstStyle/>
          <a:p>
            <a:endParaRPr lang="en-A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B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3003" y="0"/>
            <a:ext cx="19284204" cy="14463153"/>
          </a:xfrm>
          <a:custGeom>
            <a:avLst/>
            <a:gdLst/>
            <a:ahLst/>
            <a:cxnLst/>
            <a:rect l="l" t="t" r="r" b="b"/>
            <a:pathLst>
              <a:path w="19284204" h="14463153">
                <a:moveTo>
                  <a:pt x="0" y="0"/>
                </a:moveTo>
                <a:lnTo>
                  <a:pt x="19284204" y="0"/>
                </a:lnTo>
                <a:lnTo>
                  <a:pt x="19284204" y="14463153"/>
                </a:lnTo>
                <a:lnTo>
                  <a:pt x="0" y="144631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3" name="Group 3"/>
          <p:cNvGrpSpPr/>
          <p:nvPr/>
        </p:nvGrpSpPr>
        <p:grpSpPr>
          <a:xfrm>
            <a:off x="146317" y="1325849"/>
            <a:ext cx="17952342" cy="8460897"/>
            <a:chOff x="0" y="0"/>
            <a:chExt cx="6549063" cy="3086558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6484321" cy="3023058"/>
            </a:xfrm>
            <a:custGeom>
              <a:avLst/>
              <a:gdLst/>
              <a:ahLst/>
              <a:cxnLst/>
              <a:rect l="l" t="t" r="r" b="b"/>
              <a:pathLst>
                <a:path w="6484321" h="3023058">
                  <a:moveTo>
                    <a:pt x="6392853" y="3023058"/>
                  </a:moveTo>
                  <a:lnTo>
                    <a:pt x="92710" y="3023058"/>
                  </a:lnTo>
                  <a:cubicBezTo>
                    <a:pt x="41910" y="3023058"/>
                    <a:pt x="0" y="2981148"/>
                    <a:pt x="0" y="293034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391583" y="0"/>
                  </a:lnTo>
                  <a:cubicBezTo>
                    <a:pt x="6442383" y="0"/>
                    <a:pt x="6484293" y="41910"/>
                    <a:pt x="6484293" y="92710"/>
                  </a:cubicBezTo>
                  <a:lnTo>
                    <a:pt x="6484293" y="2929078"/>
                  </a:lnTo>
                  <a:cubicBezTo>
                    <a:pt x="6485563" y="2981148"/>
                    <a:pt x="6443653" y="3023058"/>
                    <a:pt x="6392853" y="302305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6549063" cy="3086558"/>
            </a:xfrm>
            <a:custGeom>
              <a:avLst/>
              <a:gdLst/>
              <a:ahLst/>
              <a:cxnLst/>
              <a:rect l="l" t="t" r="r" b="b"/>
              <a:pathLst>
                <a:path w="6549063" h="3086558">
                  <a:moveTo>
                    <a:pt x="6424603" y="59690"/>
                  </a:moveTo>
                  <a:cubicBezTo>
                    <a:pt x="6460163" y="59690"/>
                    <a:pt x="6489373" y="88900"/>
                    <a:pt x="6489373" y="124460"/>
                  </a:cubicBezTo>
                  <a:lnTo>
                    <a:pt x="6489373" y="2962098"/>
                  </a:lnTo>
                  <a:cubicBezTo>
                    <a:pt x="6489373" y="2997658"/>
                    <a:pt x="6460163" y="3026868"/>
                    <a:pt x="6424603" y="3026868"/>
                  </a:cubicBezTo>
                  <a:lnTo>
                    <a:pt x="124460" y="3026868"/>
                  </a:lnTo>
                  <a:cubicBezTo>
                    <a:pt x="88900" y="3026868"/>
                    <a:pt x="59690" y="2997658"/>
                    <a:pt x="59690" y="296209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24603" y="59690"/>
                  </a:lnTo>
                  <a:moveTo>
                    <a:pt x="6424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62098"/>
                  </a:lnTo>
                  <a:cubicBezTo>
                    <a:pt x="0" y="3030678"/>
                    <a:pt x="55880" y="3086558"/>
                    <a:pt x="124460" y="3086558"/>
                  </a:cubicBezTo>
                  <a:lnTo>
                    <a:pt x="6424603" y="3086558"/>
                  </a:lnTo>
                  <a:cubicBezTo>
                    <a:pt x="6493183" y="3086558"/>
                    <a:pt x="6549063" y="3030678"/>
                    <a:pt x="6549063" y="2962098"/>
                  </a:cubicBezTo>
                  <a:lnTo>
                    <a:pt x="6549063" y="124460"/>
                  </a:lnTo>
                  <a:cubicBezTo>
                    <a:pt x="6549063" y="55880"/>
                    <a:pt x="6493183" y="0"/>
                    <a:pt x="6424603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A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84267" y="3187652"/>
            <a:ext cx="1823054" cy="1955848"/>
            <a:chOff x="0" y="0"/>
            <a:chExt cx="480146" cy="5151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0146" cy="515120"/>
            </a:xfrm>
            <a:custGeom>
              <a:avLst/>
              <a:gdLst/>
              <a:ahLst/>
              <a:cxnLst/>
              <a:rect l="l" t="t" r="r" b="b"/>
              <a:pathLst>
                <a:path w="480146" h="515120">
                  <a:moveTo>
                    <a:pt x="216580" y="0"/>
                  </a:moveTo>
                  <a:lnTo>
                    <a:pt x="263565" y="0"/>
                  </a:lnTo>
                  <a:cubicBezTo>
                    <a:pt x="383180" y="0"/>
                    <a:pt x="480146" y="96966"/>
                    <a:pt x="480146" y="216580"/>
                  </a:cubicBezTo>
                  <a:lnTo>
                    <a:pt x="480146" y="298540"/>
                  </a:lnTo>
                  <a:cubicBezTo>
                    <a:pt x="480146" y="418154"/>
                    <a:pt x="383180" y="515120"/>
                    <a:pt x="263565" y="515120"/>
                  </a:cubicBezTo>
                  <a:lnTo>
                    <a:pt x="216580" y="515120"/>
                  </a:lnTo>
                  <a:cubicBezTo>
                    <a:pt x="159140" y="515120"/>
                    <a:pt x="104052" y="492302"/>
                    <a:pt x="63435" y="451685"/>
                  </a:cubicBezTo>
                  <a:cubicBezTo>
                    <a:pt x="22818" y="411069"/>
                    <a:pt x="0" y="355981"/>
                    <a:pt x="0" y="298540"/>
                  </a:cubicBezTo>
                  <a:lnTo>
                    <a:pt x="0" y="216580"/>
                  </a:lnTo>
                  <a:cubicBezTo>
                    <a:pt x="0" y="96966"/>
                    <a:pt x="96966" y="0"/>
                    <a:pt x="216580" y="0"/>
                  </a:cubicBezTo>
                  <a:close/>
                </a:path>
              </a:pathLst>
            </a:custGeom>
            <a:ln w="38100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80146" cy="553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689565" y="3344244"/>
            <a:ext cx="1823054" cy="1955848"/>
            <a:chOff x="0" y="0"/>
            <a:chExt cx="480146" cy="5151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0146" cy="515120"/>
            </a:xfrm>
            <a:custGeom>
              <a:avLst/>
              <a:gdLst/>
              <a:ahLst/>
              <a:cxnLst/>
              <a:rect l="l" t="t" r="r" b="b"/>
              <a:pathLst>
                <a:path w="480146" h="515120">
                  <a:moveTo>
                    <a:pt x="216580" y="0"/>
                  </a:moveTo>
                  <a:lnTo>
                    <a:pt x="263565" y="0"/>
                  </a:lnTo>
                  <a:cubicBezTo>
                    <a:pt x="383180" y="0"/>
                    <a:pt x="480146" y="96966"/>
                    <a:pt x="480146" y="216580"/>
                  </a:cubicBezTo>
                  <a:lnTo>
                    <a:pt x="480146" y="298540"/>
                  </a:lnTo>
                  <a:cubicBezTo>
                    <a:pt x="480146" y="418154"/>
                    <a:pt x="383180" y="515120"/>
                    <a:pt x="263565" y="515120"/>
                  </a:cubicBezTo>
                  <a:lnTo>
                    <a:pt x="216580" y="515120"/>
                  </a:lnTo>
                  <a:cubicBezTo>
                    <a:pt x="159140" y="515120"/>
                    <a:pt x="104052" y="492302"/>
                    <a:pt x="63435" y="451685"/>
                  </a:cubicBezTo>
                  <a:cubicBezTo>
                    <a:pt x="22818" y="411069"/>
                    <a:pt x="0" y="355981"/>
                    <a:pt x="0" y="298540"/>
                  </a:cubicBezTo>
                  <a:lnTo>
                    <a:pt x="0" y="216580"/>
                  </a:lnTo>
                  <a:cubicBezTo>
                    <a:pt x="0" y="96966"/>
                    <a:pt x="96966" y="0"/>
                    <a:pt x="216580" y="0"/>
                  </a:cubicBezTo>
                  <a:close/>
                </a:path>
              </a:pathLst>
            </a:custGeom>
            <a:ln w="38100" cap="rnd">
              <a:solidFill>
                <a:srgbClr val="000000"/>
              </a:solidFill>
              <a:prstDash val="lgDash"/>
              <a:round/>
            </a:ln>
          </p:spPr>
          <p:txBody>
            <a:bodyPr/>
            <a:lstStyle/>
            <a:p>
              <a:endParaRPr lang="en-A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80146" cy="5532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9109630" y="4730313"/>
            <a:ext cx="25717" cy="4114800"/>
          </a:xfrm>
          <a:custGeom>
            <a:avLst/>
            <a:gdLst/>
            <a:ahLst/>
            <a:cxnLst/>
            <a:rect l="l" t="t" r="r" b="b"/>
            <a:pathLst>
              <a:path w="25717" h="4114800">
                <a:moveTo>
                  <a:pt x="0" y="0"/>
                </a:moveTo>
                <a:lnTo>
                  <a:pt x="25717" y="0"/>
                </a:lnTo>
                <a:lnTo>
                  <a:pt x="257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3" name="Freeform 13"/>
          <p:cNvSpPr/>
          <p:nvPr/>
        </p:nvSpPr>
        <p:spPr>
          <a:xfrm>
            <a:off x="654029" y="4900746"/>
            <a:ext cx="7388800" cy="4661661"/>
          </a:xfrm>
          <a:custGeom>
            <a:avLst/>
            <a:gdLst/>
            <a:ahLst/>
            <a:cxnLst/>
            <a:rect l="l" t="t" r="r" b="b"/>
            <a:pathLst>
              <a:path w="7388800" h="4661661">
                <a:moveTo>
                  <a:pt x="0" y="0"/>
                </a:moveTo>
                <a:lnTo>
                  <a:pt x="7388801" y="0"/>
                </a:lnTo>
                <a:lnTo>
                  <a:pt x="7388801" y="4661661"/>
                </a:lnTo>
                <a:lnTo>
                  <a:pt x="0" y="46616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4" name="Freeform 14"/>
          <p:cNvSpPr/>
          <p:nvPr/>
        </p:nvSpPr>
        <p:spPr>
          <a:xfrm>
            <a:off x="10202147" y="4900746"/>
            <a:ext cx="7388800" cy="4661661"/>
          </a:xfrm>
          <a:custGeom>
            <a:avLst/>
            <a:gdLst/>
            <a:ahLst/>
            <a:cxnLst/>
            <a:rect l="l" t="t" r="r" b="b"/>
            <a:pathLst>
              <a:path w="7388800" h="4661661">
                <a:moveTo>
                  <a:pt x="0" y="0"/>
                </a:moveTo>
                <a:lnTo>
                  <a:pt x="7388801" y="0"/>
                </a:lnTo>
                <a:lnTo>
                  <a:pt x="7388801" y="4661661"/>
                </a:lnTo>
                <a:lnTo>
                  <a:pt x="0" y="46616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5" name="Freeform 15"/>
          <p:cNvSpPr/>
          <p:nvPr/>
        </p:nvSpPr>
        <p:spPr>
          <a:xfrm>
            <a:off x="3959988" y="6011758"/>
            <a:ext cx="1359660" cy="1551912"/>
          </a:xfrm>
          <a:custGeom>
            <a:avLst/>
            <a:gdLst/>
            <a:ahLst/>
            <a:cxnLst/>
            <a:rect l="l" t="t" r="r" b="b"/>
            <a:pathLst>
              <a:path w="1359660" h="1551912">
                <a:moveTo>
                  <a:pt x="0" y="0"/>
                </a:moveTo>
                <a:lnTo>
                  <a:pt x="1359659" y="0"/>
                </a:lnTo>
                <a:lnTo>
                  <a:pt x="1359659" y="1551911"/>
                </a:lnTo>
                <a:lnTo>
                  <a:pt x="0" y="15519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6" name="TextBox 16"/>
          <p:cNvSpPr txBox="1"/>
          <p:nvPr/>
        </p:nvSpPr>
        <p:spPr>
          <a:xfrm>
            <a:off x="2401953" y="1778073"/>
            <a:ext cx="13484094" cy="1566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4"/>
              </a:lnSpc>
            </a:pPr>
            <a:r>
              <a:rPr lang="en-US" sz="657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Now choose the truck that have </a:t>
            </a:r>
            <a:r>
              <a:rPr lang="en-US" sz="6576">
                <a:solidFill>
                  <a:srgbClr val="E11A1D"/>
                </a:solidFill>
                <a:latin typeface="More Sugar"/>
                <a:ea typeface="More Sugar"/>
                <a:cs typeface="More Sugar"/>
                <a:sym typeface="More Sugar"/>
              </a:rPr>
              <a:t>less</a:t>
            </a:r>
          </a:p>
        </p:txBody>
      </p:sp>
      <p:sp>
        <p:nvSpPr>
          <p:cNvPr id="17" name="Freeform 17"/>
          <p:cNvSpPr/>
          <p:nvPr/>
        </p:nvSpPr>
        <p:spPr>
          <a:xfrm>
            <a:off x="6141278" y="6011758"/>
            <a:ext cx="1359660" cy="1551912"/>
          </a:xfrm>
          <a:custGeom>
            <a:avLst/>
            <a:gdLst/>
            <a:ahLst/>
            <a:cxnLst/>
            <a:rect l="l" t="t" r="r" b="b"/>
            <a:pathLst>
              <a:path w="1359660" h="1551912">
                <a:moveTo>
                  <a:pt x="0" y="0"/>
                </a:moveTo>
                <a:lnTo>
                  <a:pt x="1359660" y="0"/>
                </a:lnTo>
                <a:lnTo>
                  <a:pt x="1359660" y="1551911"/>
                </a:lnTo>
                <a:lnTo>
                  <a:pt x="0" y="15519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8" name="Freeform 18"/>
          <p:cNvSpPr/>
          <p:nvPr/>
        </p:nvSpPr>
        <p:spPr>
          <a:xfrm>
            <a:off x="16216072" y="6372932"/>
            <a:ext cx="1043228" cy="1190737"/>
          </a:xfrm>
          <a:custGeom>
            <a:avLst/>
            <a:gdLst/>
            <a:ahLst/>
            <a:cxnLst/>
            <a:rect l="l" t="t" r="r" b="b"/>
            <a:pathLst>
              <a:path w="1043228" h="1190737">
                <a:moveTo>
                  <a:pt x="0" y="0"/>
                </a:moveTo>
                <a:lnTo>
                  <a:pt x="1043228" y="0"/>
                </a:lnTo>
                <a:lnTo>
                  <a:pt x="1043228" y="1190737"/>
                </a:lnTo>
                <a:lnTo>
                  <a:pt x="0" y="11907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9" name="Freeform 19"/>
          <p:cNvSpPr/>
          <p:nvPr/>
        </p:nvSpPr>
        <p:spPr>
          <a:xfrm>
            <a:off x="14973662" y="6372932"/>
            <a:ext cx="1043228" cy="1190737"/>
          </a:xfrm>
          <a:custGeom>
            <a:avLst/>
            <a:gdLst/>
            <a:ahLst/>
            <a:cxnLst/>
            <a:rect l="l" t="t" r="r" b="b"/>
            <a:pathLst>
              <a:path w="1043228" h="1190737">
                <a:moveTo>
                  <a:pt x="0" y="0"/>
                </a:moveTo>
                <a:lnTo>
                  <a:pt x="1043227" y="0"/>
                </a:lnTo>
                <a:lnTo>
                  <a:pt x="1043227" y="1190737"/>
                </a:lnTo>
                <a:lnTo>
                  <a:pt x="0" y="11907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0" name="Freeform 20"/>
          <p:cNvSpPr/>
          <p:nvPr/>
        </p:nvSpPr>
        <p:spPr>
          <a:xfrm>
            <a:off x="13730409" y="6372932"/>
            <a:ext cx="1043228" cy="1190737"/>
          </a:xfrm>
          <a:custGeom>
            <a:avLst/>
            <a:gdLst/>
            <a:ahLst/>
            <a:cxnLst/>
            <a:rect l="l" t="t" r="r" b="b"/>
            <a:pathLst>
              <a:path w="1043228" h="1190737">
                <a:moveTo>
                  <a:pt x="0" y="0"/>
                </a:moveTo>
                <a:lnTo>
                  <a:pt x="1043228" y="0"/>
                </a:lnTo>
                <a:lnTo>
                  <a:pt x="1043228" y="1190737"/>
                </a:lnTo>
                <a:lnTo>
                  <a:pt x="0" y="11907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1" name="Freeform 21"/>
          <p:cNvSpPr/>
          <p:nvPr/>
        </p:nvSpPr>
        <p:spPr>
          <a:xfrm>
            <a:off x="1695794" y="6011758"/>
            <a:ext cx="1808703" cy="1193863"/>
          </a:xfrm>
          <a:custGeom>
            <a:avLst/>
            <a:gdLst/>
            <a:ahLst/>
            <a:cxnLst/>
            <a:rect l="l" t="t" r="r" b="b"/>
            <a:pathLst>
              <a:path w="1808703" h="1193863">
                <a:moveTo>
                  <a:pt x="0" y="0"/>
                </a:moveTo>
                <a:lnTo>
                  <a:pt x="1808702" y="0"/>
                </a:lnTo>
                <a:lnTo>
                  <a:pt x="1808702" y="1193863"/>
                </a:lnTo>
                <a:lnTo>
                  <a:pt x="0" y="11938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100000"/>
            </a:stretch>
          </a:blipFill>
        </p:spPr>
        <p:txBody>
          <a:bodyPr/>
          <a:lstStyle/>
          <a:p>
            <a:endParaRPr lang="en-A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B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3003" y="0"/>
            <a:ext cx="19284204" cy="14463153"/>
          </a:xfrm>
          <a:custGeom>
            <a:avLst/>
            <a:gdLst/>
            <a:ahLst/>
            <a:cxnLst/>
            <a:rect l="l" t="t" r="r" b="b"/>
            <a:pathLst>
              <a:path w="19284204" h="14463153">
                <a:moveTo>
                  <a:pt x="0" y="0"/>
                </a:moveTo>
                <a:lnTo>
                  <a:pt x="19284204" y="0"/>
                </a:lnTo>
                <a:lnTo>
                  <a:pt x="19284204" y="14463153"/>
                </a:lnTo>
                <a:lnTo>
                  <a:pt x="0" y="144631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3" name="Group 3"/>
          <p:cNvGrpSpPr/>
          <p:nvPr/>
        </p:nvGrpSpPr>
        <p:grpSpPr>
          <a:xfrm>
            <a:off x="146317" y="1325849"/>
            <a:ext cx="17952342" cy="8460897"/>
            <a:chOff x="0" y="0"/>
            <a:chExt cx="6549063" cy="3086558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6484321" cy="3023058"/>
            </a:xfrm>
            <a:custGeom>
              <a:avLst/>
              <a:gdLst/>
              <a:ahLst/>
              <a:cxnLst/>
              <a:rect l="l" t="t" r="r" b="b"/>
              <a:pathLst>
                <a:path w="6484321" h="3023058">
                  <a:moveTo>
                    <a:pt x="6392853" y="3023058"/>
                  </a:moveTo>
                  <a:lnTo>
                    <a:pt x="92710" y="3023058"/>
                  </a:lnTo>
                  <a:cubicBezTo>
                    <a:pt x="41910" y="3023058"/>
                    <a:pt x="0" y="2981148"/>
                    <a:pt x="0" y="293034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391583" y="0"/>
                  </a:lnTo>
                  <a:cubicBezTo>
                    <a:pt x="6442383" y="0"/>
                    <a:pt x="6484293" y="41910"/>
                    <a:pt x="6484293" y="92710"/>
                  </a:cubicBezTo>
                  <a:lnTo>
                    <a:pt x="6484293" y="2929078"/>
                  </a:lnTo>
                  <a:cubicBezTo>
                    <a:pt x="6485563" y="2981148"/>
                    <a:pt x="6443653" y="3023058"/>
                    <a:pt x="6392853" y="302305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6549063" cy="3086558"/>
            </a:xfrm>
            <a:custGeom>
              <a:avLst/>
              <a:gdLst/>
              <a:ahLst/>
              <a:cxnLst/>
              <a:rect l="l" t="t" r="r" b="b"/>
              <a:pathLst>
                <a:path w="6549063" h="3086558">
                  <a:moveTo>
                    <a:pt x="6424603" y="59690"/>
                  </a:moveTo>
                  <a:cubicBezTo>
                    <a:pt x="6460163" y="59690"/>
                    <a:pt x="6489373" y="88900"/>
                    <a:pt x="6489373" y="124460"/>
                  </a:cubicBezTo>
                  <a:lnTo>
                    <a:pt x="6489373" y="2962098"/>
                  </a:lnTo>
                  <a:cubicBezTo>
                    <a:pt x="6489373" y="2997658"/>
                    <a:pt x="6460163" y="3026868"/>
                    <a:pt x="6424603" y="3026868"/>
                  </a:cubicBezTo>
                  <a:lnTo>
                    <a:pt x="124460" y="3026868"/>
                  </a:lnTo>
                  <a:cubicBezTo>
                    <a:pt x="88900" y="3026868"/>
                    <a:pt x="59690" y="2997658"/>
                    <a:pt x="59690" y="296209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24603" y="59690"/>
                  </a:lnTo>
                  <a:moveTo>
                    <a:pt x="6424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62098"/>
                  </a:lnTo>
                  <a:cubicBezTo>
                    <a:pt x="0" y="3030678"/>
                    <a:pt x="55880" y="3086558"/>
                    <a:pt x="124460" y="3086558"/>
                  </a:cubicBezTo>
                  <a:lnTo>
                    <a:pt x="6424603" y="3086558"/>
                  </a:lnTo>
                  <a:cubicBezTo>
                    <a:pt x="6493183" y="3086558"/>
                    <a:pt x="6549063" y="3030678"/>
                    <a:pt x="6549063" y="2962098"/>
                  </a:cubicBezTo>
                  <a:lnTo>
                    <a:pt x="6549063" y="124460"/>
                  </a:lnTo>
                  <a:cubicBezTo>
                    <a:pt x="6549063" y="55880"/>
                    <a:pt x="6493183" y="0"/>
                    <a:pt x="6424603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6" name="Freeform 6"/>
          <p:cNvSpPr/>
          <p:nvPr/>
        </p:nvSpPr>
        <p:spPr>
          <a:xfrm>
            <a:off x="6723927" y="5174177"/>
            <a:ext cx="4337075" cy="4114800"/>
          </a:xfrm>
          <a:custGeom>
            <a:avLst/>
            <a:gdLst/>
            <a:ahLst/>
            <a:cxnLst/>
            <a:rect l="l" t="t" r="r" b="b"/>
            <a:pathLst>
              <a:path w="4337075" h="4114800">
                <a:moveTo>
                  <a:pt x="0" y="0"/>
                </a:moveTo>
                <a:lnTo>
                  <a:pt x="4337075" y="0"/>
                </a:lnTo>
                <a:lnTo>
                  <a:pt x="43370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7" name="Freeform 7"/>
          <p:cNvSpPr/>
          <p:nvPr/>
        </p:nvSpPr>
        <p:spPr>
          <a:xfrm>
            <a:off x="1185570" y="5143500"/>
            <a:ext cx="4337075" cy="4114800"/>
          </a:xfrm>
          <a:custGeom>
            <a:avLst/>
            <a:gdLst/>
            <a:ahLst/>
            <a:cxnLst/>
            <a:rect l="l" t="t" r="r" b="b"/>
            <a:pathLst>
              <a:path w="4337075" h="4114800">
                <a:moveTo>
                  <a:pt x="0" y="0"/>
                </a:moveTo>
                <a:lnTo>
                  <a:pt x="4337075" y="0"/>
                </a:lnTo>
                <a:lnTo>
                  <a:pt x="43370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8" name="Freeform 8"/>
          <p:cNvSpPr/>
          <p:nvPr/>
        </p:nvSpPr>
        <p:spPr>
          <a:xfrm>
            <a:off x="12494719" y="2214958"/>
            <a:ext cx="5432758" cy="7571788"/>
          </a:xfrm>
          <a:custGeom>
            <a:avLst/>
            <a:gdLst/>
            <a:ahLst/>
            <a:cxnLst/>
            <a:rect l="l" t="t" r="r" b="b"/>
            <a:pathLst>
              <a:path w="5432758" h="7571788">
                <a:moveTo>
                  <a:pt x="0" y="0"/>
                </a:moveTo>
                <a:lnTo>
                  <a:pt x="5432758" y="0"/>
                </a:lnTo>
                <a:lnTo>
                  <a:pt x="5432758" y="7571788"/>
                </a:lnTo>
                <a:lnTo>
                  <a:pt x="0" y="75717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9" name="Freeform 9"/>
          <p:cNvSpPr/>
          <p:nvPr/>
        </p:nvSpPr>
        <p:spPr>
          <a:xfrm>
            <a:off x="2735552" y="4327351"/>
            <a:ext cx="963048" cy="2194982"/>
          </a:xfrm>
          <a:custGeom>
            <a:avLst/>
            <a:gdLst/>
            <a:ahLst/>
            <a:cxnLst/>
            <a:rect l="l" t="t" r="r" b="b"/>
            <a:pathLst>
              <a:path w="963048" h="2194982">
                <a:moveTo>
                  <a:pt x="0" y="0"/>
                </a:moveTo>
                <a:lnTo>
                  <a:pt x="963048" y="0"/>
                </a:lnTo>
                <a:lnTo>
                  <a:pt x="963048" y="2194983"/>
                </a:lnTo>
                <a:lnTo>
                  <a:pt x="0" y="21949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0" name="Freeform 10"/>
          <p:cNvSpPr/>
          <p:nvPr/>
        </p:nvSpPr>
        <p:spPr>
          <a:xfrm>
            <a:off x="8263257" y="4327351"/>
            <a:ext cx="1099320" cy="2194982"/>
          </a:xfrm>
          <a:custGeom>
            <a:avLst/>
            <a:gdLst/>
            <a:ahLst/>
            <a:cxnLst/>
            <a:rect l="l" t="t" r="r" b="b"/>
            <a:pathLst>
              <a:path w="1099320" h="2194982">
                <a:moveTo>
                  <a:pt x="0" y="0"/>
                </a:moveTo>
                <a:lnTo>
                  <a:pt x="1099321" y="0"/>
                </a:lnTo>
                <a:lnTo>
                  <a:pt x="1099321" y="2194983"/>
                </a:lnTo>
                <a:lnTo>
                  <a:pt x="0" y="21949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1" name="Freeform 11"/>
          <p:cNvSpPr/>
          <p:nvPr/>
        </p:nvSpPr>
        <p:spPr>
          <a:xfrm>
            <a:off x="399639" y="3490601"/>
            <a:ext cx="2614070" cy="1673501"/>
          </a:xfrm>
          <a:custGeom>
            <a:avLst/>
            <a:gdLst/>
            <a:ahLst/>
            <a:cxnLst/>
            <a:rect l="l" t="t" r="r" b="b"/>
            <a:pathLst>
              <a:path w="2614070" h="1673501">
                <a:moveTo>
                  <a:pt x="0" y="0"/>
                </a:moveTo>
                <a:lnTo>
                  <a:pt x="2614070" y="0"/>
                </a:lnTo>
                <a:lnTo>
                  <a:pt x="2614070" y="1673501"/>
                </a:lnTo>
                <a:lnTo>
                  <a:pt x="0" y="16735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65513"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2" name="TextBox 12"/>
          <p:cNvSpPr txBox="1"/>
          <p:nvPr/>
        </p:nvSpPr>
        <p:spPr>
          <a:xfrm>
            <a:off x="1706674" y="1539948"/>
            <a:ext cx="14857347" cy="1292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</a:pPr>
            <a:r>
              <a:rPr lang="en-US" sz="3915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it’s the crocodile birthday, help him blowing the cake with </a:t>
            </a:r>
          </a:p>
          <a:p>
            <a:pPr algn="ctr">
              <a:lnSpc>
                <a:spcPts val="5169"/>
              </a:lnSpc>
            </a:pPr>
            <a:r>
              <a:rPr lang="en-US" sz="3915">
                <a:solidFill>
                  <a:srgbClr val="E35639"/>
                </a:solidFill>
                <a:latin typeface="More Sugar"/>
                <a:ea typeface="More Sugar"/>
                <a:cs typeface="More Sugar"/>
                <a:sym typeface="More Sugar"/>
              </a:rPr>
              <a:t>less </a:t>
            </a:r>
            <a:r>
              <a:rPr lang="en-US" sz="3915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B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3003" y="0"/>
            <a:ext cx="19284204" cy="14463153"/>
          </a:xfrm>
          <a:custGeom>
            <a:avLst/>
            <a:gdLst/>
            <a:ahLst/>
            <a:cxnLst/>
            <a:rect l="l" t="t" r="r" b="b"/>
            <a:pathLst>
              <a:path w="19284204" h="14463153">
                <a:moveTo>
                  <a:pt x="0" y="0"/>
                </a:moveTo>
                <a:lnTo>
                  <a:pt x="19284204" y="0"/>
                </a:lnTo>
                <a:lnTo>
                  <a:pt x="19284204" y="14463153"/>
                </a:lnTo>
                <a:lnTo>
                  <a:pt x="0" y="144631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3" name="Group 3"/>
          <p:cNvGrpSpPr/>
          <p:nvPr/>
        </p:nvGrpSpPr>
        <p:grpSpPr>
          <a:xfrm>
            <a:off x="146317" y="1325849"/>
            <a:ext cx="17952342" cy="8460897"/>
            <a:chOff x="0" y="0"/>
            <a:chExt cx="6549063" cy="3086558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6484321" cy="3023058"/>
            </a:xfrm>
            <a:custGeom>
              <a:avLst/>
              <a:gdLst/>
              <a:ahLst/>
              <a:cxnLst/>
              <a:rect l="l" t="t" r="r" b="b"/>
              <a:pathLst>
                <a:path w="6484321" h="3023058">
                  <a:moveTo>
                    <a:pt x="6392853" y="3023058"/>
                  </a:moveTo>
                  <a:lnTo>
                    <a:pt x="92710" y="3023058"/>
                  </a:lnTo>
                  <a:cubicBezTo>
                    <a:pt x="41910" y="3023058"/>
                    <a:pt x="0" y="2981148"/>
                    <a:pt x="0" y="293034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391583" y="0"/>
                  </a:lnTo>
                  <a:cubicBezTo>
                    <a:pt x="6442383" y="0"/>
                    <a:pt x="6484293" y="41910"/>
                    <a:pt x="6484293" y="92710"/>
                  </a:cubicBezTo>
                  <a:lnTo>
                    <a:pt x="6484293" y="2929078"/>
                  </a:lnTo>
                  <a:cubicBezTo>
                    <a:pt x="6485563" y="2981148"/>
                    <a:pt x="6443653" y="3023058"/>
                    <a:pt x="6392853" y="302305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6549063" cy="3086558"/>
            </a:xfrm>
            <a:custGeom>
              <a:avLst/>
              <a:gdLst/>
              <a:ahLst/>
              <a:cxnLst/>
              <a:rect l="l" t="t" r="r" b="b"/>
              <a:pathLst>
                <a:path w="6549063" h="3086558">
                  <a:moveTo>
                    <a:pt x="6424603" y="59690"/>
                  </a:moveTo>
                  <a:cubicBezTo>
                    <a:pt x="6460163" y="59690"/>
                    <a:pt x="6489373" y="88900"/>
                    <a:pt x="6489373" y="124460"/>
                  </a:cubicBezTo>
                  <a:lnTo>
                    <a:pt x="6489373" y="2962098"/>
                  </a:lnTo>
                  <a:cubicBezTo>
                    <a:pt x="6489373" y="2997658"/>
                    <a:pt x="6460163" y="3026868"/>
                    <a:pt x="6424603" y="3026868"/>
                  </a:cubicBezTo>
                  <a:lnTo>
                    <a:pt x="124460" y="3026868"/>
                  </a:lnTo>
                  <a:cubicBezTo>
                    <a:pt x="88900" y="3026868"/>
                    <a:pt x="59690" y="2997658"/>
                    <a:pt x="59690" y="296209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24603" y="59690"/>
                  </a:lnTo>
                  <a:moveTo>
                    <a:pt x="6424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62098"/>
                  </a:lnTo>
                  <a:cubicBezTo>
                    <a:pt x="0" y="3030678"/>
                    <a:pt x="55880" y="3086558"/>
                    <a:pt x="124460" y="3086558"/>
                  </a:cubicBezTo>
                  <a:lnTo>
                    <a:pt x="6424603" y="3086558"/>
                  </a:lnTo>
                  <a:cubicBezTo>
                    <a:pt x="6493183" y="3086558"/>
                    <a:pt x="6549063" y="3030678"/>
                    <a:pt x="6549063" y="2962098"/>
                  </a:cubicBezTo>
                  <a:lnTo>
                    <a:pt x="6549063" y="124460"/>
                  </a:lnTo>
                  <a:cubicBezTo>
                    <a:pt x="6549063" y="55880"/>
                    <a:pt x="6493183" y="0"/>
                    <a:pt x="6424603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6" name="Freeform 6"/>
          <p:cNvSpPr/>
          <p:nvPr/>
        </p:nvSpPr>
        <p:spPr>
          <a:xfrm>
            <a:off x="6723927" y="5174177"/>
            <a:ext cx="4337075" cy="4114800"/>
          </a:xfrm>
          <a:custGeom>
            <a:avLst/>
            <a:gdLst/>
            <a:ahLst/>
            <a:cxnLst/>
            <a:rect l="l" t="t" r="r" b="b"/>
            <a:pathLst>
              <a:path w="4337075" h="4114800">
                <a:moveTo>
                  <a:pt x="0" y="0"/>
                </a:moveTo>
                <a:lnTo>
                  <a:pt x="4337075" y="0"/>
                </a:lnTo>
                <a:lnTo>
                  <a:pt x="43370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7" name="Freeform 7"/>
          <p:cNvSpPr/>
          <p:nvPr/>
        </p:nvSpPr>
        <p:spPr>
          <a:xfrm>
            <a:off x="1185570" y="5143500"/>
            <a:ext cx="4337075" cy="4114800"/>
          </a:xfrm>
          <a:custGeom>
            <a:avLst/>
            <a:gdLst/>
            <a:ahLst/>
            <a:cxnLst/>
            <a:rect l="l" t="t" r="r" b="b"/>
            <a:pathLst>
              <a:path w="4337075" h="4114800">
                <a:moveTo>
                  <a:pt x="0" y="0"/>
                </a:moveTo>
                <a:lnTo>
                  <a:pt x="4337075" y="0"/>
                </a:lnTo>
                <a:lnTo>
                  <a:pt x="43370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8" name="Freeform 8"/>
          <p:cNvSpPr/>
          <p:nvPr/>
        </p:nvSpPr>
        <p:spPr>
          <a:xfrm>
            <a:off x="12494719" y="2214958"/>
            <a:ext cx="5432758" cy="7571788"/>
          </a:xfrm>
          <a:custGeom>
            <a:avLst/>
            <a:gdLst/>
            <a:ahLst/>
            <a:cxnLst/>
            <a:rect l="l" t="t" r="r" b="b"/>
            <a:pathLst>
              <a:path w="5432758" h="7571788">
                <a:moveTo>
                  <a:pt x="0" y="0"/>
                </a:moveTo>
                <a:lnTo>
                  <a:pt x="5432758" y="0"/>
                </a:lnTo>
                <a:lnTo>
                  <a:pt x="5432758" y="7571788"/>
                </a:lnTo>
                <a:lnTo>
                  <a:pt x="0" y="75717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9" name="Freeform 9"/>
          <p:cNvSpPr/>
          <p:nvPr/>
        </p:nvSpPr>
        <p:spPr>
          <a:xfrm>
            <a:off x="8213518" y="3196159"/>
            <a:ext cx="1357893" cy="3133599"/>
          </a:xfrm>
          <a:custGeom>
            <a:avLst/>
            <a:gdLst/>
            <a:ahLst/>
            <a:cxnLst/>
            <a:rect l="l" t="t" r="r" b="b"/>
            <a:pathLst>
              <a:path w="1357893" h="3133599">
                <a:moveTo>
                  <a:pt x="0" y="0"/>
                </a:moveTo>
                <a:lnTo>
                  <a:pt x="1357893" y="0"/>
                </a:lnTo>
                <a:lnTo>
                  <a:pt x="1357893" y="3133599"/>
                </a:lnTo>
                <a:lnTo>
                  <a:pt x="0" y="31335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0" name="Freeform 10"/>
          <p:cNvSpPr/>
          <p:nvPr/>
        </p:nvSpPr>
        <p:spPr>
          <a:xfrm>
            <a:off x="2230341" y="3196159"/>
            <a:ext cx="1569411" cy="3133599"/>
          </a:xfrm>
          <a:custGeom>
            <a:avLst/>
            <a:gdLst/>
            <a:ahLst/>
            <a:cxnLst/>
            <a:rect l="l" t="t" r="r" b="b"/>
            <a:pathLst>
              <a:path w="1569411" h="3133599">
                <a:moveTo>
                  <a:pt x="0" y="0"/>
                </a:moveTo>
                <a:lnTo>
                  <a:pt x="1569411" y="0"/>
                </a:lnTo>
                <a:lnTo>
                  <a:pt x="1569411" y="3133599"/>
                </a:lnTo>
                <a:lnTo>
                  <a:pt x="0" y="313359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1" name="TextBox 11"/>
          <p:cNvSpPr txBox="1"/>
          <p:nvPr/>
        </p:nvSpPr>
        <p:spPr>
          <a:xfrm>
            <a:off x="1706674" y="1539948"/>
            <a:ext cx="14857347" cy="1292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9"/>
              </a:lnSpc>
            </a:pPr>
            <a:r>
              <a:rPr lang="en-US" sz="3915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it’s the crocodile birthday, help him blowing the cake with </a:t>
            </a:r>
          </a:p>
          <a:p>
            <a:pPr algn="ctr">
              <a:lnSpc>
                <a:spcPts val="5169"/>
              </a:lnSpc>
            </a:pPr>
            <a:r>
              <a:rPr lang="en-US" sz="3915">
                <a:solidFill>
                  <a:srgbClr val="E35639"/>
                </a:solidFill>
                <a:latin typeface="More Sugar"/>
                <a:ea typeface="More Sugar"/>
                <a:cs typeface="More Sugar"/>
                <a:sym typeface="More Sugar"/>
              </a:rPr>
              <a:t>greater </a:t>
            </a:r>
            <a:r>
              <a:rPr lang="en-US" sz="3915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number</a:t>
            </a:r>
          </a:p>
        </p:txBody>
      </p:sp>
      <p:sp>
        <p:nvSpPr>
          <p:cNvPr id="12" name="Freeform 12"/>
          <p:cNvSpPr/>
          <p:nvPr/>
        </p:nvSpPr>
        <p:spPr>
          <a:xfrm>
            <a:off x="9880650" y="3882797"/>
            <a:ext cx="2614070" cy="1673501"/>
          </a:xfrm>
          <a:custGeom>
            <a:avLst/>
            <a:gdLst/>
            <a:ahLst/>
            <a:cxnLst/>
            <a:rect l="l" t="t" r="r" b="b"/>
            <a:pathLst>
              <a:path w="2614070" h="1673501">
                <a:moveTo>
                  <a:pt x="0" y="0"/>
                </a:moveTo>
                <a:lnTo>
                  <a:pt x="2614069" y="0"/>
                </a:lnTo>
                <a:lnTo>
                  <a:pt x="2614069" y="1673501"/>
                </a:lnTo>
                <a:lnTo>
                  <a:pt x="0" y="16735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65513"/>
            </a:stretch>
          </a:blipFill>
        </p:spPr>
        <p:txBody>
          <a:bodyPr/>
          <a:lstStyle/>
          <a:p>
            <a:endParaRPr lang="en-A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B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3003" y="0"/>
            <a:ext cx="19284204" cy="14463153"/>
          </a:xfrm>
          <a:custGeom>
            <a:avLst/>
            <a:gdLst/>
            <a:ahLst/>
            <a:cxnLst/>
            <a:rect l="l" t="t" r="r" b="b"/>
            <a:pathLst>
              <a:path w="19284204" h="14463153">
                <a:moveTo>
                  <a:pt x="0" y="0"/>
                </a:moveTo>
                <a:lnTo>
                  <a:pt x="19284204" y="0"/>
                </a:lnTo>
                <a:lnTo>
                  <a:pt x="19284204" y="14463153"/>
                </a:lnTo>
                <a:lnTo>
                  <a:pt x="0" y="144631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3" name="Group 3"/>
          <p:cNvGrpSpPr/>
          <p:nvPr/>
        </p:nvGrpSpPr>
        <p:grpSpPr>
          <a:xfrm>
            <a:off x="4741464" y="1961559"/>
            <a:ext cx="12517836" cy="3062308"/>
            <a:chOff x="0" y="0"/>
            <a:chExt cx="4566540" cy="1117138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4501799" cy="1053638"/>
            </a:xfrm>
            <a:custGeom>
              <a:avLst/>
              <a:gdLst/>
              <a:ahLst/>
              <a:cxnLst/>
              <a:rect l="l" t="t" r="r" b="b"/>
              <a:pathLst>
                <a:path w="4501799" h="1053638">
                  <a:moveTo>
                    <a:pt x="4410330" y="1053638"/>
                  </a:moveTo>
                  <a:lnTo>
                    <a:pt x="92710" y="1053638"/>
                  </a:lnTo>
                  <a:cubicBezTo>
                    <a:pt x="41910" y="1053638"/>
                    <a:pt x="0" y="1011728"/>
                    <a:pt x="0" y="96092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409060" y="0"/>
                  </a:lnTo>
                  <a:cubicBezTo>
                    <a:pt x="4459860" y="0"/>
                    <a:pt x="4501771" y="41910"/>
                    <a:pt x="4501771" y="92710"/>
                  </a:cubicBezTo>
                  <a:lnTo>
                    <a:pt x="4501771" y="959658"/>
                  </a:lnTo>
                  <a:cubicBezTo>
                    <a:pt x="4503040" y="1011728"/>
                    <a:pt x="4461130" y="1053638"/>
                    <a:pt x="4410330" y="105363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4566541" cy="1117138"/>
            </a:xfrm>
            <a:custGeom>
              <a:avLst/>
              <a:gdLst/>
              <a:ahLst/>
              <a:cxnLst/>
              <a:rect l="l" t="t" r="r" b="b"/>
              <a:pathLst>
                <a:path w="4566541" h="1117138">
                  <a:moveTo>
                    <a:pt x="4442080" y="59690"/>
                  </a:moveTo>
                  <a:cubicBezTo>
                    <a:pt x="4477640" y="59690"/>
                    <a:pt x="4506850" y="88900"/>
                    <a:pt x="4506850" y="124460"/>
                  </a:cubicBezTo>
                  <a:lnTo>
                    <a:pt x="4506850" y="992678"/>
                  </a:lnTo>
                  <a:cubicBezTo>
                    <a:pt x="4506850" y="1028238"/>
                    <a:pt x="4477640" y="1057448"/>
                    <a:pt x="4442080" y="1057448"/>
                  </a:cubicBezTo>
                  <a:lnTo>
                    <a:pt x="124460" y="1057448"/>
                  </a:lnTo>
                  <a:cubicBezTo>
                    <a:pt x="88900" y="1057448"/>
                    <a:pt x="59690" y="1028238"/>
                    <a:pt x="59690" y="99267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442080" y="59690"/>
                  </a:lnTo>
                  <a:moveTo>
                    <a:pt x="444208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92678"/>
                  </a:lnTo>
                  <a:cubicBezTo>
                    <a:pt x="0" y="1061258"/>
                    <a:pt x="55880" y="1117138"/>
                    <a:pt x="124460" y="1117138"/>
                  </a:cubicBezTo>
                  <a:lnTo>
                    <a:pt x="4442080" y="1117138"/>
                  </a:lnTo>
                  <a:cubicBezTo>
                    <a:pt x="4510660" y="1117138"/>
                    <a:pt x="4566541" y="1061258"/>
                    <a:pt x="4566541" y="992678"/>
                  </a:cubicBezTo>
                  <a:lnTo>
                    <a:pt x="4566541" y="124460"/>
                  </a:lnTo>
                  <a:cubicBezTo>
                    <a:pt x="4566541" y="55880"/>
                    <a:pt x="4510660" y="0"/>
                    <a:pt x="444208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6" name="AutoShape 6"/>
          <p:cNvSpPr/>
          <p:nvPr/>
        </p:nvSpPr>
        <p:spPr>
          <a:xfrm flipH="1">
            <a:off x="6540133" y="3231855"/>
            <a:ext cx="1834507" cy="877631"/>
          </a:xfrm>
          <a:prstGeom prst="line">
            <a:avLst/>
          </a:prstGeom>
          <a:ln w="3524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E"/>
          </a:p>
        </p:txBody>
      </p:sp>
      <p:sp>
        <p:nvSpPr>
          <p:cNvPr id="7" name="AutoShape 7"/>
          <p:cNvSpPr/>
          <p:nvPr/>
        </p:nvSpPr>
        <p:spPr>
          <a:xfrm flipH="1" flipV="1">
            <a:off x="6473389" y="2868576"/>
            <a:ext cx="2005101" cy="339446"/>
          </a:xfrm>
          <a:prstGeom prst="line">
            <a:avLst/>
          </a:prstGeom>
          <a:ln w="3524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E"/>
          </a:p>
        </p:txBody>
      </p:sp>
      <p:sp>
        <p:nvSpPr>
          <p:cNvPr id="8" name="Freeform 8"/>
          <p:cNvSpPr/>
          <p:nvPr/>
        </p:nvSpPr>
        <p:spPr>
          <a:xfrm flipH="1">
            <a:off x="5283655" y="5359761"/>
            <a:ext cx="8860315" cy="3898539"/>
          </a:xfrm>
          <a:custGeom>
            <a:avLst/>
            <a:gdLst/>
            <a:ahLst/>
            <a:cxnLst/>
            <a:rect l="l" t="t" r="r" b="b"/>
            <a:pathLst>
              <a:path w="8860315" h="3898539">
                <a:moveTo>
                  <a:pt x="8860315" y="0"/>
                </a:moveTo>
                <a:lnTo>
                  <a:pt x="0" y="0"/>
                </a:lnTo>
                <a:lnTo>
                  <a:pt x="0" y="3898539"/>
                </a:lnTo>
                <a:lnTo>
                  <a:pt x="8860315" y="3898539"/>
                </a:lnTo>
                <a:lnTo>
                  <a:pt x="8860315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9" name="TextBox 9"/>
          <p:cNvSpPr txBox="1"/>
          <p:nvPr/>
        </p:nvSpPr>
        <p:spPr>
          <a:xfrm>
            <a:off x="146317" y="506919"/>
            <a:ext cx="6297659" cy="818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84"/>
              </a:lnSpc>
            </a:pPr>
            <a:r>
              <a:rPr lang="en-US" sz="6576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this is less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56814" y="2213215"/>
            <a:ext cx="8485546" cy="177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96"/>
              </a:lnSpc>
            </a:pPr>
            <a:r>
              <a:rPr lang="en-US" sz="10211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Less than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B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3003" y="0"/>
            <a:ext cx="19284204" cy="14463153"/>
          </a:xfrm>
          <a:custGeom>
            <a:avLst/>
            <a:gdLst/>
            <a:ahLst/>
            <a:cxnLst/>
            <a:rect l="l" t="t" r="r" b="b"/>
            <a:pathLst>
              <a:path w="19284204" h="14463153">
                <a:moveTo>
                  <a:pt x="0" y="0"/>
                </a:moveTo>
                <a:lnTo>
                  <a:pt x="19284204" y="0"/>
                </a:lnTo>
                <a:lnTo>
                  <a:pt x="19284204" y="14463153"/>
                </a:lnTo>
                <a:lnTo>
                  <a:pt x="0" y="144631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3" name="Group 3"/>
          <p:cNvGrpSpPr/>
          <p:nvPr/>
        </p:nvGrpSpPr>
        <p:grpSpPr>
          <a:xfrm>
            <a:off x="4741464" y="1961559"/>
            <a:ext cx="12517836" cy="3062308"/>
            <a:chOff x="0" y="0"/>
            <a:chExt cx="4566540" cy="1117138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4501799" cy="1053638"/>
            </a:xfrm>
            <a:custGeom>
              <a:avLst/>
              <a:gdLst/>
              <a:ahLst/>
              <a:cxnLst/>
              <a:rect l="l" t="t" r="r" b="b"/>
              <a:pathLst>
                <a:path w="4501799" h="1053638">
                  <a:moveTo>
                    <a:pt x="4410330" y="1053638"/>
                  </a:moveTo>
                  <a:lnTo>
                    <a:pt x="92710" y="1053638"/>
                  </a:lnTo>
                  <a:cubicBezTo>
                    <a:pt x="41910" y="1053638"/>
                    <a:pt x="0" y="1011728"/>
                    <a:pt x="0" y="96092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409060" y="0"/>
                  </a:lnTo>
                  <a:cubicBezTo>
                    <a:pt x="4459860" y="0"/>
                    <a:pt x="4501771" y="41910"/>
                    <a:pt x="4501771" y="92710"/>
                  </a:cubicBezTo>
                  <a:lnTo>
                    <a:pt x="4501771" y="959658"/>
                  </a:lnTo>
                  <a:cubicBezTo>
                    <a:pt x="4503040" y="1011728"/>
                    <a:pt x="4461130" y="1053638"/>
                    <a:pt x="4410330" y="105363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4566541" cy="1117138"/>
            </a:xfrm>
            <a:custGeom>
              <a:avLst/>
              <a:gdLst/>
              <a:ahLst/>
              <a:cxnLst/>
              <a:rect l="l" t="t" r="r" b="b"/>
              <a:pathLst>
                <a:path w="4566541" h="1117138">
                  <a:moveTo>
                    <a:pt x="4442080" y="59690"/>
                  </a:moveTo>
                  <a:cubicBezTo>
                    <a:pt x="4477640" y="59690"/>
                    <a:pt x="4506850" y="88900"/>
                    <a:pt x="4506850" y="124460"/>
                  </a:cubicBezTo>
                  <a:lnTo>
                    <a:pt x="4506850" y="992678"/>
                  </a:lnTo>
                  <a:cubicBezTo>
                    <a:pt x="4506850" y="1028238"/>
                    <a:pt x="4477640" y="1057448"/>
                    <a:pt x="4442080" y="1057448"/>
                  </a:cubicBezTo>
                  <a:lnTo>
                    <a:pt x="124460" y="1057448"/>
                  </a:lnTo>
                  <a:cubicBezTo>
                    <a:pt x="88900" y="1057448"/>
                    <a:pt x="59690" y="1028238"/>
                    <a:pt x="59690" y="99267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442080" y="59690"/>
                  </a:lnTo>
                  <a:moveTo>
                    <a:pt x="444208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92678"/>
                  </a:lnTo>
                  <a:cubicBezTo>
                    <a:pt x="0" y="1061258"/>
                    <a:pt x="55880" y="1117138"/>
                    <a:pt x="124460" y="1117138"/>
                  </a:cubicBezTo>
                  <a:lnTo>
                    <a:pt x="4442080" y="1117138"/>
                  </a:lnTo>
                  <a:cubicBezTo>
                    <a:pt x="4510660" y="1117138"/>
                    <a:pt x="4566541" y="1061258"/>
                    <a:pt x="4566541" y="992678"/>
                  </a:cubicBezTo>
                  <a:lnTo>
                    <a:pt x="4566541" y="124460"/>
                  </a:lnTo>
                  <a:cubicBezTo>
                    <a:pt x="4566541" y="55880"/>
                    <a:pt x="4510660" y="0"/>
                    <a:pt x="444208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825654" y="5359761"/>
            <a:ext cx="8860315" cy="3898539"/>
          </a:xfrm>
          <a:custGeom>
            <a:avLst/>
            <a:gdLst/>
            <a:ahLst/>
            <a:cxnLst/>
            <a:rect l="l" t="t" r="r" b="b"/>
            <a:pathLst>
              <a:path w="8860315" h="3898539">
                <a:moveTo>
                  <a:pt x="8860315" y="0"/>
                </a:moveTo>
                <a:lnTo>
                  <a:pt x="0" y="0"/>
                </a:lnTo>
                <a:lnTo>
                  <a:pt x="0" y="3898539"/>
                </a:lnTo>
                <a:lnTo>
                  <a:pt x="8860315" y="3898539"/>
                </a:lnTo>
                <a:lnTo>
                  <a:pt x="8860315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7" name="TextBox 7"/>
          <p:cNvSpPr txBox="1"/>
          <p:nvPr/>
        </p:nvSpPr>
        <p:spPr>
          <a:xfrm>
            <a:off x="146317" y="506919"/>
            <a:ext cx="6297659" cy="818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84"/>
              </a:lnSpc>
            </a:pPr>
            <a:r>
              <a:rPr lang="en-US" sz="6576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this is equal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116154" y="2497906"/>
            <a:ext cx="8485546" cy="177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96"/>
              </a:lnSpc>
            </a:pPr>
            <a:r>
              <a:rPr lang="en-US" sz="10211">
                <a:solidFill>
                  <a:srgbClr val="000000"/>
                </a:solidFill>
                <a:latin typeface="Bobby Jones"/>
                <a:ea typeface="Bobby Jones"/>
                <a:cs typeface="Bobby Jones"/>
                <a:sym typeface="Bobby Jones"/>
              </a:rPr>
              <a:t>equal</a:t>
            </a:r>
          </a:p>
        </p:txBody>
      </p:sp>
      <p:sp>
        <p:nvSpPr>
          <p:cNvPr id="9" name="AutoShape 9"/>
          <p:cNvSpPr/>
          <p:nvPr/>
        </p:nvSpPr>
        <p:spPr>
          <a:xfrm>
            <a:off x="12601159" y="3176810"/>
            <a:ext cx="2033631" cy="0"/>
          </a:xfrm>
          <a:prstGeom prst="line">
            <a:avLst/>
          </a:prstGeom>
          <a:ln w="3524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E"/>
          </a:p>
        </p:txBody>
      </p:sp>
      <p:sp>
        <p:nvSpPr>
          <p:cNvPr id="10" name="AutoShape 10"/>
          <p:cNvSpPr/>
          <p:nvPr/>
        </p:nvSpPr>
        <p:spPr>
          <a:xfrm>
            <a:off x="12568611" y="3808616"/>
            <a:ext cx="2033631" cy="0"/>
          </a:xfrm>
          <a:prstGeom prst="line">
            <a:avLst/>
          </a:prstGeom>
          <a:ln w="3524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B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3003" y="0"/>
            <a:ext cx="19284204" cy="14463153"/>
          </a:xfrm>
          <a:custGeom>
            <a:avLst/>
            <a:gdLst/>
            <a:ahLst/>
            <a:cxnLst/>
            <a:rect l="l" t="t" r="r" b="b"/>
            <a:pathLst>
              <a:path w="19284204" h="14463153">
                <a:moveTo>
                  <a:pt x="0" y="0"/>
                </a:moveTo>
                <a:lnTo>
                  <a:pt x="19284204" y="0"/>
                </a:lnTo>
                <a:lnTo>
                  <a:pt x="19284204" y="14463153"/>
                </a:lnTo>
                <a:lnTo>
                  <a:pt x="0" y="144631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3" name="Group 3"/>
          <p:cNvGrpSpPr/>
          <p:nvPr/>
        </p:nvGrpSpPr>
        <p:grpSpPr>
          <a:xfrm>
            <a:off x="4741464" y="1961559"/>
            <a:ext cx="12517836" cy="3062308"/>
            <a:chOff x="0" y="0"/>
            <a:chExt cx="4566540" cy="1117138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4501799" cy="1053638"/>
            </a:xfrm>
            <a:custGeom>
              <a:avLst/>
              <a:gdLst/>
              <a:ahLst/>
              <a:cxnLst/>
              <a:rect l="l" t="t" r="r" b="b"/>
              <a:pathLst>
                <a:path w="4501799" h="1053638">
                  <a:moveTo>
                    <a:pt x="4410330" y="1053638"/>
                  </a:moveTo>
                  <a:lnTo>
                    <a:pt x="92710" y="1053638"/>
                  </a:lnTo>
                  <a:cubicBezTo>
                    <a:pt x="41910" y="1053638"/>
                    <a:pt x="0" y="1011728"/>
                    <a:pt x="0" y="96092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409060" y="0"/>
                  </a:lnTo>
                  <a:cubicBezTo>
                    <a:pt x="4459860" y="0"/>
                    <a:pt x="4501771" y="41910"/>
                    <a:pt x="4501771" y="92710"/>
                  </a:cubicBezTo>
                  <a:lnTo>
                    <a:pt x="4501771" y="959658"/>
                  </a:lnTo>
                  <a:cubicBezTo>
                    <a:pt x="4503040" y="1011728"/>
                    <a:pt x="4461130" y="1053638"/>
                    <a:pt x="4410330" y="105363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4566541" cy="1117138"/>
            </a:xfrm>
            <a:custGeom>
              <a:avLst/>
              <a:gdLst/>
              <a:ahLst/>
              <a:cxnLst/>
              <a:rect l="l" t="t" r="r" b="b"/>
              <a:pathLst>
                <a:path w="4566541" h="1117138">
                  <a:moveTo>
                    <a:pt x="4442080" y="59690"/>
                  </a:moveTo>
                  <a:cubicBezTo>
                    <a:pt x="4477640" y="59690"/>
                    <a:pt x="4506850" y="88900"/>
                    <a:pt x="4506850" y="124460"/>
                  </a:cubicBezTo>
                  <a:lnTo>
                    <a:pt x="4506850" y="992678"/>
                  </a:lnTo>
                  <a:cubicBezTo>
                    <a:pt x="4506850" y="1028238"/>
                    <a:pt x="4477640" y="1057448"/>
                    <a:pt x="4442080" y="1057448"/>
                  </a:cubicBezTo>
                  <a:lnTo>
                    <a:pt x="124460" y="1057448"/>
                  </a:lnTo>
                  <a:cubicBezTo>
                    <a:pt x="88900" y="1057448"/>
                    <a:pt x="59690" y="1028238"/>
                    <a:pt x="59690" y="99267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442080" y="59690"/>
                  </a:lnTo>
                  <a:moveTo>
                    <a:pt x="444208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92678"/>
                  </a:lnTo>
                  <a:cubicBezTo>
                    <a:pt x="0" y="1061258"/>
                    <a:pt x="55880" y="1117138"/>
                    <a:pt x="124460" y="1117138"/>
                  </a:cubicBezTo>
                  <a:lnTo>
                    <a:pt x="4442080" y="1117138"/>
                  </a:lnTo>
                  <a:cubicBezTo>
                    <a:pt x="4510660" y="1117138"/>
                    <a:pt x="4566541" y="1061258"/>
                    <a:pt x="4566541" y="992678"/>
                  </a:cubicBezTo>
                  <a:lnTo>
                    <a:pt x="4566541" y="124460"/>
                  </a:lnTo>
                  <a:cubicBezTo>
                    <a:pt x="4566541" y="55880"/>
                    <a:pt x="4510660" y="0"/>
                    <a:pt x="444208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6" name="AutoShape 6"/>
          <p:cNvSpPr/>
          <p:nvPr/>
        </p:nvSpPr>
        <p:spPr>
          <a:xfrm flipH="1">
            <a:off x="10064575" y="3242928"/>
            <a:ext cx="1834507" cy="877631"/>
          </a:xfrm>
          <a:prstGeom prst="line">
            <a:avLst/>
          </a:prstGeom>
          <a:ln w="3524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E"/>
          </a:p>
        </p:txBody>
      </p:sp>
      <p:sp>
        <p:nvSpPr>
          <p:cNvPr id="7" name="AutoShape 7"/>
          <p:cNvSpPr/>
          <p:nvPr/>
        </p:nvSpPr>
        <p:spPr>
          <a:xfrm flipH="1" flipV="1">
            <a:off x="9997832" y="2879649"/>
            <a:ext cx="2005101" cy="339446"/>
          </a:xfrm>
          <a:prstGeom prst="line">
            <a:avLst/>
          </a:prstGeom>
          <a:ln w="3524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E"/>
          </a:p>
        </p:txBody>
      </p:sp>
      <p:sp>
        <p:nvSpPr>
          <p:cNvPr id="8" name="Freeform 8"/>
          <p:cNvSpPr/>
          <p:nvPr/>
        </p:nvSpPr>
        <p:spPr>
          <a:xfrm>
            <a:off x="7716212" y="5282307"/>
            <a:ext cx="8860315" cy="3898539"/>
          </a:xfrm>
          <a:custGeom>
            <a:avLst/>
            <a:gdLst/>
            <a:ahLst/>
            <a:cxnLst/>
            <a:rect l="l" t="t" r="r" b="b"/>
            <a:pathLst>
              <a:path w="8860315" h="3898539">
                <a:moveTo>
                  <a:pt x="0" y="0"/>
                </a:moveTo>
                <a:lnTo>
                  <a:pt x="8860315" y="0"/>
                </a:lnTo>
                <a:lnTo>
                  <a:pt x="8860315" y="3898539"/>
                </a:lnTo>
                <a:lnTo>
                  <a:pt x="0" y="38985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9" name="Freeform 9"/>
          <p:cNvSpPr/>
          <p:nvPr/>
        </p:nvSpPr>
        <p:spPr>
          <a:xfrm>
            <a:off x="13352707" y="2258867"/>
            <a:ext cx="1846657" cy="2467694"/>
          </a:xfrm>
          <a:custGeom>
            <a:avLst/>
            <a:gdLst/>
            <a:ahLst/>
            <a:cxnLst/>
            <a:rect l="l" t="t" r="r" b="b"/>
            <a:pathLst>
              <a:path w="1846657" h="2467694">
                <a:moveTo>
                  <a:pt x="0" y="0"/>
                </a:moveTo>
                <a:lnTo>
                  <a:pt x="1846657" y="0"/>
                </a:lnTo>
                <a:lnTo>
                  <a:pt x="1846657" y="2467693"/>
                </a:lnTo>
                <a:lnTo>
                  <a:pt x="0" y="24676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0" name="Freeform 10"/>
          <p:cNvSpPr/>
          <p:nvPr/>
        </p:nvSpPr>
        <p:spPr>
          <a:xfrm>
            <a:off x="4944922" y="2245683"/>
            <a:ext cx="1119836" cy="1454332"/>
          </a:xfrm>
          <a:custGeom>
            <a:avLst/>
            <a:gdLst/>
            <a:ahLst/>
            <a:cxnLst/>
            <a:rect l="l" t="t" r="r" b="b"/>
            <a:pathLst>
              <a:path w="1119836" h="1454332">
                <a:moveTo>
                  <a:pt x="0" y="0"/>
                </a:moveTo>
                <a:lnTo>
                  <a:pt x="1119836" y="0"/>
                </a:lnTo>
                <a:lnTo>
                  <a:pt x="1119836" y="1454331"/>
                </a:lnTo>
                <a:lnTo>
                  <a:pt x="0" y="14543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1" name="TextBox 11"/>
          <p:cNvSpPr txBox="1"/>
          <p:nvPr/>
        </p:nvSpPr>
        <p:spPr>
          <a:xfrm>
            <a:off x="146317" y="506919"/>
            <a:ext cx="6297659" cy="818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84"/>
              </a:lnSpc>
            </a:pPr>
            <a:r>
              <a:rPr lang="en-US" sz="6576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this is more </a:t>
            </a:r>
          </a:p>
        </p:txBody>
      </p:sp>
      <p:sp>
        <p:nvSpPr>
          <p:cNvPr id="12" name="Freeform 12"/>
          <p:cNvSpPr/>
          <p:nvPr/>
        </p:nvSpPr>
        <p:spPr>
          <a:xfrm>
            <a:off x="7524608" y="2245683"/>
            <a:ext cx="1119836" cy="1454332"/>
          </a:xfrm>
          <a:custGeom>
            <a:avLst/>
            <a:gdLst/>
            <a:ahLst/>
            <a:cxnLst/>
            <a:rect l="l" t="t" r="r" b="b"/>
            <a:pathLst>
              <a:path w="1119836" h="1454332">
                <a:moveTo>
                  <a:pt x="0" y="0"/>
                </a:moveTo>
                <a:lnTo>
                  <a:pt x="1119836" y="0"/>
                </a:lnTo>
                <a:lnTo>
                  <a:pt x="1119836" y="1454331"/>
                </a:lnTo>
                <a:lnTo>
                  <a:pt x="0" y="14543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3" name="Freeform 13"/>
          <p:cNvSpPr/>
          <p:nvPr/>
        </p:nvSpPr>
        <p:spPr>
          <a:xfrm>
            <a:off x="6234765" y="3272228"/>
            <a:ext cx="1119836" cy="1454332"/>
          </a:xfrm>
          <a:custGeom>
            <a:avLst/>
            <a:gdLst/>
            <a:ahLst/>
            <a:cxnLst/>
            <a:rect l="l" t="t" r="r" b="b"/>
            <a:pathLst>
              <a:path w="1119836" h="1454332">
                <a:moveTo>
                  <a:pt x="0" y="0"/>
                </a:moveTo>
                <a:lnTo>
                  <a:pt x="1119836" y="0"/>
                </a:lnTo>
                <a:lnTo>
                  <a:pt x="1119836" y="1454332"/>
                </a:lnTo>
                <a:lnTo>
                  <a:pt x="0" y="14543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B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3003" y="0"/>
            <a:ext cx="19284204" cy="14463153"/>
          </a:xfrm>
          <a:custGeom>
            <a:avLst/>
            <a:gdLst/>
            <a:ahLst/>
            <a:cxnLst/>
            <a:rect l="l" t="t" r="r" b="b"/>
            <a:pathLst>
              <a:path w="19284204" h="14463153">
                <a:moveTo>
                  <a:pt x="0" y="0"/>
                </a:moveTo>
                <a:lnTo>
                  <a:pt x="19284204" y="0"/>
                </a:lnTo>
                <a:lnTo>
                  <a:pt x="19284204" y="14463153"/>
                </a:lnTo>
                <a:lnTo>
                  <a:pt x="0" y="144631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3" name="Group 3"/>
          <p:cNvGrpSpPr/>
          <p:nvPr/>
        </p:nvGrpSpPr>
        <p:grpSpPr>
          <a:xfrm>
            <a:off x="4741464" y="1961559"/>
            <a:ext cx="12517836" cy="3062308"/>
            <a:chOff x="0" y="0"/>
            <a:chExt cx="4566540" cy="1117138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4501799" cy="1053638"/>
            </a:xfrm>
            <a:custGeom>
              <a:avLst/>
              <a:gdLst/>
              <a:ahLst/>
              <a:cxnLst/>
              <a:rect l="l" t="t" r="r" b="b"/>
              <a:pathLst>
                <a:path w="4501799" h="1053638">
                  <a:moveTo>
                    <a:pt x="4410330" y="1053638"/>
                  </a:moveTo>
                  <a:lnTo>
                    <a:pt x="92710" y="1053638"/>
                  </a:lnTo>
                  <a:cubicBezTo>
                    <a:pt x="41910" y="1053638"/>
                    <a:pt x="0" y="1011728"/>
                    <a:pt x="0" y="96092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409060" y="0"/>
                  </a:lnTo>
                  <a:cubicBezTo>
                    <a:pt x="4459860" y="0"/>
                    <a:pt x="4501771" y="41910"/>
                    <a:pt x="4501771" y="92710"/>
                  </a:cubicBezTo>
                  <a:lnTo>
                    <a:pt x="4501771" y="959658"/>
                  </a:lnTo>
                  <a:cubicBezTo>
                    <a:pt x="4503040" y="1011728"/>
                    <a:pt x="4461130" y="1053638"/>
                    <a:pt x="4410330" y="105363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4566541" cy="1117138"/>
            </a:xfrm>
            <a:custGeom>
              <a:avLst/>
              <a:gdLst/>
              <a:ahLst/>
              <a:cxnLst/>
              <a:rect l="l" t="t" r="r" b="b"/>
              <a:pathLst>
                <a:path w="4566541" h="1117138">
                  <a:moveTo>
                    <a:pt x="4442080" y="59690"/>
                  </a:moveTo>
                  <a:cubicBezTo>
                    <a:pt x="4477640" y="59690"/>
                    <a:pt x="4506850" y="88900"/>
                    <a:pt x="4506850" y="124460"/>
                  </a:cubicBezTo>
                  <a:lnTo>
                    <a:pt x="4506850" y="992678"/>
                  </a:lnTo>
                  <a:cubicBezTo>
                    <a:pt x="4506850" y="1028238"/>
                    <a:pt x="4477640" y="1057448"/>
                    <a:pt x="4442080" y="1057448"/>
                  </a:cubicBezTo>
                  <a:lnTo>
                    <a:pt x="124460" y="1057448"/>
                  </a:lnTo>
                  <a:cubicBezTo>
                    <a:pt x="88900" y="1057448"/>
                    <a:pt x="59690" y="1028238"/>
                    <a:pt x="59690" y="99267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442080" y="59690"/>
                  </a:lnTo>
                  <a:moveTo>
                    <a:pt x="444208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92678"/>
                  </a:lnTo>
                  <a:cubicBezTo>
                    <a:pt x="0" y="1061258"/>
                    <a:pt x="55880" y="1117138"/>
                    <a:pt x="124460" y="1117138"/>
                  </a:cubicBezTo>
                  <a:lnTo>
                    <a:pt x="4442080" y="1117138"/>
                  </a:lnTo>
                  <a:cubicBezTo>
                    <a:pt x="4510660" y="1117138"/>
                    <a:pt x="4566541" y="1061258"/>
                    <a:pt x="4566541" y="992678"/>
                  </a:cubicBezTo>
                  <a:lnTo>
                    <a:pt x="4566541" y="124460"/>
                  </a:lnTo>
                  <a:cubicBezTo>
                    <a:pt x="4566541" y="55880"/>
                    <a:pt x="4510660" y="0"/>
                    <a:pt x="444208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6" name="AutoShape 6"/>
          <p:cNvSpPr/>
          <p:nvPr/>
        </p:nvSpPr>
        <p:spPr>
          <a:xfrm>
            <a:off x="9772991" y="3319129"/>
            <a:ext cx="1673600" cy="681372"/>
          </a:xfrm>
          <a:prstGeom prst="line">
            <a:avLst/>
          </a:prstGeom>
          <a:ln w="3524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E"/>
          </a:p>
        </p:txBody>
      </p:sp>
      <p:sp>
        <p:nvSpPr>
          <p:cNvPr id="7" name="AutoShape 7"/>
          <p:cNvSpPr/>
          <p:nvPr/>
        </p:nvSpPr>
        <p:spPr>
          <a:xfrm flipV="1">
            <a:off x="9876842" y="2933700"/>
            <a:ext cx="1713067" cy="361595"/>
          </a:xfrm>
          <a:prstGeom prst="line">
            <a:avLst/>
          </a:prstGeom>
          <a:ln w="3524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E"/>
          </a:p>
        </p:txBody>
      </p:sp>
      <p:sp>
        <p:nvSpPr>
          <p:cNvPr id="8" name="Freeform 8"/>
          <p:cNvSpPr/>
          <p:nvPr/>
        </p:nvSpPr>
        <p:spPr>
          <a:xfrm flipH="1">
            <a:off x="685997" y="5359761"/>
            <a:ext cx="8860315" cy="3898539"/>
          </a:xfrm>
          <a:custGeom>
            <a:avLst/>
            <a:gdLst/>
            <a:ahLst/>
            <a:cxnLst/>
            <a:rect l="l" t="t" r="r" b="b"/>
            <a:pathLst>
              <a:path w="8860315" h="3898539">
                <a:moveTo>
                  <a:pt x="8860315" y="0"/>
                </a:moveTo>
                <a:lnTo>
                  <a:pt x="0" y="0"/>
                </a:lnTo>
                <a:lnTo>
                  <a:pt x="0" y="3898539"/>
                </a:lnTo>
                <a:lnTo>
                  <a:pt x="8860315" y="3898539"/>
                </a:lnTo>
                <a:lnTo>
                  <a:pt x="8860315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9" name="Freeform 9"/>
          <p:cNvSpPr/>
          <p:nvPr/>
        </p:nvSpPr>
        <p:spPr>
          <a:xfrm>
            <a:off x="6084242" y="2260707"/>
            <a:ext cx="2423973" cy="2464013"/>
          </a:xfrm>
          <a:custGeom>
            <a:avLst/>
            <a:gdLst/>
            <a:ahLst/>
            <a:cxnLst/>
            <a:rect l="l" t="t" r="r" b="b"/>
            <a:pathLst>
              <a:path w="2423973" h="2464013">
                <a:moveTo>
                  <a:pt x="0" y="0"/>
                </a:moveTo>
                <a:lnTo>
                  <a:pt x="2423973" y="0"/>
                </a:lnTo>
                <a:lnTo>
                  <a:pt x="2423973" y="2464013"/>
                </a:lnTo>
                <a:lnTo>
                  <a:pt x="0" y="24640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0" name="Freeform 10"/>
          <p:cNvSpPr/>
          <p:nvPr/>
        </p:nvSpPr>
        <p:spPr>
          <a:xfrm>
            <a:off x="12280809" y="2260707"/>
            <a:ext cx="2246997" cy="2214228"/>
          </a:xfrm>
          <a:custGeom>
            <a:avLst/>
            <a:gdLst/>
            <a:ahLst/>
            <a:cxnLst/>
            <a:rect l="l" t="t" r="r" b="b"/>
            <a:pathLst>
              <a:path w="2246997" h="2214228">
                <a:moveTo>
                  <a:pt x="0" y="0"/>
                </a:moveTo>
                <a:lnTo>
                  <a:pt x="2246997" y="0"/>
                </a:lnTo>
                <a:lnTo>
                  <a:pt x="2246997" y="2214228"/>
                </a:lnTo>
                <a:lnTo>
                  <a:pt x="0" y="2214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1" name="TextBox 11"/>
          <p:cNvSpPr txBox="1"/>
          <p:nvPr/>
        </p:nvSpPr>
        <p:spPr>
          <a:xfrm>
            <a:off x="146317" y="506919"/>
            <a:ext cx="6297659" cy="818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84"/>
              </a:lnSpc>
            </a:pPr>
            <a:r>
              <a:rPr lang="en-US" sz="6576" dirty="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this is less</a:t>
            </a:r>
          </a:p>
        </p:txBody>
      </p:sp>
      <p:sp>
        <p:nvSpPr>
          <p:cNvPr id="12" name="Freeform 12"/>
          <p:cNvSpPr/>
          <p:nvPr/>
        </p:nvSpPr>
        <p:spPr>
          <a:xfrm>
            <a:off x="14775456" y="2260707"/>
            <a:ext cx="2246997" cy="2214228"/>
          </a:xfrm>
          <a:custGeom>
            <a:avLst/>
            <a:gdLst/>
            <a:ahLst/>
            <a:cxnLst/>
            <a:rect l="l" t="t" r="r" b="b"/>
            <a:pathLst>
              <a:path w="2246997" h="2214228">
                <a:moveTo>
                  <a:pt x="0" y="0"/>
                </a:moveTo>
                <a:lnTo>
                  <a:pt x="2246997" y="0"/>
                </a:lnTo>
                <a:lnTo>
                  <a:pt x="2246997" y="2214228"/>
                </a:lnTo>
                <a:lnTo>
                  <a:pt x="0" y="2214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B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3003" y="0"/>
            <a:ext cx="19284204" cy="14463153"/>
          </a:xfrm>
          <a:custGeom>
            <a:avLst/>
            <a:gdLst/>
            <a:ahLst/>
            <a:cxnLst/>
            <a:rect l="l" t="t" r="r" b="b"/>
            <a:pathLst>
              <a:path w="19284204" h="14463153">
                <a:moveTo>
                  <a:pt x="0" y="0"/>
                </a:moveTo>
                <a:lnTo>
                  <a:pt x="19284204" y="0"/>
                </a:lnTo>
                <a:lnTo>
                  <a:pt x="19284204" y="14463153"/>
                </a:lnTo>
                <a:lnTo>
                  <a:pt x="0" y="144631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3" name="Group 3"/>
          <p:cNvGrpSpPr/>
          <p:nvPr/>
        </p:nvGrpSpPr>
        <p:grpSpPr>
          <a:xfrm>
            <a:off x="4741464" y="1961559"/>
            <a:ext cx="12517836" cy="3062308"/>
            <a:chOff x="0" y="0"/>
            <a:chExt cx="4566540" cy="1117138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4501799" cy="1053638"/>
            </a:xfrm>
            <a:custGeom>
              <a:avLst/>
              <a:gdLst/>
              <a:ahLst/>
              <a:cxnLst/>
              <a:rect l="l" t="t" r="r" b="b"/>
              <a:pathLst>
                <a:path w="4501799" h="1053638">
                  <a:moveTo>
                    <a:pt x="4410330" y="1053638"/>
                  </a:moveTo>
                  <a:lnTo>
                    <a:pt x="92710" y="1053638"/>
                  </a:lnTo>
                  <a:cubicBezTo>
                    <a:pt x="41910" y="1053638"/>
                    <a:pt x="0" y="1011728"/>
                    <a:pt x="0" y="96092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409060" y="0"/>
                  </a:lnTo>
                  <a:cubicBezTo>
                    <a:pt x="4459860" y="0"/>
                    <a:pt x="4501771" y="41910"/>
                    <a:pt x="4501771" y="92710"/>
                  </a:cubicBezTo>
                  <a:lnTo>
                    <a:pt x="4501771" y="959658"/>
                  </a:lnTo>
                  <a:cubicBezTo>
                    <a:pt x="4503040" y="1011728"/>
                    <a:pt x="4461130" y="1053638"/>
                    <a:pt x="4410330" y="105363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4566541" cy="1117138"/>
            </a:xfrm>
            <a:custGeom>
              <a:avLst/>
              <a:gdLst/>
              <a:ahLst/>
              <a:cxnLst/>
              <a:rect l="l" t="t" r="r" b="b"/>
              <a:pathLst>
                <a:path w="4566541" h="1117138">
                  <a:moveTo>
                    <a:pt x="4442080" y="59690"/>
                  </a:moveTo>
                  <a:cubicBezTo>
                    <a:pt x="4477640" y="59690"/>
                    <a:pt x="4506850" y="88900"/>
                    <a:pt x="4506850" y="124460"/>
                  </a:cubicBezTo>
                  <a:lnTo>
                    <a:pt x="4506850" y="992678"/>
                  </a:lnTo>
                  <a:cubicBezTo>
                    <a:pt x="4506850" y="1028238"/>
                    <a:pt x="4477640" y="1057448"/>
                    <a:pt x="4442080" y="1057448"/>
                  </a:cubicBezTo>
                  <a:lnTo>
                    <a:pt x="124460" y="1057448"/>
                  </a:lnTo>
                  <a:cubicBezTo>
                    <a:pt x="88900" y="1057448"/>
                    <a:pt x="59690" y="1028238"/>
                    <a:pt x="59690" y="99267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442080" y="59690"/>
                  </a:lnTo>
                  <a:moveTo>
                    <a:pt x="444208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92678"/>
                  </a:lnTo>
                  <a:cubicBezTo>
                    <a:pt x="0" y="1061258"/>
                    <a:pt x="55880" y="1117138"/>
                    <a:pt x="124460" y="1117138"/>
                  </a:cubicBezTo>
                  <a:lnTo>
                    <a:pt x="4442080" y="1117138"/>
                  </a:lnTo>
                  <a:cubicBezTo>
                    <a:pt x="4510660" y="1117138"/>
                    <a:pt x="4566541" y="1061258"/>
                    <a:pt x="4566541" y="992678"/>
                  </a:cubicBezTo>
                  <a:lnTo>
                    <a:pt x="4566541" y="124460"/>
                  </a:lnTo>
                  <a:cubicBezTo>
                    <a:pt x="4566541" y="55880"/>
                    <a:pt x="4510660" y="0"/>
                    <a:pt x="444208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825654" y="5359761"/>
            <a:ext cx="8860315" cy="3898539"/>
          </a:xfrm>
          <a:custGeom>
            <a:avLst/>
            <a:gdLst/>
            <a:ahLst/>
            <a:cxnLst/>
            <a:rect l="l" t="t" r="r" b="b"/>
            <a:pathLst>
              <a:path w="8860315" h="3898539">
                <a:moveTo>
                  <a:pt x="8860315" y="0"/>
                </a:moveTo>
                <a:lnTo>
                  <a:pt x="0" y="0"/>
                </a:lnTo>
                <a:lnTo>
                  <a:pt x="0" y="3898539"/>
                </a:lnTo>
                <a:lnTo>
                  <a:pt x="8860315" y="3898539"/>
                </a:lnTo>
                <a:lnTo>
                  <a:pt x="8860315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7" name="AutoShape 7"/>
          <p:cNvSpPr/>
          <p:nvPr/>
        </p:nvSpPr>
        <p:spPr>
          <a:xfrm>
            <a:off x="9999841" y="3176810"/>
            <a:ext cx="2033631" cy="0"/>
          </a:xfrm>
          <a:prstGeom prst="line">
            <a:avLst/>
          </a:prstGeom>
          <a:ln w="3524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E"/>
          </a:p>
        </p:txBody>
      </p:sp>
      <p:sp>
        <p:nvSpPr>
          <p:cNvPr id="8" name="AutoShape 8"/>
          <p:cNvSpPr/>
          <p:nvPr/>
        </p:nvSpPr>
        <p:spPr>
          <a:xfrm>
            <a:off x="9967293" y="3808616"/>
            <a:ext cx="2033631" cy="0"/>
          </a:xfrm>
          <a:prstGeom prst="line">
            <a:avLst/>
          </a:prstGeom>
          <a:ln w="3524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E"/>
          </a:p>
        </p:txBody>
      </p:sp>
      <p:sp>
        <p:nvSpPr>
          <p:cNvPr id="9" name="Freeform 9"/>
          <p:cNvSpPr/>
          <p:nvPr/>
        </p:nvSpPr>
        <p:spPr>
          <a:xfrm>
            <a:off x="5759860" y="2268750"/>
            <a:ext cx="1691637" cy="2148110"/>
          </a:xfrm>
          <a:custGeom>
            <a:avLst/>
            <a:gdLst/>
            <a:ahLst/>
            <a:cxnLst/>
            <a:rect l="l" t="t" r="r" b="b"/>
            <a:pathLst>
              <a:path w="1691637" h="2148110">
                <a:moveTo>
                  <a:pt x="0" y="0"/>
                </a:moveTo>
                <a:lnTo>
                  <a:pt x="1691637" y="0"/>
                </a:lnTo>
                <a:lnTo>
                  <a:pt x="1691637" y="2148110"/>
                </a:lnTo>
                <a:lnTo>
                  <a:pt x="0" y="21481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0" name="Freeform 10"/>
          <p:cNvSpPr/>
          <p:nvPr/>
        </p:nvSpPr>
        <p:spPr>
          <a:xfrm>
            <a:off x="7863577" y="2268750"/>
            <a:ext cx="1691637" cy="2148110"/>
          </a:xfrm>
          <a:custGeom>
            <a:avLst/>
            <a:gdLst/>
            <a:ahLst/>
            <a:cxnLst/>
            <a:rect l="l" t="t" r="r" b="b"/>
            <a:pathLst>
              <a:path w="1691637" h="2148110">
                <a:moveTo>
                  <a:pt x="0" y="0"/>
                </a:moveTo>
                <a:lnTo>
                  <a:pt x="1691636" y="0"/>
                </a:lnTo>
                <a:lnTo>
                  <a:pt x="1691636" y="2148110"/>
                </a:lnTo>
                <a:lnTo>
                  <a:pt x="0" y="21481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1" name="Freeform 11"/>
          <p:cNvSpPr/>
          <p:nvPr/>
        </p:nvSpPr>
        <p:spPr>
          <a:xfrm>
            <a:off x="12481146" y="2377121"/>
            <a:ext cx="1814871" cy="1967340"/>
          </a:xfrm>
          <a:custGeom>
            <a:avLst/>
            <a:gdLst/>
            <a:ahLst/>
            <a:cxnLst/>
            <a:rect l="l" t="t" r="r" b="b"/>
            <a:pathLst>
              <a:path w="1814871" h="1967340">
                <a:moveTo>
                  <a:pt x="0" y="0"/>
                </a:moveTo>
                <a:lnTo>
                  <a:pt x="1814872" y="0"/>
                </a:lnTo>
                <a:lnTo>
                  <a:pt x="1814872" y="1967340"/>
                </a:lnTo>
                <a:lnTo>
                  <a:pt x="0" y="19673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12" name="TextBox 12"/>
          <p:cNvSpPr txBox="1"/>
          <p:nvPr/>
        </p:nvSpPr>
        <p:spPr>
          <a:xfrm>
            <a:off x="146317" y="506919"/>
            <a:ext cx="6297659" cy="818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84"/>
              </a:lnSpc>
            </a:pPr>
            <a:r>
              <a:rPr lang="en-US" sz="6576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this is equal</a:t>
            </a:r>
          </a:p>
        </p:txBody>
      </p:sp>
      <p:sp>
        <p:nvSpPr>
          <p:cNvPr id="13" name="Freeform 13"/>
          <p:cNvSpPr/>
          <p:nvPr/>
        </p:nvSpPr>
        <p:spPr>
          <a:xfrm>
            <a:off x="14789124" y="2449520"/>
            <a:ext cx="1814871" cy="1967340"/>
          </a:xfrm>
          <a:custGeom>
            <a:avLst/>
            <a:gdLst/>
            <a:ahLst/>
            <a:cxnLst/>
            <a:rect l="l" t="t" r="r" b="b"/>
            <a:pathLst>
              <a:path w="1814871" h="1967340">
                <a:moveTo>
                  <a:pt x="0" y="0"/>
                </a:moveTo>
                <a:lnTo>
                  <a:pt x="1814871" y="0"/>
                </a:lnTo>
                <a:lnTo>
                  <a:pt x="1814871" y="1967340"/>
                </a:lnTo>
                <a:lnTo>
                  <a:pt x="0" y="19673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B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3003" y="0"/>
            <a:ext cx="19284204" cy="14463153"/>
          </a:xfrm>
          <a:custGeom>
            <a:avLst/>
            <a:gdLst/>
            <a:ahLst/>
            <a:cxnLst/>
            <a:rect l="l" t="t" r="r" b="b"/>
            <a:pathLst>
              <a:path w="19284204" h="14463153">
                <a:moveTo>
                  <a:pt x="0" y="0"/>
                </a:moveTo>
                <a:lnTo>
                  <a:pt x="19284204" y="0"/>
                </a:lnTo>
                <a:lnTo>
                  <a:pt x="19284204" y="14463153"/>
                </a:lnTo>
                <a:lnTo>
                  <a:pt x="0" y="144631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3" name="Group 3"/>
          <p:cNvGrpSpPr/>
          <p:nvPr/>
        </p:nvGrpSpPr>
        <p:grpSpPr>
          <a:xfrm>
            <a:off x="587509" y="1286809"/>
            <a:ext cx="17112983" cy="8460897"/>
            <a:chOff x="0" y="0"/>
            <a:chExt cx="6242862" cy="3086558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6178121" cy="3023058"/>
            </a:xfrm>
            <a:custGeom>
              <a:avLst/>
              <a:gdLst/>
              <a:ahLst/>
              <a:cxnLst/>
              <a:rect l="l" t="t" r="r" b="b"/>
              <a:pathLst>
                <a:path w="6178121" h="3023058">
                  <a:moveTo>
                    <a:pt x="6086653" y="3023058"/>
                  </a:moveTo>
                  <a:lnTo>
                    <a:pt x="92710" y="3023058"/>
                  </a:lnTo>
                  <a:cubicBezTo>
                    <a:pt x="41910" y="3023058"/>
                    <a:pt x="0" y="2981148"/>
                    <a:pt x="0" y="293034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085382" y="0"/>
                  </a:lnTo>
                  <a:cubicBezTo>
                    <a:pt x="6136182" y="0"/>
                    <a:pt x="6178093" y="41910"/>
                    <a:pt x="6178093" y="92710"/>
                  </a:cubicBezTo>
                  <a:lnTo>
                    <a:pt x="6178093" y="2929078"/>
                  </a:lnTo>
                  <a:cubicBezTo>
                    <a:pt x="6179362" y="2981148"/>
                    <a:pt x="6137453" y="3023058"/>
                    <a:pt x="6086653" y="302305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6242863" cy="3086558"/>
            </a:xfrm>
            <a:custGeom>
              <a:avLst/>
              <a:gdLst/>
              <a:ahLst/>
              <a:cxnLst/>
              <a:rect l="l" t="t" r="r" b="b"/>
              <a:pathLst>
                <a:path w="6242863" h="3086558">
                  <a:moveTo>
                    <a:pt x="6118403" y="59690"/>
                  </a:moveTo>
                  <a:cubicBezTo>
                    <a:pt x="6153962" y="59690"/>
                    <a:pt x="6183173" y="88900"/>
                    <a:pt x="6183173" y="124460"/>
                  </a:cubicBezTo>
                  <a:lnTo>
                    <a:pt x="6183173" y="2962098"/>
                  </a:lnTo>
                  <a:cubicBezTo>
                    <a:pt x="6183173" y="2997658"/>
                    <a:pt x="6153962" y="3026868"/>
                    <a:pt x="6118403" y="3026868"/>
                  </a:cubicBezTo>
                  <a:lnTo>
                    <a:pt x="124460" y="3026868"/>
                  </a:lnTo>
                  <a:cubicBezTo>
                    <a:pt x="88900" y="3026868"/>
                    <a:pt x="59690" y="2997658"/>
                    <a:pt x="59690" y="296209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118403" y="59690"/>
                  </a:lnTo>
                  <a:moveTo>
                    <a:pt x="6118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62098"/>
                  </a:lnTo>
                  <a:cubicBezTo>
                    <a:pt x="0" y="3030678"/>
                    <a:pt x="55880" y="3086558"/>
                    <a:pt x="124460" y="3086558"/>
                  </a:cubicBezTo>
                  <a:lnTo>
                    <a:pt x="6118403" y="3086558"/>
                  </a:lnTo>
                  <a:cubicBezTo>
                    <a:pt x="6186982" y="3086558"/>
                    <a:pt x="6242863" y="3030678"/>
                    <a:pt x="6242863" y="2962098"/>
                  </a:cubicBezTo>
                  <a:lnTo>
                    <a:pt x="6242863" y="124460"/>
                  </a:lnTo>
                  <a:cubicBezTo>
                    <a:pt x="6242863" y="55880"/>
                    <a:pt x="6186982" y="0"/>
                    <a:pt x="6118403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401002" y="2118963"/>
            <a:ext cx="12368378" cy="813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4"/>
              </a:lnSpc>
            </a:pPr>
            <a:r>
              <a:rPr lang="en-US" sz="657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Who is this??</a:t>
            </a:r>
          </a:p>
        </p:txBody>
      </p:sp>
      <p:sp>
        <p:nvSpPr>
          <p:cNvPr id="7" name="Freeform 7"/>
          <p:cNvSpPr/>
          <p:nvPr/>
        </p:nvSpPr>
        <p:spPr>
          <a:xfrm flipH="1">
            <a:off x="3905382" y="4066941"/>
            <a:ext cx="11709816" cy="5152319"/>
          </a:xfrm>
          <a:custGeom>
            <a:avLst/>
            <a:gdLst/>
            <a:ahLst/>
            <a:cxnLst/>
            <a:rect l="l" t="t" r="r" b="b"/>
            <a:pathLst>
              <a:path w="11709816" h="5152319">
                <a:moveTo>
                  <a:pt x="11709816" y="0"/>
                </a:moveTo>
                <a:lnTo>
                  <a:pt x="0" y="0"/>
                </a:lnTo>
                <a:lnTo>
                  <a:pt x="0" y="5152319"/>
                </a:lnTo>
                <a:lnTo>
                  <a:pt x="11709816" y="5152319"/>
                </a:lnTo>
                <a:lnTo>
                  <a:pt x="11709816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B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23003" y="0"/>
            <a:ext cx="19284204" cy="14463153"/>
          </a:xfrm>
          <a:custGeom>
            <a:avLst/>
            <a:gdLst/>
            <a:ahLst/>
            <a:cxnLst/>
            <a:rect l="l" t="t" r="r" b="b"/>
            <a:pathLst>
              <a:path w="19284204" h="14463153">
                <a:moveTo>
                  <a:pt x="0" y="0"/>
                </a:moveTo>
                <a:lnTo>
                  <a:pt x="19284204" y="0"/>
                </a:lnTo>
                <a:lnTo>
                  <a:pt x="19284204" y="14463153"/>
                </a:lnTo>
                <a:lnTo>
                  <a:pt x="0" y="144631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3" name="Group 3"/>
          <p:cNvGrpSpPr/>
          <p:nvPr/>
        </p:nvGrpSpPr>
        <p:grpSpPr>
          <a:xfrm>
            <a:off x="587509" y="1286809"/>
            <a:ext cx="17112983" cy="8460897"/>
            <a:chOff x="0" y="0"/>
            <a:chExt cx="6242862" cy="3086558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6178121" cy="3023058"/>
            </a:xfrm>
            <a:custGeom>
              <a:avLst/>
              <a:gdLst/>
              <a:ahLst/>
              <a:cxnLst/>
              <a:rect l="l" t="t" r="r" b="b"/>
              <a:pathLst>
                <a:path w="6178121" h="3023058">
                  <a:moveTo>
                    <a:pt x="6086653" y="3023058"/>
                  </a:moveTo>
                  <a:lnTo>
                    <a:pt x="92710" y="3023058"/>
                  </a:lnTo>
                  <a:cubicBezTo>
                    <a:pt x="41910" y="3023058"/>
                    <a:pt x="0" y="2981148"/>
                    <a:pt x="0" y="293034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085382" y="0"/>
                  </a:lnTo>
                  <a:cubicBezTo>
                    <a:pt x="6136182" y="0"/>
                    <a:pt x="6178093" y="41910"/>
                    <a:pt x="6178093" y="92710"/>
                  </a:cubicBezTo>
                  <a:lnTo>
                    <a:pt x="6178093" y="2929078"/>
                  </a:lnTo>
                  <a:cubicBezTo>
                    <a:pt x="6179362" y="2981148"/>
                    <a:pt x="6137453" y="3023058"/>
                    <a:pt x="6086653" y="302305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E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6242863" cy="3086558"/>
            </a:xfrm>
            <a:custGeom>
              <a:avLst/>
              <a:gdLst/>
              <a:ahLst/>
              <a:cxnLst/>
              <a:rect l="l" t="t" r="r" b="b"/>
              <a:pathLst>
                <a:path w="6242863" h="3086558">
                  <a:moveTo>
                    <a:pt x="6118403" y="59690"/>
                  </a:moveTo>
                  <a:cubicBezTo>
                    <a:pt x="6153962" y="59690"/>
                    <a:pt x="6183173" y="88900"/>
                    <a:pt x="6183173" y="124460"/>
                  </a:cubicBezTo>
                  <a:lnTo>
                    <a:pt x="6183173" y="2962098"/>
                  </a:lnTo>
                  <a:cubicBezTo>
                    <a:pt x="6183173" y="2997658"/>
                    <a:pt x="6153962" y="3026868"/>
                    <a:pt x="6118403" y="3026868"/>
                  </a:cubicBezTo>
                  <a:lnTo>
                    <a:pt x="124460" y="3026868"/>
                  </a:lnTo>
                  <a:cubicBezTo>
                    <a:pt x="88900" y="3026868"/>
                    <a:pt x="59690" y="2997658"/>
                    <a:pt x="59690" y="296209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118403" y="59690"/>
                  </a:lnTo>
                  <a:moveTo>
                    <a:pt x="61184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62098"/>
                  </a:lnTo>
                  <a:cubicBezTo>
                    <a:pt x="0" y="3030678"/>
                    <a:pt x="55880" y="3086558"/>
                    <a:pt x="124460" y="3086558"/>
                  </a:cubicBezTo>
                  <a:lnTo>
                    <a:pt x="6118403" y="3086558"/>
                  </a:lnTo>
                  <a:cubicBezTo>
                    <a:pt x="6186982" y="3086558"/>
                    <a:pt x="6242863" y="3030678"/>
                    <a:pt x="6242863" y="2962098"/>
                  </a:cubicBezTo>
                  <a:lnTo>
                    <a:pt x="6242863" y="124460"/>
                  </a:lnTo>
                  <a:cubicBezTo>
                    <a:pt x="6242863" y="55880"/>
                    <a:pt x="6186982" y="0"/>
                    <a:pt x="6118403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401002" y="2118963"/>
            <a:ext cx="12368378" cy="813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4"/>
              </a:lnSpc>
            </a:pPr>
            <a:r>
              <a:rPr lang="en-US" sz="657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This is a hungry crocodile..</a:t>
            </a:r>
          </a:p>
        </p:txBody>
      </p:sp>
      <p:sp>
        <p:nvSpPr>
          <p:cNvPr id="7" name="Freeform 7"/>
          <p:cNvSpPr/>
          <p:nvPr/>
        </p:nvSpPr>
        <p:spPr>
          <a:xfrm flipH="1">
            <a:off x="3905382" y="4066941"/>
            <a:ext cx="11709816" cy="5152319"/>
          </a:xfrm>
          <a:custGeom>
            <a:avLst/>
            <a:gdLst/>
            <a:ahLst/>
            <a:cxnLst/>
            <a:rect l="l" t="t" r="r" b="b"/>
            <a:pathLst>
              <a:path w="11709816" h="5152319">
                <a:moveTo>
                  <a:pt x="11709816" y="0"/>
                </a:moveTo>
                <a:lnTo>
                  <a:pt x="0" y="0"/>
                </a:lnTo>
                <a:lnTo>
                  <a:pt x="0" y="5152319"/>
                </a:lnTo>
                <a:lnTo>
                  <a:pt x="11709816" y="5152319"/>
                </a:lnTo>
                <a:lnTo>
                  <a:pt x="11709816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Custom</PresentationFormat>
  <Paragraphs>40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More Sugar</vt:lpstr>
      <vt:lpstr>Bobby Jones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and less..</dc:title>
  <cp:lastModifiedBy>Shaima Abdelrahman Abdalla Almaazmi</cp:lastModifiedBy>
  <cp:revision>3</cp:revision>
  <dcterms:created xsi:type="dcterms:W3CDTF">2006-08-16T00:00:00Z</dcterms:created>
  <dcterms:modified xsi:type="dcterms:W3CDTF">2026-05-11T05:22:58Z</dcterms:modified>
  <dc:identifier>DAHFTmIQTKI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2026-05-10T16:49:18Z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58a71a32-f441-496e-80dd-518a8ae40b29</vt:lpwstr>
  </property>
  <property fmtid="{D5CDD505-2E9C-101B-9397-08002B2CF9AE}" pid="7" name="MSIP_Label_defa4170-0d19-0005-0004-bc88714345d2_ActionId">
    <vt:lpwstr>cb34a469-c2e0-4c77-8d5e-cef9700ea9ad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10, 3, 0, 1</vt:lpwstr>
  </property>
</Properties>
</file>