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Sakkal Majalla" panose="02000000000000000000" pitchFamily="2" charset="-78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8B12A9-5E53-40FF-A4ED-1C8161A2E2E9}" v="66" dt="2023-11-06T12:06:06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824" y="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ima almaazmi" userId="eb069308703b9d8e" providerId="LiveId" clId="{DA8B12A9-5E53-40FF-A4ED-1C8161A2E2E9}"/>
    <pc:docChg chg="undo custSel modSld">
      <pc:chgData name="shaima almaazmi" userId="eb069308703b9d8e" providerId="LiveId" clId="{DA8B12A9-5E53-40FF-A4ED-1C8161A2E2E9}" dt="2023-11-06T12:06:06.970" v="94"/>
      <pc:docMkLst>
        <pc:docMk/>
      </pc:docMkLst>
      <pc:sldChg chg="addSp modSp mod modAnim">
        <pc:chgData name="shaima almaazmi" userId="eb069308703b9d8e" providerId="LiveId" clId="{DA8B12A9-5E53-40FF-A4ED-1C8161A2E2E9}" dt="2023-11-06T11:46:57.417" v="60" actId="20577"/>
        <pc:sldMkLst>
          <pc:docMk/>
          <pc:sldMk cId="0" sldId="256"/>
        </pc:sldMkLst>
        <pc:spChg chg="mod">
          <ac:chgData name="shaima almaazmi" userId="eb069308703b9d8e" providerId="LiveId" clId="{DA8B12A9-5E53-40FF-A4ED-1C8161A2E2E9}" dt="2023-10-24T14:54:39.845" v="0" actId="2711"/>
          <ac:spMkLst>
            <pc:docMk/>
            <pc:sldMk cId="0" sldId="256"/>
            <ac:spMk id="23" creationId="{00000000-0000-0000-0000-000000000000}"/>
          </ac:spMkLst>
        </pc:spChg>
        <pc:spChg chg="mod">
          <ac:chgData name="shaima almaazmi" userId="eb069308703b9d8e" providerId="LiveId" clId="{DA8B12A9-5E53-40FF-A4ED-1C8161A2E2E9}" dt="2023-11-06T11:46:57.417" v="60" actId="20577"/>
          <ac:spMkLst>
            <pc:docMk/>
            <pc:sldMk cId="0" sldId="256"/>
            <ac:spMk id="24" creationId="{00000000-0000-0000-0000-000000000000}"/>
          </ac:spMkLst>
        </pc:spChg>
        <pc:picChg chg="add mod">
          <ac:chgData name="shaima almaazmi" userId="eb069308703b9d8e" providerId="LiveId" clId="{DA8B12A9-5E53-40FF-A4ED-1C8161A2E2E9}" dt="2023-10-24T15:01:17.564" v="37"/>
          <ac:picMkLst>
            <pc:docMk/>
            <pc:sldMk cId="0" sldId="256"/>
            <ac:picMk id="26" creationId="{D719AB6B-DB38-70D1-4356-34049EABAA4C}"/>
          </ac:picMkLst>
        </pc:picChg>
      </pc:sldChg>
      <pc:sldChg chg="addSp delSp modSp mod delAnim modAnim">
        <pc:chgData name="shaima almaazmi" userId="eb069308703b9d8e" providerId="LiveId" clId="{DA8B12A9-5E53-40FF-A4ED-1C8161A2E2E9}" dt="2023-11-06T12:05:39.716" v="85"/>
        <pc:sldMkLst>
          <pc:docMk/>
          <pc:sldMk cId="0" sldId="257"/>
        </pc:sldMkLst>
        <pc:spChg chg="del ord">
          <ac:chgData name="shaima almaazmi" userId="eb069308703b9d8e" providerId="LiveId" clId="{DA8B12A9-5E53-40FF-A4ED-1C8161A2E2E9}" dt="2023-11-06T12:05:25.623" v="81" actId="478"/>
          <ac:spMkLst>
            <pc:docMk/>
            <pc:sldMk cId="0" sldId="257"/>
            <ac:spMk id="33" creationId="{00000000-0000-0000-0000-000000000000}"/>
          </ac:spMkLst>
        </pc:spChg>
        <pc:spChg chg="mod">
          <ac:chgData name="shaima almaazmi" userId="eb069308703b9d8e" providerId="LiveId" clId="{DA8B12A9-5E53-40FF-A4ED-1C8161A2E2E9}" dt="2023-10-24T15:03:17.184" v="45"/>
          <ac:spMkLst>
            <pc:docMk/>
            <pc:sldMk cId="0" sldId="257"/>
            <ac:spMk id="34" creationId="{00000000-0000-0000-0000-000000000000}"/>
          </ac:spMkLst>
        </pc:spChg>
        <pc:spChg chg="add mod">
          <ac:chgData name="shaima almaazmi" userId="eb069308703b9d8e" providerId="LiveId" clId="{DA8B12A9-5E53-40FF-A4ED-1C8161A2E2E9}" dt="2023-11-06T12:05:25.936" v="82"/>
          <ac:spMkLst>
            <pc:docMk/>
            <pc:sldMk cId="0" sldId="257"/>
            <ac:spMk id="36" creationId="{57CDCB21-D84E-7B3A-5D67-D02B31A05784}"/>
          </ac:spMkLst>
        </pc:spChg>
        <pc:picChg chg="del ord">
          <ac:chgData name="shaima almaazmi" userId="eb069308703b9d8e" providerId="LiveId" clId="{DA8B12A9-5E53-40FF-A4ED-1C8161A2E2E9}" dt="2023-11-06T12:05:28.667" v="83" actId="478"/>
          <ac:picMkLst>
            <pc:docMk/>
            <pc:sldMk cId="0" sldId="257"/>
            <ac:picMk id="31" creationId="{00000000-0000-0000-0000-000000000000}"/>
          </ac:picMkLst>
        </pc:picChg>
        <pc:picChg chg="add mod">
          <ac:chgData name="shaima almaazmi" userId="eb069308703b9d8e" providerId="LiveId" clId="{DA8B12A9-5E53-40FF-A4ED-1C8161A2E2E9}" dt="2023-11-06T11:50:23.269" v="62" actId="1076"/>
          <ac:picMkLst>
            <pc:docMk/>
            <pc:sldMk cId="0" sldId="257"/>
            <ac:picMk id="35" creationId="{571F8622-124D-EAF6-D040-65F4D65F7B09}"/>
          </ac:picMkLst>
        </pc:picChg>
        <pc:picChg chg="add mod">
          <ac:chgData name="shaima almaazmi" userId="eb069308703b9d8e" providerId="LiveId" clId="{DA8B12A9-5E53-40FF-A4ED-1C8161A2E2E9}" dt="2023-11-06T12:05:28.920" v="84"/>
          <ac:picMkLst>
            <pc:docMk/>
            <pc:sldMk cId="0" sldId="257"/>
            <ac:picMk id="37" creationId="{5C020F53-7EBB-74E3-037D-42D3EE0724E0}"/>
          </ac:picMkLst>
        </pc:picChg>
      </pc:sldChg>
      <pc:sldChg chg="addSp delSp modSp mod delAnim modAnim">
        <pc:chgData name="shaima almaazmi" userId="eb069308703b9d8e" providerId="LiveId" clId="{DA8B12A9-5E53-40FF-A4ED-1C8161A2E2E9}" dt="2023-11-06T12:05:55.298" v="89"/>
        <pc:sldMkLst>
          <pc:docMk/>
          <pc:sldMk cId="0" sldId="258"/>
        </pc:sldMkLst>
        <pc:spChg chg="mod">
          <ac:chgData name="shaima almaazmi" userId="eb069308703b9d8e" providerId="LiveId" clId="{DA8B12A9-5E53-40FF-A4ED-1C8161A2E2E9}" dt="2023-10-24T15:03:27.203" v="46"/>
          <ac:spMkLst>
            <pc:docMk/>
            <pc:sldMk cId="0" sldId="258"/>
            <ac:spMk id="35" creationId="{00000000-0000-0000-0000-000000000000}"/>
          </ac:spMkLst>
        </pc:spChg>
        <pc:picChg chg="del">
          <ac:chgData name="shaima almaazmi" userId="eb069308703b9d8e" providerId="LiveId" clId="{DA8B12A9-5E53-40FF-A4ED-1C8161A2E2E9}" dt="2023-11-06T12:05:48.626" v="86" actId="478"/>
          <ac:picMkLst>
            <pc:docMk/>
            <pc:sldMk cId="0" sldId="258"/>
            <ac:picMk id="31" creationId="{00000000-0000-0000-0000-000000000000}"/>
          </ac:picMkLst>
        </pc:picChg>
        <pc:picChg chg="del">
          <ac:chgData name="shaima almaazmi" userId="eb069308703b9d8e" providerId="LiveId" clId="{DA8B12A9-5E53-40FF-A4ED-1C8161A2E2E9}" dt="2023-11-06T12:05:48.626" v="86" actId="478"/>
          <ac:picMkLst>
            <pc:docMk/>
            <pc:sldMk cId="0" sldId="258"/>
            <ac:picMk id="32" creationId="{00000000-0000-0000-0000-000000000000}"/>
          </ac:picMkLst>
        </pc:picChg>
        <pc:picChg chg="add mod">
          <ac:chgData name="shaima almaazmi" userId="eb069308703b9d8e" providerId="LiveId" clId="{DA8B12A9-5E53-40FF-A4ED-1C8161A2E2E9}" dt="2023-11-06T11:51:09.735" v="66"/>
          <ac:picMkLst>
            <pc:docMk/>
            <pc:sldMk cId="0" sldId="258"/>
            <ac:picMk id="36" creationId="{E4DD4379-B56C-0032-484B-E56337D4DE9E}"/>
          </ac:picMkLst>
        </pc:picChg>
        <pc:picChg chg="add mod">
          <ac:chgData name="shaima almaazmi" userId="eb069308703b9d8e" providerId="LiveId" clId="{DA8B12A9-5E53-40FF-A4ED-1C8161A2E2E9}" dt="2023-11-06T12:05:48.886" v="87"/>
          <ac:picMkLst>
            <pc:docMk/>
            <pc:sldMk cId="0" sldId="258"/>
            <ac:picMk id="37" creationId="{1CAEB13C-51E0-0C86-3D59-2751063F223C}"/>
          </ac:picMkLst>
        </pc:picChg>
        <pc:picChg chg="add mod">
          <ac:chgData name="shaima almaazmi" userId="eb069308703b9d8e" providerId="LiveId" clId="{DA8B12A9-5E53-40FF-A4ED-1C8161A2E2E9}" dt="2023-11-06T12:05:48.886" v="87"/>
          <ac:picMkLst>
            <pc:docMk/>
            <pc:sldMk cId="0" sldId="258"/>
            <ac:picMk id="38" creationId="{1CC487E8-81A0-D205-ED85-9DA6C6D9E8D0}"/>
          </ac:picMkLst>
        </pc:picChg>
      </pc:sldChg>
      <pc:sldChg chg="addSp delSp modSp mod delAnim modAnim">
        <pc:chgData name="shaima almaazmi" userId="eb069308703b9d8e" providerId="LiveId" clId="{DA8B12A9-5E53-40FF-A4ED-1C8161A2E2E9}" dt="2023-11-06T12:06:06.970" v="94"/>
        <pc:sldMkLst>
          <pc:docMk/>
          <pc:sldMk cId="0" sldId="259"/>
        </pc:sldMkLst>
        <pc:spChg chg="mod">
          <ac:chgData name="shaima almaazmi" userId="eb069308703b9d8e" providerId="LiveId" clId="{DA8B12A9-5E53-40FF-A4ED-1C8161A2E2E9}" dt="2023-10-24T14:55:12.834" v="2" actId="14100"/>
          <ac:spMkLst>
            <pc:docMk/>
            <pc:sldMk cId="0" sldId="259"/>
            <ac:spMk id="34" creationId="{00000000-0000-0000-0000-000000000000}"/>
          </ac:spMkLst>
        </pc:spChg>
        <pc:spChg chg="mod">
          <ac:chgData name="shaima almaazmi" userId="eb069308703b9d8e" providerId="LiveId" clId="{DA8B12A9-5E53-40FF-A4ED-1C8161A2E2E9}" dt="2023-10-24T15:03:37.228" v="47"/>
          <ac:spMkLst>
            <pc:docMk/>
            <pc:sldMk cId="0" sldId="259"/>
            <ac:spMk id="36" creationId="{00000000-0000-0000-0000-000000000000}"/>
          </ac:spMkLst>
        </pc:spChg>
        <pc:picChg chg="del">
          <ac:chgData name="shaima almaazmi" userId="eb069308703b9d8e" providerId="LiveId" clId="{DA8B12A9-5E53-40FF-A4ED-1C8161A2E2E9}" dt="2023-11-06T12:06:00.076" v="90" actId="478"/>
          <ac:picMkLst>
            <pc:docMk/>
            <pc:sldMk cId="0" sldId="259"/>
            <ac:picMk id="31" creationId="{00000000-0000-0000-0000-000000000000}"/>
          </ac:picMkLst>
        </pc:picChg>
        <pc:picChg chg="del mod">
          <ac:chgData name="shaima almaazmi" userId="eb069308703b9d8e" providerId="LiveId" clId="{DA8B12A9-5E53-40FF-A4ED-1C8161A2E2E9}" dt="2023-11-06T12:06:00.076" v="90" actId="478"/>
          <ac:picMkLst>
            <pc:docMk/>
            <pc:sldMk cId="0" sldId="259"/>
            <ac:picMk id="32" creationId="{00000000-0000-0000-0000-000000000000}"/>
          </ac:picMkLst>
        </pc:picChg>
        <pc:picChg chg="del">
          <ac:chgData name="shaima almaazmi" userId="eb069308703b9d8e" providerId="LiveId" clId="{DA8B12A9-5E53-40FF-A4ED-1C8161A2E2E9}" dt="2023-11-06T12:06:00.076" v="90" actId="478"/>
          <ac:picMkLst>
            <pc:docMk/>
            <pc:sldMk cId="0" sldId="259"/>
            <ac:picMk id="35" creationId="{00000000-0000-0000-0000-000000000000}"/>
          </ac:picMkLst>
        </pc:picChg>
        <pc:picChg chg="add mod">
          <ac:chgData name="shaima almaazmi" userId="eb069308703b9d8e" providerId="LiveId" clId="{DA8B12A9-5E53-40FF-A4ED-1C8161A2E2E9}" dt="2023-11-06T11:51:28.760" v="71"/>
          <ac:picMkLst>
            <pc:docMk/>
            <pc:sldMk cId="0" sldId="259"/>
            <ac:picMk id="37" creationId="{BFE62656-CB9C-7CCA-518D-C63564ADBD23}"/>
          </ac:picMkLst>
        </pc:picChg>
        <pc:picChg chg="add mod">
          <ac:chgData name="shaima almaazmi" userId="eb069308703b9d8e" providerId="LiveId" clId="{DA8B12A9-5E53-40FF-A4ED-1C8161A2E2E9}" dt="2023-11-06T12:06:00.417" v="91"/>
          <ac:picMkLst>
            <pc:docMk/>
            <pc:sldMk cId="0" sldId="259"/>
            <ac:picMk id="38" creationId="{E418108E-3533-D0FC-87B0-921B9E1B2B86}"/>
          </ac:picMkLst>
        </pc:picChg>
        <pc:picChg chg="add mod">
          <ac:chgData name="shaima almaazmi" userId="eb069308703b9d8e" providerId="LiveId" clId="{DA8B12A9-5E53-40FF-A4ED-1C8161A2E2E9}" dt="2023-11-06T12:06:00.417" v="91"/>
          <ac:picMkLst>
            <pc:docMk/>
            <pc:sldMk cId="0" sldId="259"/>
            <ac:picMk id="39" creationId="{8A64635A-8CB3-33D1-EEC3-FB4295565C41}"/>
          </ac:picMkLst>
        </pc:picChg>
        <pc:picChg chg="add mod">
          <ac:chgData name="shaima almaazmi" userId="eb069308703b9d8e" providerId="LiveId" clId="{DA8B12A9-5E53-40FF-A4ED-1C8161A2E2E9}" dt="2023-11-06T12:06:00.417" v="91"/>
          <ac:picMkLst>
            <pc:docMk/>
            <pc:sldMk cId="0" sldId="259"/>
            <ac:picMk id="40" creationId="{4678389B-9C70-E726-D02F-3A4AC9FD789D}"/>
          </ac:picMkLst>
        </pc:picChg>
      </pc:sldChg>
      <pc:sldChg chg="modSp mod">
        <pc:chgData name="shaima almaazmi" userId="eb069308703b9d8e" providerId="LiveId" clId="{DA8B12A9-5E53-40FF-A4ED-1C8161A2E2E9}" dt="2023-10-24T14:55:34.313" v="6" actId="1076"/>
        <pc:sldMkLst>
          <pc:docMk/>
          <pc:sldMk cId="0" sldId="260"/>
        </pc:sldMkLst>
        <pc:spChg chg="mod">
          <ac:chgData name="shaima almaazmi" userId="eb069308703b9d8e" providerId="LiveId" clId="{DA8B12A9-5E53-40FF-A4ED-1C8161A2E2E9}" dt="2023-10-24T14:55:30.715" v="5" actId="1076"/>
          <ac:spMkLst>
            <pc:docMk/>
            <pc:sldMk cId="0" sldId="260"/>
            <ac:spMk id="20" creationId="{00000000-0000-0000-0000-000000000000}"/>
          </ac:spMkLst>
        </pc:spChg>
        <pc:spChg chg="mod">
          <ac:chgData name="shaima almaazmi" userId="eb069308703b9d8e" providerId="LiveId" clId="{DA8B12A9-5E53-40FF-A4ED-1C8161A2E2E9}" dt="2023-10-24T14:55:34.313" v="6" actId="1076"/>
          <ac:spMkLst>
            <pc:docMk/>
            <pc:sldMk cId="0" sldId="260"/>
            <ac:spMk id="2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sv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9.png"/><Relationship Id="rId7" Type="http://schemas.openxmlformats.org/officeDocument/2006/relationships/image" Target="../media/image18.svg"/><Relationship Id="rId12" Type="http://schemas.openxmlformats.org/officeDocument/2006/relationships/image" Target="../media/image22.png"/><Relationship Id="rId17" Type="http://schemas.openxmlformats.org/officeDocument/2006/relationships/slide" Target="slide3.xml"/><Relationship Id="rId2" Type="http://schemas.microsoft.com/office/2007/relationships/media" Target="../media/media2.mp3"/><Relationship Id="rId16" Type="http://schemas.openxmlformats.org/officeDocument/2006/relationships/image" Target="../media/image26.gif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svg"/><Relationship Id="rId5" Type="http://schemas.openxmlformats.org/officeDocument/2006/relationships/image" Target="../media/image2.svg"/><Relationship Id="rId15" Type="http://schemas.openxmlformats.org/officeDocument/2006/relationships/image" Target="../media/image25.svg"/><Relationship Id="rId23" Type="http://schemas.openxmlformats.org/officeDocument/2006/relationships/image" Target="../media/image15.gif"/><Relationship Id="rId10" Type="http://schemas.openxmlformats.org/officeDocument/2006/relationships/image" Target="../media/image20.png"/><Relationship Id="rId19" Type="http://schemas.openxmlformats.org/officeDocument/2006/relationships/image" Target="../media/image28.svg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svg"/><Relationship Id="rId1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1.gif"/><Relationship Id="rId20" Type="http://schemas.openxmlformats.org/officeDocument/2006/relationships/image" Target="../media/image28.sv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svg"/><Relationship Id="rId5" Type="http://schemas.openxmlformats.org/officeDocument/2006/relationships/image" Target="../media/image2.svg"/><Relationship Id="rId15" Type="http://schemas.openxmlformats.org/officeDocument/2006/relationships/image" Target="../media/image25.svg"/><Relationship Id="rId23" Type="http://schemas.openxmlformats.org/officeDocument/2006/relationships/image" Target="../media/image33.gif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svg"/><Relationship Id="rId18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8.svg"/><Relationship Id="rId7" Type="http://schemas.openxmlformats.org/officeDocument/2006/relationships/image" Target="../media/image18.svg"/><Relationship Id="rId12" Type="http://schemas.openxmlformats.org/officeDocument/2006/relationships/image" Target="../media/image22.png"/><Relationship Id="rId17" Type="http://schemas.openxmlformats.org/officeDocument/2006/relationships/image" Target="../media/image35.png"/><Relationship Id="rId25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svg"/><Relationship Id="rId24" Type="http://schemas.openxmlformats.org/officeDocument/2006/relationships/image" Target="../media/image33.gif"/><Relationship Id="rId5" Type="http://schemas.openxmlformats.org/officeDocument/2006/relationships/image" Target="../media/image2.svg"/><Relationship Id="rId15" Type="http://schemas.openxmlformats.org/officeDocument/2006/relationships/image" Target="../media/image25.svg"/><Relationship Id="rId23" Type="http://schemas.openxmlformats.org/officeDocument/2006/relationships/image" Target="../media/image15.gif"/><Relationship Id="rId10" Type="http://schemas.openxmlformats.org/officeDocument/2006/relationships/image" Target="../media/image20.png"/><Relationship Id="rId19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9008" y="6586051"/>
            <a:ext cx="1556108" cy="2499772"/>
          </a:xfrm>
          <a:custGeom>
            <a:avLst/>
            <a:gdLst/>
            <a:ahLst/>
            <a:cxnLst/>
            <a:rect l="l" t="t" r="r" b="b"/>
            <a:pathLst>
              <a:path w="1556108" h="2499772">
                <a:moveTo>
                  <a:pt x="1556108" y="0"/>
                </a:moveTo>
                <a:lnTo>
                  <a:pt x="0" y="0"/>
                </a:lnTo>
                <a:lnTo>
                  <a:pt x="0" y="2499772"/>
                </a:lnTo>
                <a:lnTo>
                  <a:pt x="1556108" y="2499772"/>
                </a:lnTo>
                <a:lnTo>
                  <a:pt x="1556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274880" y="9085823"/>
            <a:ext cx="6327143" cy="1589695"/>
          </a:xfrm>
          <a:custGeom>
            <a:avLst/>
            <a:gdLst/>
            <a:ahLst/>
            <a:cxnLst/>
            <a:rect l="l" t="t" r="r" b="b"/>
            <a:pathLst>
              <a:path w="6327143" h="1589695">
                <a:moveTo>
                  <a:pt x="0" y="0"/>
                </a:moveTo>
                <a:lnTo>
                  <a:pt x="6327143" y="0"/>
                </a:lnTo>
                <a:lnTo>
                  <a:pt x="6327143" y="1589695"/>
                </a:lnTo>
                <a:lnTo>
                  <a:pt x="0" y="1589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6033213" y="9085823"/>
            <a:ext cx="6327143" cy="1589695"/>
          </a:xfrm>
          <a:custGeom>
            <a:avLst/>
            <a:gdLst/>
            <a:ahLst/>
            <a:cxnLst/>
            <a:rect l="l" t="t" r="r" b="b"/>
            <a:pathLst>
              <a:path w="6327143" h="1589695">
                <a:moveTo>
                  <a:pt x="0" y="0"/>
                </a:moveTo>
                <a:lnTo>
                  <a:pt x="6327143" y="0"/>
                </a:lnTo>
                <a:lnTo>
                  <a:pt x="6327143" y="1589695"/>
                </a:lnTo>
                <a:lnTo>
                  <a:pt x="0" y="1589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12349487" y="9085823"/>
            <a:ext cx="6327143" cy="1589695"/>
          </a:xfrm>
          <a:custGeom>
            <a:avLst/>
            <a:gdLst/>
            <a:ahLst/>
            <a:cxnLst/>
            <a:rect l="l" t="t" r="r" b="b"/>
            <a:pathLst>
              <a:path w="6327143" h="1589695">
                <a:moveTo>
                  <a:pt x="0" y="0"/>
                </a:moveTo>
                <a:lnTo>
                  <a:pt x="6327143" y="0"/>
                </a:lnTo>
                <a:lnTo>
                  <a:pt x="6327143" y="1589695"/>
                </a:lnTo>
                <a:lnTo>
                  <a:pt x="0" y="1589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2378298" y="5143500"/>
            <a:ext cx="4315656" cy="3900274"/>
          </a:xfrm>
          <a:custGeom>
            <a:avLst/>
            <a:gdLst/>
            <a:ahLst/>
            <a:cxnLst/>
            <a:rect l="l" t="t" r="r" b="b"/>
            <a:pathLst>
              <a:path w="4315656" h="3900274">
                <a:moveTo>
                  <a:pt x="0" y="0"/>
                </a:moveTo>
                <a:lnTo>
                  <a:pt x="4315656" y="0"/>
                </a:lnTo>
                <a:lnTo>
                  <a:pt x="4315656" y="3900274"/>
                </a:lnTo>
                <a:lnTo>
                  <a:pt x="0" y="3900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6362940" y="6104309"/>
            <a:ext cx="1855992" cy="2981514"/>
          </a:xfrm>
          <a:custGeom>
            <a:avLst/>
            <a:gdLst/>
            <a:ahLst/>
            <a:cxnLst/>
            <a:rect l="l" t="t" r="r" b="b"/>
            <a:pathLst>
              <a:path w="1855992" h="2981514">
                <a:moveTo>
                  <a:pt x="0" y="0"/>
                </a:moveTo>
                <a:lnTo>
                  <a:pt x="1855993" y="0"/>
                </a:lnTo>
                <a:lnTo>
                  <a:pt x="1855993" y="2981514"/>
                </a:lnTo>
                <a:lnTo>
                  <a:pt x="0" y="2981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8557016" y="5444076"/>
            <a:ext cx="4033275" cy="3599698"/>
          </a:xfrm>
          <a:custGeom>
            <a:avLst/>
            <a:gdLst/>
            <a:ahLst/>
            <a:cxnLst/>
            <a:rect l="l" t="t" r="r" b="b"/>
            <a:pathLst>
              <a:path w="4033275" h="3599698">
                <a:moveTo>
                  <a:pt x="0" y="0"/>
                </a:moveTo>
                <a:lnTo>
                  <a:pt x="4033275" y="0"/>
                </a:lnTo>
                <a:lnTo>
                  <a:pt x="4033275" y="3599698"/>
                </a:lnTo>
                <a:lnTo>
                  <a:pt x="0" y="3599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594046" y="5959404"/>
            <a:ext cx="3250984" cy="3084371"/>
          </a:xfrm>
          <a:custGeom>
            <a:avLst/>
            <a:gdLst/>
            <a:ahLst/>
            <a:cxnLst/>
            <a:rect l="l" t="t" r="r" b="b"/>
            <a:pathLst>
              <a:path w="3250984" h="3084371">
                <a:moveTo>
                  <a:pt x="0" y="0"/>
                </a:moveTo>
                <a:lnTo>
                  <a:pt x="3250983" y="0"/>
                </a:lnTo>
                <a:lnTo>
                  <a:pt x="3250983" y="3084370"/>
                </a:lnTo>
                <a:lnTo>
                  <a:pt x="0" y="3084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4683865" y="5661383"/>
            <a:ext cx="4026656" cy="3382391"/>
          </a:xfrm>
          <a:custGeom>
            <a:avLst/>
            <a:gdLst/>
            <a:ahLst/>
            <a:cxnLst/>
            <a:rect l="l" t="t" r="r" b="b"/>
            <a:pathLst>
              <a:path w="4026656" h="3382391">
                <a:moveTo>
                  <a:pt x="0" y="0"/>
                </a:moveTo>
                <a:lnTo>
                  <a:pt x="4026656" y="0"/>
                </a:lnTo>
                <a:lnTo>
                  <a:pt x="4026656" y="3382391"/>
                </a:lnTo>
                <a:lnTo>
                  <a:pt x="0" y="3382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2" name="Group 12"/>
          <p:cNvGrpSpPr/>
          <p:nvPr/>
        </p:nvGrpSpPr>
        <p:grpSpPr>
          <a:xfrm>
            <a:off x="7084001" y="1941724"/>
            <a:ext cx="4119998" cy="721559"/>
            <a:chOff x="0" y="0"/>
            <a:chExt cx="1195171" cy="2093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95171" cy="209317"/>
            </a:xfrm>
            <a:custGeom>
              <a:avLst/>
              <a:gdLst/>
              <a:ahLst/>
              <a:cxnLst/>
              <a:rect l="l" t="t" r="r" b="b"/>
              <a:pathLst>
                <a:path w="1195171" h="209317">
                  <a:moveTo>
                    <a:pt x="46978" y="0"/>
                  </a:moveTo>
                  <a:lnTo>
                    <a:pt x="1148193" y="0"/>
                  </a:lnTo>
                  <a:cubicBezTo>
                    <a:pt x="1174139" y="0"/>
                    <a:pt x="1195171" y="21033"/>
                    <a:pt x="1195171" y="46978"/>
                  </a:cubicBezTo>
                  <a:lnTo>
                    <a:pt x="1195171" y="162339"/>
                  </a:lnTo>
                  <a:cubicBezTo>
                    <a:pt x="1195171" y="188285"/>
                    <a:pt x="1174139" y="209317"/>
                    <a:pt x="1148193" y="209317"/>
                  </a:cubicBezTo>
                  <a:lnTo>
                    <a:pt x="46978" y="209317"/>
                  </a:lnTo>
                  <a:cubicBezTo>
                    <a:pt x="21033" y="209317"/>
                    <a:pt x="0" y="188285"/>
                    <a:pt x="0" y="162339"/>
                  </a:cubicBezTo>
                  <a:lnTo>
                    <a:pt x="0" y="46978"/>
                  </a:lnTo>
                  <a:cubicBezTo>
                    <a:pt x="0" y="21033"/>
                    <a:pt x="21033" y="0"/>
                    <a:pt x="46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425A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95171" cy="247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flipH="1">
            <a:off x="13985566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2377374" y="0"/>
                </a:moveTo>
                <a:lnTo>
                  <a:pt x="0" y="0"/>
                </a:lnTo>
                <a:lnTo>
                  <a:pt x="0" y="1221376"/>
                </a:lnTo>
                <a:lnTo>
                  <a:pt x="2377374" y="1221376"/>
                </a:lnTo>
                <a:lnTo>
                  <a:pt x="237737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>
            <a:off x="4315393" y="1337758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50" y="0"/>
                </a:lnTo>
                <a:lnTo>
                  <a:pt x="1877850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 flipH="1">
            <a:off x="11889046" y="1337758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>
            <a:off x="582216" y="72839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 flipH="1">
            <a:off x="15424688" y="76756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799" y="0"/>
                </a:moveTo>
                <a:lnTo>
                  <a:pt x="0" y="0"/>
                </a:lnTo>
                <a:lnTo>
                  <a:pt x="0" y="1218732"/>
                </a:lnTo>
                <a:lnTo>
                  <a:pt x="2105799" y="1218732"/>
                </a:lnTo>
                <a:lnTo>
                  <a:pt x="2105799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1755905" y="7595066"/>
            <a:ext cx="4576281" cy="2036445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7213700" y="1906386"/>
            <a:ext cx="386060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844" dirty="0" err="1">
                <a:solidFill>
                  <a:srgbClr val="00425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لعبة</a:t>
            </a:r>
            <a:r>
              <a:rPr lang="en-US" sz="3844" dirty="0">
                <a:solidFill>
                  <a:srgbClr val="00425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844" dirty="0" err="1">
                <a:solidFill>
                  <a:srgbClr val="00425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تعليمية</a:t>
            </a:r>
            <a:endParaRPr lang="en-US" sz="3844" dirty="0">
              <a:solidFill>
                <a:srgbClr val="00425A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545682" y="3846253"/>
            <a:ext cx="11302204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ar-AE" sz="10947" dirty="0">
                <a:solidFill>
                  <a:srgbClr val="00425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تمييز السيارة</a:t>
            </a:r>
            <a:endParaRPr lang="en-US" sz="10947" dirty="0">
              <a:solidFill>
                <a:srgbClr val="00425A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828550" y="8651305"/>
            <a:ext cx="6520937" cy="31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1872">
                <a:solidFill>
                  <a:srgbClr val="00425A"/>
                </a:solidFill>
                <a:cs typeface="Body Text"/>
              </a:rPr>
              <a:t>فاطمة الحوسني</a:t>
            </a:r>
          </a:p>
        </p:txBody>
      </p:sp>
      <p:pic>
        <p:nvPicPr>
          <p:cNvPr id="26" name="y2mate.com - 5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D719AB6B-DB38-70D1-4356-34049EABA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40799" y="388379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391588" y="3189965"/>
            <a:ext cx="3456687" cy="5552911"/>
          </a:xfrm>
          <a:custGeom>
            <a:avLst/>
            <a:gdLst/>
            <a:ahLst/>
            <a:cxnLst/>
            <a:rect l="l" t="t" r="r" b="b"/>
            <a:pathLst>
              <a:path w="3456687" h="5552911">
                <a:moveTo>
                  <a:pt x="3456687" y="0"/>
                </a:moveTo>
                <a:lnTo>
                  <a:pt x="0" y="0"/>
                </a:lnTo>
                <a:lnTo>
                  <a:pt x="0" y="5552910"/>
                </a:lnTo>
                <a:lnTo>
                  <a:pt x="3456687" y="5552910"/>
                </a:lnTo>
                <a:lnTo>
                  <a:pt x="3456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4205957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flipH="1">
            <a:off x="15355283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 flipH="1">
            <a:off x="333426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11032602" y="0"/>
                </a:moveTo>
                <a:lnTo>
                  <a:pt x="0" y="0"/>
                </a:lnTo>
                <a:lnTo>
                  <a:pt x="0" y="2358219"/>
                </a:lnTo>
                <a:lnTo>
                  <a:pt x="11032602" y="2358219"/>
                </a:lnTo>
                <a:lnTo>
                  <a:pt x="1103260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9144000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0" y="0"/>
                </a:moveTo>
                <a:lnTo>
                  <a:pt x="11032602" y="0"/>
                </a:lnTo>
                <a:lnTo>
                  <a:pt x="11032602" y="2358219"/>
                </a:lnTo>
                <a:lnTo>
                  <a:pt x="0" y="23582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 rot="-5400000">
            <a:off x="10839185" y="4812481"/>
            <a:ext cx="5109503" cy="5109503"/>
          </a:xfrm>
          <a:custGeom>
            <a:avLst/>
            <a:gdLst/>
            <a:ahLst/>
            <a:cxnLst/>
            <a:rect l="l" t="t" r="r" b="b"/>
            <a:pathLst>
              <a:path w="5109503" h="5109503">
                <a:moveTo>
                  <a:pt x="0" y="0"/>
                </a:moveTo>
                <a:lnTo>
                  <a:pt x="5109503" y="0"/>
                </a:lnTo>
                <a:lnTo>
                  <a:pt x="5109503" y="5109503"/>
                </a:lnTo>
                <a:lnTo>
                  <a:pt x="0" y="5109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0053205" y="4210465"/>
            <a:ext cx="7990527" cy="5009735"/>
          </a:xfrm>
          <a:custGeom>
            <a:avLst/>
            <a:gdLst/>
            <a:ahLst/>
            <a:cxnLst/>
            <a:rect l="l" t="t" r="r" b="b"/>
            <a:pathLst>
              <a:path w="7990527" h="5009735">
                <a:moveTo>
                  <a:pt x="0" y="0"/>
                </a:moveTo>
                <a:lnTo>
                  <a:pt x="7990527" y="0"/>
                </a:lnTo>
                <a:lnTo>
                  <a:pt x="7990527" y="5009735"/>
                </a:lnTo>
                <a:lnTo>
                  <a:pt x="0" y="5009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 flipH="1">
            <a:off x="-8328228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11032602" y="0"/>
                </a:moveTo>
                <a:lnTo>
                  <a:pt x="0" y="0"/>
                </a:lnTo>
                <a:lnTo>
                  <a:pt x="0" y="2358219"/>
                </a:lnTo>
                <a:lnTo>
                  <a:pt x="11032602" y="2358219"/>
                </a:lnTo>
                <a:lnTo>
                  <a:pt x="1103260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 rot="-5400000">
            <a:off x="7544286" y="6617561"/>
            <a:ext cx="893649" cy="5715198"/>
          </a:xfrm>
          <a:custGeom>
            <a:avLst/>
            <a:gdLst/>
            <a:ahLst/>
            <a:cxnLst/>
            <a:rect l="l" t="t" r="r" b="b"/>
            <a:pathLst>
              <a:path w="893649" h="5715198">
                <a:moveTo>
                  <a:pt x="0" y="0"/>
                </a:moveTo>
                <a:lnTo>
                  <a:pt x="893649" y="0"/>
                </a:lnTo>
                <a:lnTo>
                  <a:pt x="893649" y="5715198"/>
                </a:lnTo>
                <a:lnTo>
                  <a:pt x="0" y="57151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rot="-5400000">
            <a:off x="2432319" y="6588030"/>
            <a:ext cx="901636" cy="5766274"/>
          </a:xfrm>
          <a:custGeom>
            <a:avLst/>
            <a:gdLst/>
            <a:ahLst/>
            <a:cxnLst/>
            <a:rect l="l" t="t" r="r" b="b"/>
            <a:pathLst>
              <a:path w="901636" h="5766274">
                <a:moveTo>
                  <a:pt x="0" y="0"/>
                </a:moveTo>
                <a:lnTo>
                  <a:pt x="901636" y="0"/>
                </a:lnTo>
                <a:lnTo>
                  <a:pt x="901636" y="5766274"/>
                </a:lnTo>
                <a:lnTo>
                  <a:pt x="0" y="57662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6" name="Group 16"/>
          <p:cNvGrpSpPr/>
          <p:nvPr/>
        </p:nvGrpSpPr>
        <p:grpSpPr>
          <a:xfrm>
            <a:off x="12116621" y="8089722"/>
            <a:ext cx="1095795" cy="760606"/>
            <a:chOff x="0" y="0"/>
            <a:chExt cx="288604" cy="2003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8605" cy="200324"/>
            </a:xfrm>
            <a:custGeom>
              <a:avLst/>
              <a:gdLst/>
              <a:ahLst/>
              <a:cxnLst/>
              <a:rect l="l" t="t" r="r" b="b"/>
              <a:pathLst>
                <a:path w="288605" h="200324">
                  <a:moveTo>
                    <a:pt x="0" y="0"/>
                  </a:moveTo>
                  <a:lnTo>
                    <a:pt x="288605" y="0"/>
                  </a:lnTo>
                  <a:lnTo>
                    <a:pt x="288605" y="200324"/>
                  </a:lnTo>
                  <a:lnTo>
                    <a:pt x="0" y="20032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88604" cy="238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166559">
            <a:off x="12116296" y="8024650"/>
            <a:ext cx="1095795" cy="100116"/>
            <a:chOff x="0" y="0"/>
            <a:chExt cx="288604" cy="2636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8605" cy="26368"/>
            </a:xfrm>
            <a:custGeom>
              <a:avLst/>
              <a:gdLst/>
              <a:ahLst/>
              <a:cxnLst/>
              <a:rect l="l" t="t" r="r" b="b"/>
              <a:pathLst>
                <a:path w="288605" h="26368">
                  <a:moveTo>
                    <a:pt x="0" y="0"/>
                  </a:moveTo>
                  <a:lnTo>
                    <a:pt x="288605" y="0"/>
                  </a:lnTo>
                  <a:lnTo>
                    <a:pt x="288605" y="26368"/>
                  </a:lnTo>
                  <a:lnTo>
                    <a:pt x="0" y="2636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88604" cy="6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12810480" y="8409243"/>
            <a:ext cx="872202" cy="143115"/>
            <a:chOff x="0" y="0"/>
            <a:chExt cx="229716" cy="3769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575423">
            <a:off x="12228092" y="8745471"/>
            <a:ext cx="872202" cy="143115"/>
            <a:chOff x="0" y="0"/>
            <a:chExt cx="229716" cy="3769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575423">
            <a:off x="12442195" y="8761666"/>
            <a:ext cx="872202" cy="143115"/>
            <a:chOff x="0" y="0"/>
            <a:chExt cx="229716" cy="3769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14329" y="1028700"/>
            <a:ext cx="4297669" cy="2786256"/>
          </a:xfrm>
          <a:prstGeom prst="rect">
            <a:avLst/>
          </a:prstGeom>
        </p:spPr>
      </p:pic>
      <p:sp>
        <p:nvSpPr>
          <p:cNvPr id="34" name="Freeform 34">
            <a:hlinkClick r:id="rId17" action="ppaction://hlinksldjump"/>
          </p:cNvPr>
          <p:cNvSpPr/>
          <p:nvPr/>
        </p:nvSpPr>
        <p:spPr>
          <a:xfrm>
            <a:off x="15661412" y="9220200"/>
            <a:ext cx="2221618" cy="844215"/>
          </a:xfrm>
          <a:custGeom>
            <a:avLst/>
            <a:gdLst/>
            <a:ahLst/>
            <a:cxnLst/>
            <a:rect l="l" t="t" r="r" b="b"/>
            <a:pathLst>
              <a:path w="2221618" h="844215">
                <a:moveTo>
                  <a:pt x="0" y="0"/>
                </a:moveTo>
                <a:lnTo>
                  <a:pt x="2221618" y="0"/>
                </a:lnTo>
                <a:lnTo>
                  <a:pt x="2221618" y="844215"/>
                </a:lnTo>
                <a:lnTo>
                  <a:pt x="0" y="8442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35" name="y2mate.com - Sound Effect Car Horn Sound No Copyright">
            <a:hlinkClick r:id="" action="ppaction://media"/>
            <a:extLst>
              <a:ext uri="{FF2B5EF4-FFF2-40B4-BE49-F238E27FC236}">
                <a16:creationId xmlns:a16="http://schemas.microsoft.com/office/drawing/2014/main" id="{571F8622-124D-EAF6-D040-65F4D65F7B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" end="226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840532" y="235533"/>
            <a:ext cx="406400" cy="406400"/>
          </a:xfrm>
          <a:prstGeom prst="rect">
            <a:avLst/>
          </a:prstGeom>
        </p:spPr>
      </p:pic>
      <p:sp>
        <p:nvSpPr>
          <p:cNvPr id="36" name="Freeform 33">
            <a:extLst>
              <a:ext uri="{FF2B5EF4-FFF2-40B4-BE49-F238E27FC236}">
                <a16:creationId xmlns:a16="http://schemas.microsoft.com/office/drawing/2014/main" id="{57CDCB21-D84E-7B3A-5D67-D02B31A05784}"/>
              </a:ext>
            </a:extLst>
          </p:cNvPr>
          <p:cNvSpPr/>
          <p:nvPr/>
        </p:nvSpPr>
        <p:spPr>
          <a:xfrm>
            <a:off x="4110232" y="7169259"/>
            <a:ext cx="1747643" cy="1747643"/>
          </a:xfrm>
          <a:custGeom>
            <a:avLst/>
            <a:gdLst/>
            <a:ahLst/>
            <a:cxnLst/>
            <a:rect l="l" t="t" r="r" b="b"/>
            <a:pathLst>
              <a:path w="1747643" h="1747643">
                <a:moveTo>
                  <a:pt x="0" y="0"/>
                </a:moveTo>
                <a:lnTo>
                  <a:pt x="1747643" y="0"/>
                </a:lnTo>
                <a:lnTo>
                  <a:pt x="1747643" y="1747643"/>
                </a:lnTo>
                <a:lnTo>
                  <a:pt x="0" y="174764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37" name="Picture 31">
            <a:extLst>
              <a:ext uri="{FF2B5EF4-FFF2-40B4-BE49-F238E27FC236}">
                <a16:creationId xmlns:a16="http://schemas.microsoft.com/office/drawing/2014/main" id="{5C020F53-7EBB-74E3-037D-42D3EE0724E0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flipH="1">
            <a:off x="372915" y="8151243"/>
            <a:ext cx="3493771" cy="1554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23457E-6 L 0.48793 -0.03349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-1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391588" y="3189965"/>
            <a:ext cx="3456687" cy="5552911"/>
          </a:xfrm>
          <a:custGeom>
            <a:avLst/>
            <a:gdLst/>
            <a:ahLst/>
            <a:cxnLst/>
            <a:rect l="l" t="t" r="r" b="b"/>
            <a:pathLst>
              <a:path w="3456687" h="5552911">
                <a:moveTo>
                  <a:pt x="3456687" y="0"/>
                </a:moveTo>
                <a:lnTo>
                  <a:pt x="0" y="0"/>
                </a:lnTo>
                <a:lnTo>
                  <a:pt x="0" y="5552910"/>
                </a:lnTo>
                <a:lnTo>
                  <a:pt x="3456687" y="5552910"/>
                </a:lnTo>
                <a:lnTo>
                  <a:pt x="3456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4205957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flipH="1">
            <a:off x="15355283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 flipH="1">
            <a:off x="333426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11032602" y="0"/>
                </a:moveTo>
                <a:lnTo>
                  <a:pt x="0" y="0"/>
                </a:lnTo>
                <a:lnTo>
                  <a:pt x="0" y="2358219"/>
                </a:lnTo>
                <a:lnTo>
                  <a:pt x="11032602" y="2358219"/>
                </a:lnTo>
                <a:lnTo>
                  <a:pt x="1103260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9144000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0" y="0"/>
                </a:moveTo>
                <a:lnTo>
                  <a:pt x="11032602" y="0"/>
                </a:lnTo>
                <a:lnTo>
                  <a:pt x="11032602" y="2358219"/>
                </a:lnTo>
                <a:lnTo>
                  <a:pt x="0" y="23582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 rot="-5400000">
            <a:off x="10839185" y="4812481"/>
            <a:ext cx="5109503" cy="5109503"/>
          </a:xfrm>
          <a:custGeom>
            <a:avLst/>
            <a:gdLst/>
            <a:ahLst/>
            <a:cxnLst/>
            <a:rect l="l" t="t" r="r" b="b"/>
            <a:pathLst>
              <a:path w="5109503" h="5109503">
                <a:moveTo>
                  <a:pt x="0" y="0"/>
                </a:moveTo>
                <a:lnTo>
                  <a:pt x="5109503" y="0"/>
                </a:lnTo>
                <a:lnTo>
                  <a:pt x="5109503" y="5109503"/>
                </a:lnTo>
                <a:lnTo>
                  <a:pt x="0" y="5109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0053205" y="4210465"/>
            <a:ext cx="7990527" cy="5009735"/>
          </a:xfrm>
          <a:custGeom>
            <a:avLst/>
            <a:gdLst/>
            <a:ahLst/>
            <a:cxnLst/>
            <a:rect l="l" t="t" r="r" b="b"/>
            <a:pathLst>
              <a:path w="7990527" h="5009735">
                <a:moveTo>
                  <a:pt x="0" y="0"/>
                </a:moveTo>
                <a:lnTo>
                  <a:pt x="7990527" y="0"/>
                </a:lnTo>
                <a:lnTo>
                  <a:pt x="7990527" y="5009735"/>
                </a:lnTo>
                <a:lnTo>
                  <a:pt x="0" y="5009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 flipH="1">
            <a:off x="-8328228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11032602" y="0"/>
                </a:moveTo>
                <a:lnTo>
                  <a:pt x="0" y="0"/>
                </a:lnTo>
                <a:lnTo>
                  <a:pt x="0" y="2358219"/>
                </a:lnTo>
                <a:lnTo>
                  <a:pt x="11032602" y="2358219"/>
                </a:lnTo>
                <a:lnTo>
                  <a:pt x="1103260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 rot="-5400000">
            <a:off x="7544286" y="6617561"/>
            <a:ext cx="893649" cy="5715198"/>
          </a:xfrm>
          <a:custGeom>
            <a:avLst/>
            <a:gdLst/>
            <a:ahLst/>
            <a:cxnLst/>
            <a:rect l="l" t="t" r="r" b="b"/>
            <a:pathLst>
              <a:path w="893649" h="5715198">
                <a:moveTo>
                  <a:pt x="0" y="0"/>
                </a:moveTo>
                <a:lnTo>
                  <a:pt x="893649" y="0"/>
                </a:lnTo>
                <a:lnTo>
                  <a:pt x="893649" y="5715198"/>
                </a:lnTo>
                <a:lnTo>
                  <a:pt x="0" y="57151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rot="-5400000">
            <a:off x="2432319" y="6588030"/>
            <a:ext cx="901636" cy="5766274"/>
          </a:xfrm>
          <a:custGeom>
            <a:avLst/>
            <a:gdLst/>
            <a:ahLst/>
            <a:cxnLst/>
            <a:rect l="l" t="t" r="r" b="b"/>
            <a:pathLst>
              <a:path w="901636" h="5766274">
                <a:moveTo>
                  <a:pt x="0" y="0"/>
                </a:moveTo>
                <a:lnTo>
                  <a:pt x="901636" y="0"/>
                </a:lnTo>
                <a:lnTo>
                  <a:pt x="901636" y="5766274"/>
                </a:lnTo>
                <a:lnTo>
                  <a:pt x="0" y="57662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6" name="Group 16"/>
          <p:cNvGrpSpPr/>
          <p:nvPr/>
        </p:nvGrpSpPr>
        <p:grpSpPr>
          <a:xfrm>
            <a:off x="12116621" y="8089722"/>
            <a:ext cx="1095795" cy="760606"/>
            <a:chOff x="0" y="0"/>
            <a:chExt cx="288604" cy="2003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8605" cy="200324"/>
            </a:xfrm>
            <a:custGeom>
              <a:avLst/>
              <a:gdLst/>
              <a:ahLst/>
              <a:cxnLst/>
              <a:rect l="l" t="t" r="r" b="b"/>
              <a:pathLst>
                <a:path w="288605" h="200324">
                  <a:moveTo>
                    <a:pt x="0" y="0"/>
                  </a:moveTo>
                  <a:lnTo>
                    <a:pt x="288605" y="0"/>
                  </a:lnTo>
                  <a:lnTo>
                    <a:pt x="288605" y="200324"/>
                  </a:lnTo>
                  <a:lnTo>
                    <a:pt x="0" y="20032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88604" cy="238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166559">
            <a:off x="12116296" y="8024650"/>
            <a:ext cx="1095795" cy="100116"/>
            <a:chOff x="0" y="0"/>
            <a:chExt cx="288604" cy="2636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8605" cy="26368"/>
            </a:xfrm>
            <a:custGeom>
              <a:avLst/>
              <a:gdLst/>
              <a:ahLst/>
              <a:cxnLst/>
              <a:rect l="l" t="t" r="r" b="b"/>
              <a:pathLst>
                <a:path w="288605" h="26368">
                  <a:moveTo>
                    <a:pt x="0" y="0"/>
                  </a:moveTo>
                  <a:lnTo>
                    <a:pt x="288605" y="0"/>
                  </a:lnTo>
                  <a:lnTo>
                    <a:pt x="288605" y="26368"/>
                  </a:lnTo>
                  <a:lnTo>
                    <a:pt x="0" y="2636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88604" cy="6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12810480" y="8409243"/>
            <a:ext cx="872202" cy="143115"/>
            <a:chOff x="0" y="0"/>
            <a:chExt cx="229716" cy="3769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575423">
            <a:off x="12228092" y="8745471"/>
            <a:ext cx="872202" cy="143115"/>
            <a:chOff x="0" y="0"/>
            <a:chExt cx="229716" cy="3769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575423">
            <a:off x="12442195" y="8761666"/>
            <a:ext cx="872202" cy="143115"/>
            <a:chOff x="0" y="0"/>
            <a:chExt cx="229716" cy="3769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10854" y="870438"/>
            <a:ext cx="4288805" cy="3152272"/>
          </a:xfrm>
          <a:prstGeom prst="rect">
            <a:avLst/>
          </a:prstGeom>
        </p:spPr>
      </p:pic>
      <p:sp>
        <p:nvSpPr>
          <p:cNvPr id="34" name="Freeform 34"/>
          <p:cNvSpPr/>
          <p:nvPr/>
        </p:nvSpPr>
        <p:spPr>
          <a:xfrm>
            <a:off x="4039114" y="6512312"/>
            <a:ext cx="1274563" cy="2470882"/>
          </a:xfrm>
          <a:custGeom>
            <a:avLst/>
            <a:gdLst/>
            <a:ahLst/>
            <a:cxnLst/>
            <a:rect l="l" t="t" r="r" b="b"/>
            <a:pathLst>
              <a:path w="1274563" h="2470882">
                <a:moveTo>
                  <a:pt x="0" y="0"/>
                </a:moveTo>
                <a:lnTo>
                  <a:pt x="1274563" y="0"/>
                </a:lnTo>
                <a:lnTo>
                  <a:pt x="1274563" y="2470882"/>
                </a:lnTo>
                <a:lnTo>
                  <a:pt x="0" y="24708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5" name="Freeform 35">
            <a:hlinkClick r:id="rId18" action="ppaction://hlinksldjump"/>
          </p:cNvPr>
          <p:cNvSpPr/>
          <p:nvPr/>
        </p:nvSpPr>
        <p:spPr>
          <a:xfrm>
            <a:off x="15661412" y="9220200"/>
            <a:ext cx="2221618" cy="844215"/>
          </a:xfrm>
          <a:custGeom>
            <a:avLst/>
            <a:gdLst/>
            <a:ahLst/>
            <a:cxnLst/>
            <a:rect l="l" t="t" r="r" b="b"/>
            <a:pathLst>
              <a:path w="2221618" h="844215">
                <a:moveTo>
                  <a:pt x="0" y="0"/>
                </a:moveTo>
                <a:lnTo>
                  <a:pt x="2221618" y="0"/>
                </a:lnTo>
                <a:lnTo>
                  <a:pt x="2221618" y="844215"/>
                </a:lnTo>
                <a:lnTo>
                  <a:pt x="0" y="84421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36" name="y2mate.com - Sound Effect Car Horn Sound No Copyright">
            <a:hlinkClick r:id="" action="ppaction://media"/>
            <a:extLst>
              <a:ext uri="{FF2B5EF4-FFF2-40B4-BE49-F238E27FC236}">
                <a16:creationId xmlns:a16="http://schemas.microsoft.com/office/drawing/2014/main" id="{E4DD4379-B56C-0032-484B-E56337D4DE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" end="2266.8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840532" y="235533"/>
            <a:ext cx="406400" cy="406400"/>
          </a:xfrm>
          <a:prstGeom prst="rect">
            <a:avLst/>
          </a:prstGeom>
        </p:spPr>
      </p:pic>
      <p:pic>
        <p:nvPicPr>
          <p:cNvPr id="37" name="Picture 31">
            <a:extLst>
              <a:ext uri="{FF2B5EF4-FFF2-40B4-BE49-F238E27FC236}">
                <a16:creationId xmlns:a16="http://schemas.microsoft.com/office/drawing/2014/main" id="{1CAEB13C-51E0-0C86-3D59-2751063F223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flipH="1">
            <a:off x="5583554" y="8260417"/>
            <a:ext cx="3248434" cy="1445553"/>
          </a:xfrm>
          <a:prstGeom prst="rect">
            <a:avLst/>
          </a:prstGeom>
        </p:spPr>
      </p:pic>
      <p:pic>
        <p:nvPicPr>
          <p:cNvPr id="38" name="Picture 32">
            <a:extLst>
              <a:ext uri="{FF2B5EF4-FFF2-40B4-BE49-F238E27FC236}">
                <a16:creationId xmlns:a16="http://schemas.microsoft.com/office/drawing/2014/main" id="{1CC487E8-81A0-D205-ED85-9DA6C6D9E8D0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flipH="1">
            <a:off x="61222" y="8151243"/>
            <a:ext cx="3708014" cy="154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0.22057 -0.04151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7284E-6 L 0.50998 -0.033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95" y="-1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391588" y="3189965"/>
            <a:ext cx="3456687" cy="5552911"/>
          </a:xfrm>
          <a:custGeom>
            <a:avLst/>
            <a:gdLst/>
            <a:ahLst/>
            <a:cxnLst/>
            <a:rect l="l" t="t" r="r" b="b"/>
            <a:pathLst>
              <a:path w="3456687" h="5552911">
                <a:moveTo>
                  <a:pt x="3456687" y="0"/>
                </a:moveTo>
                <a:lnTo>
                  <a:pt x="0" y="0"/>
                </a:lnTo>
                <a:lnTo>
                  <a:pt x="0" y="5552910"/>
                </a:lnTo>
                <a:lnTo>
                  <a:pt x="3456687" y="5552910"/>
                </a:lnTo>
                <a:lnTo>
                  <a:pt x="3456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4205957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flipH="1">
            <a:off x="15355283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 flipH="1">
            <a:off x="333426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11032602" y="0"/>
                </a:moveTo>
                <a:lnTo>
                  <a:pt x="0" y="0"/>
                </a:lnTo>
                <a:lnTo>
                  <a:pt x="0" y="2358219"/>
                </a:lnTo>
                <a:lnTo>
                  <a:pt x="11032602" y="2358219"/>
                </a:lnTo>
                <a:lnTo>
                  <a:pt x="1103260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9144000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0" y="0"/>
                </a:moveTo>
                <a:lnTo>
                  <a:pt x="11032602" y="0"/>
                </a:lnTo>
                <a:lnTo>
                  <a:pt x="11032602" y="2358219"/>
                </a:lnTo>
                <a:lnTo>
                  <a:pt x="0" y="23582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 rot="-5400000">
            <a:off x="10839185" y="4812481"/>
            <a:ext cx="5109503" cy="5109503"/>
          </a:xfrm>
          <a:custGeom>
            <a:avLst/>
            <a:gdLst/>
            <a:ahLst/>
            <a:cxnLst/>
            <a:rect l="l" t="t" r="r" b="b"/>
            <a:pathLst>
              <a:path w="5109503" h="5109503">
                <a:moveTo>
                  <a:pt x="0" y="0"/>
                </a:moveTo>
                <a:lnTo>
                  <a:pt x="5109503" y="0"/>
                </a:lnTo>
                <a:lnTo>
                  <a:pt x="5109503" y="5109503"/>
                </a:lnTo>
                <a:lnTo>
                  <a:pt x="0" y="5109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0053205" y="4210465"/>
            <a:ext cx="7990527" cy="5009735"/>
          </a:xfrm>
          <a:custGeom>
            <a:avLst/>
            <a:gdLst/>
            <a:ahLst/>
            <a:cxnLst/>
            <a:rect l="l" t="t" r="r" b="b"/>
            <a:pathLst>
              <a:path w="7990527" h="5009735">
                <a:moveTo>
                  <a:pt x="0" y="0"/>
                </a:moveTo>
                <a:lnTo>
                  <a:pt x="7990527" y="0"/>
                </a:lnTo>
                <a:lnTo>
                  <a:pt x="7990527" y="5009735"/>
                </a:lnTo>
                <a:lnTo>
                  <a:pt x="0" y="5009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 flipH="1">
            <a:off x="-8328228" y="8742875"/>
            <a:ext cx="11032602" cy="2358219"/>
          </a:xfrm>
          <a:custGeom>
            <a:avLst/>
            <a:gdLst/>
            <a:ahLst/>
            <a:cxnLst/>
            <a:rect l="l" t="t" r="r" b="b"/>
            <a:pathLst>
              <a:path w="11032602" h="2358219">
                <a:moveTo>
                  <a:pt x="11032602" y="0"/>
                </a:moveTo>
                <a:lnTo>
                  <a:pt x="0" y="0"/>
                </a:lnTo>
                <a:lnTo>
                  <a:pt x="0" y="2358219"/>
                </a:lnTo>
                <a:lnTo>
                  <a:pt x="11032602" y="2358219"/>
                </a:lnTo>
                <a:lnTo>
                  <a:pt x="1103260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 rot="-5400000">
            <a:off x="7544286" y="6617561"/>
            <a:ext cx="893649" cy="5715198"/>
          </a:xfrm>
          <a:custGeom>
            <a:avLst/>
            <a:gdLst/>
            <a:ahLst/>
            <a:cxnLst/>
            <a:rect l="l" t="t" r="r" b="b"/>
            <a:pathLst>
              <a:path w="893649" h="5715198">
                <a:moveTo>
                  <a:pt x="0" y="0"/>
                </a:moveTo>
                <a:lnTo>
                  <a:pt x="893649" y="0"/>
                </a:lnTo>
                <a:lnTo>
                  <a:pt x="893649" y="5715198"/>
                </a:lnTo>
                <a:lnTo>
                  <a:pt x="0" y="57151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rot="-5400000">
            <a:off x="2432319" y="6588030"/>
            <a:ext cx="901636" cy="5766274"/>
          </a:xfrm>
          <a:custGeom>
            <a:avLst/>
            <a:gdLst/>
            <a:ahLst/>
            <a:cxnLst/>
            <a:rect l="l" t="t" r="r" b="b"/>
            <a:pathLst>
              <a:path w="901636" h="5766274">
                <a:moveTo>
                  <a:pt x="0" y="0"/>
                </a:moveTo>
                <a:lnTo>
                  <a:pt x="901636" y="0"/>
                </a:lnTo>
                <a:lnTo>
                  <a:pt x="901636" y="5766274"/>
                </a:lnTo>
                <a:lnTo>
                  <a:pt x="0" y="57662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6" name="Group 16"/>
          <p:cNvGrpSpPr/>
          <p:nvPr/>
        </p:nvGrpSpPr>
        <p:grpSpPr>
          <a:xfrm>
            <a:off x="12116621" y="8089722"/>
            <a:ext cx="1095795" cy="760606"/>
            <a:chOff x="0" y="0"/>
            <a:chExt cx="288604" cy="2003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8605" cy="200324"/>
            </a:xfrm>
            <a:custGeom>
              <a:avLst/>
              <a:gdLst/>
              <a:ahLst/>
              <a:cxnLst/>
              <a:rect l="l" t="t" r="r" b="b"/>
              <a:pathLst>
                <a:path w="288605" h="200324">
                  <a:moveTo>
                    <a:pt x="0" y="0"/>
                  </a:moveTo>
                  <a:lnTo>
                    <a:pt x="288605" y="0"/>
                  </a:lnTo>
                  <a:lnTo>
                    <a:pt x="288605" y="200324"/>
                  </a:lnTo>
                  <a:lnTo>
                    <a:pt x="0" y="20032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88604" cy="238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166559">
            <a:off x="12116296" y="8024650"/>
            <a:ext cx="1095795" cy="100116"/>
            <a:chOff x="0" y="0"/>
            <a:chExt cx="288604" cy="2636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8605" cy="26368"/>
            </a:xfrm>
            <a:custGeom>
              <a:avLst/>
              <a:gdLst/>
              <a:ahLst/>
              <a:cxnLst/>
              <a:rect l="l" t="t" r="r" b="b"/>
              <a:pathLst>
                <a:path w="288605" h="26368">
                  <a:moveTo>
                    <a:pt x="0" y="0"/>
                  </a:moveTo>
                  <a:lnTo>
                    <a:pt x="288605" y="0"/>
                  </a:lnTo>
                  <a:lnTo>
                    <a:pt x="288605" y="26368"/>
                  </a:lnTo>
                  <a:lnTo>
                    <a:pt x="0" y="2636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88604" cy="64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12810480" y="8409243"/>
            <a:ext cx="872202" cy="143115"/>
            <a:chOff x="0" y="0"/>
            <a:chExt cx="229716" cy="3769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575423">
            <a:off x="12228092" y="8745471"/>
            <a:ext cx="872202" cy="143115"/>
            <a:chOff x="0" y="0"/>
            <a:chExt cx="229716" cy="3769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575423">
            <a:off x="12442195" y="8761666"/>
            <a:ext cx="872202" cy="143115"/>
            <a:chOff x="0" y="0"/>
            <a:chExt cx="229716" cy="3769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9716" cy="37693"/>
            </a:xfrm>
            <a:custGeom>
              <a:avLst/>
              <a:gdLst/>
              <a:ahLst/>
              <a:cxnLst/>
              <a:rect l="l" t="t" r="r" b="b"/>
              <a:pathLst>
                <a:path w="229716" h="37693">
                  <a:moveTo>
                    <a:pt x="0" y="0"/>
                  </a:moveTo>
                  <a:lnTo>
                    <a:pt x="229716" y="0"/>
                  </a:lnTo>
                  <a:lnTo>
                    <a:pt x="229716" y="37693"/>
                  </a:lnTo>
                  <a:lnTo>
                    <a:pt x="0" y="376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29716" cy="7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1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6281539" y="7137075"/>
            <a:ext cx="867969" cy="1689478"/>
          </a:xfrm>
          <a:custGeom>
            <a:avLst/>
            <a:gdLst/>
            <a:ahLst/>
            <a:cxnLst/>
            <a:rect l="l" t="t" r="r" b="b"/>
            <a:pathLst>
              <a:path w="867969" h="1689478">
                <a:moveTo>
                  <a:pt x="0" y="0"/>
                </a:moveTo>
                <a:lnTo>
                  <a:pt x="867969" y="0"/>
                </a:lnTo>
                <a:lnTo>
                  <a:pt x="867969" y="1689478"/>
                </a:lnTo>
                <a:lnTo>
                  <a:pt x="0" y="1689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4" name="Freeform 34"/>
          <p:cNvSpPr/>
          <p:nvPr/>
        </p:nvSpPr>
        <p:spPr>
          <a:xfrm rot="1693170">
            <a:off x="6255104" y="1054364"/>
            <a:ext cx="3533678" cy="1838973"/>
          </a:xfrm>
          <a:custGeom>
            <a:avLst/>
            <a:gdLst/>
            <a:ahLst/>
            <a:cxnLst/>
            <a:rect l="l" t="t" r="r" b="b"/>
            <a:pathLst>
              <a:path w="4951800" h="2649213">
                <a:moveTo>
                  <a:pt x="0" y="0"/>
                </a:moveTo>
                <a:lnTo>
                  <a:pt x="4951800" y="0"/>
                </a:lnTo>
                <a:lnTo>
                  <a:pt x="4951800" y="2649213"/>
                </a:lnTo>
                <a:lnTo>
                  <a:pt x="0" y="26492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6" name="Freeform 36">
            <a:hlinkClick r:id="rId19" action="ppaction://hlinksldjump"/>
          </p:cNvPr>
          <p:cNvSpPr/>
          <p:nvPr/>
        </p:nvSpPr>
        <p:spPr>
          <a:xfrm>
            <a:off x="15661412" y="9220200"/>
            <a:ext cx="2221618" cy="844215"/>
          </a:xfrm>
          <a:custGeom>
            <a:avLst/>
            <a:gdLst/>
            <a:ahLst/>
            <a:cxnLst/>
            <a:rect l="l" t="t" r="r" b="b"/>
            <a:pathLst>
              <a:path w="2221618" h="844215">
                <a:moveTo>
                  <a:pt x="0" y="0"/>
                </a:moveTo>
                <a:lnTo>
                  <a:pt x="2221618" y="0"/>
                </a:lnTo>
                <a:lnTo>
                  <a:pt x="2221618" y="844215"/>
                </a:lnTo>
                <a:lnTo>
                  <a:pt x="0" y="8442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37" name="y2mate.com - Sound Effect Car Horn Sound No Copyright">
            <a:hlinkClick r:id="" action="ppaction://media"/>
            <a:extLst>
              <a:ext uri="{FF2B5EF4-FFF2-40B4-BE49-F238E27FC236}">
                <a16:creationId xmlns:a16="http://schemas.microsoft.com/office/drawing/2014/main" id="{BFE62656-CB9C-7CCA-518D-C63564ADBD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" end="2266.812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840532" y="235533"/>
            <a:ext cx="406400" cy="406400"/>
          </a:xfrm>
          <a:prstGeom prst="rect">
            <a:avLst/>
          </a:prstGeom>
        </p:spPr>
      </p:pic>
      <p:pic>
        <p:nvPicPr>
          <p:cNvPr id="38" name="Picture 31">
            <a:extLst>
              <a:ext uri="{FF2B5EF4-FFF2-40B4-BE49-F238E27FC236}">
                <a16:creationId xmlns:a16="http://schemas.microsoft.com/office/drawing/2014/main" id="{E418108E-3533-D0FC-87B0-921B9E1B2B86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flipH="1">
            <a:off x="3558862" y="8333982"/>
            <a:ext cx="3404203" cy="1514871"/>
          </a:xfrm>
          <a:prstGeom prst="rect">
            <a:avLst/>
          </a:prstGeom>
        </p:spPr>
      </p:pic>
      <p:pic>
        <p:nvPicPr>
          <p:cNvPr id="39" name="Picture 32">
            <a:extLst>
              <a:ext uri="{FF2B5EF4-FFF2-40B4-BE49-F238E27FC236}">
                <a16:creationId xmlns:a16="http://schemas.microsoft.com/office/drawing/2014/main" id="{8A64635A-8CB3-33D1-EEC3-FB4295565C4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7149508" y="8089722"/>
            <a:ext cx="2717253" cy="1131003"/>
          </a:xfrm>
          <a:prstGeom prst="rect">
            <a:avLst/>
          </a:prstGeom>
        </p:spPr>
      </p:pic>
      <p:pic>
        <p:nvPicPr>
          <p:cNvPr id="40" name="Picture 35">
            <a:extLst>
              <a:ext uri="{FF2B5EF4-FFF2-40B4-BE49-F238E27FC236}">
                <a16:creationId xmlns:a16="http://schemas.microsoft.com/office/drawing/2014/main" id="{4678389B-9C70-E726-D02F-3A4AC9FD789D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flipH="1">
            <a:off x="333426" y="8172462"/>
            <a:ext cx="3005103" cy="1140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1.97531E-6 L 0.17943 -0.00525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67" y="-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3507 -0.025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5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32099E-6 L 0.53941 0.0081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0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9008" y="6586051"/>
            <a:ext cx="1556108" cy="2499772"/>
          </a:xfrm>
          <a:custGeom>
            <a:avLst/>
            <a:gdLst/>
            <a:ahLst/>
            <a:cxnLst/>
            <a:rect l="l" t="t" r="r" b="b"/>
            <a:pathLst>
              <a:path w="1556108" h="2499772">
                <a:moveTo>
                  <a:pt x="1556108" y="0"/>
                </a:moveTo>
                <a:lnTo>
                  <a:pt x="0" y="0"/>
                </a:lnTo>
                <a:lnTo>
                  <a:pt x="0" y="2499772"/>
                </a:lnTo>
                <a:lnTo>
                  <a:pt x="1556108" y="2499772"/>
                </a:lnTo>
                <a:lnTo>
                  <a:pt x="15561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-274880" y="9085823"/>
            <a:ext cx="6327143" cy="1589695"/>
          </a:xfrm>
          <a:custGeom>
            <a:avLst/>
            <a:gdLst/>
            <a:ahLst/>
            <a:cxnLst/>
            <a:rect l="l" t="t" r="r" b="b"/>
            <a:pathLst>
              <a:path w="6327143" h="1589695">
                <a:moveTo>
                  <a:pt x="0" y="0"/>
                </a:moveTo>
                <a:lnTo>
                  <a:pt x="6327143" y="0"/>
                </a:lnTo>
                <a:lnTo>
                  <a:pt x="6327143" y="1589695"/>
                </a:lnTo>
                <a:lnTo>
                  <a:pt x="0" y="158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6033213" y="9085823"/>
            <a:ext cx="6327143" cy="1589695"/>
          </a:xfrm>
          <a:custGeom>
            <a:avLst/>
            <a:gdLst/>
            <a:ahLst/>
            <a:cxnLst/>
            <a:rect l="l" t="t" r="r" b="b"/>
            <a:pathLst>
              <a:path w="6327143" h="1589695">
                <a:moveTo>
                  <a:pt x="0" y="0"/>
                </a:moveTo>
                <a:lnTo>
                  <a:pt x="6327143" y="0"/>
                </a:lnTo>
                <a:lnTo>
                  <a:pt x="6327143" y="1589695"/>
                </a:lnTo>
                <a:lnTo>
                  <a:pt x="0" y="158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12349487" y="9085823"/>
            <a:ext cx="6327143" cy="1589695"/>
          </a:xfrm>
          <a:custGeom>
            <a:avLst/>
            <a:gdLst/>
            <a:ahLst/>
            <a:cxnLst/>
            <a:rect l="l" t="t" r="r" b="b"/>
            <a:pathLst>
              <a:path w="6327143" h="1589695">
                <a:moveTo>
                  <a:pt x="0" y="0"/>
                </a:moveTo>
                <a:lnTo>
                  <a:pt x="6327143" y="0"/>
                </a:lnTo>
                <a:lnTo>
                  <a:pt x="6327143" y="1589695"/>
                </a:lnTo>
                <a:lnTo>
                  <a:pt x="0" y="158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2378298" y="5143500"/>
            <a:ext cx="4315656" cy="3900274"/>
          </a:xfrm>
          <a:custGeom>
            <a:avLst/>
            <a:gdLst/>
            <a:ahLst/>
            <a:cxnLst/>
            <a:rect l="l" t="t" r="r" b="b"/>
            <a:pathLst>
              <a:path w="4315656" h="3900274">
                <a:moveTo>
                  <a:pt x="0" y="0"/>
                </a:moveTo>
                <a:lnTo>
                  <a:pt x="4315656" y="0"/>
                </a:lnTo>
                <a:lnTo>
                  <a:pt x="4315656" y="3900274"/>
                </a:lnTo>
                <a:lnTo>
                  <a:pt x="0" y="390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6362940" y="6104309"/>
            <a:ext cx="1855992" cy="2981514"/>
          </a:xfrm>
          <a:custGeom>
            <a:avLst/>
            <a:gdLst/>
            <a:ahLst/>
            <a:cxnLst/>
            <a:rect l="l" t="t" r="r" b="b"/>
            <a:pathLst>
              <a:path w="1855992" h="2981514">
                <a:moveTo>
                  <a:pt x="0" y="0"/>
                </a:moveTo>
                <a:lnTo>
                  <a:pt x="1855993" y="0"/>
                </a:lnTo>
                <a:lnTo>
                  <a:pt x="1855993" y="2981514"/>
                </a:lnTo>
                <a:lnTo>
                  <a:pt x="0" y="298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8557016" y="5444076"/>
            <a:ext cx="4033275" cy="3599698"/>
          </a:xfrm>
          <a:custGeom>
            <a:avLst/>
            <a:gdLst/>
            <a:ahLst/>
            <a:cxnLst/>
            <a:rect l="l" t="t" r="r" b="b"/>
            <a:pathLst>
              <a:path w="4033275" h="3599698">
                <a:moveTo>
                  <a:pt x="0" y="0"/>
                </a:moveTo>
                <a:lnTo>
                  <a:pt x="4033275" y="0"/>
                </a:lnTo>
                <a:lnTo>
                  <a:pt x="4033275" y="3599698"/>
                </a:lnTo>
                <a:lnTo>
                  <a:pt x="0" y="3599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594046" y="5959404"/>
            <a:ext cx="3250984" cy="3084371"/>
          </a:xfrm>
          <a:custGeom>
            <a:avLst/>
            <a:gdLst/>
            <a:ahLst/>
            <a:cxnLst/>
            <a:rect l="l" t="t" r="r" b="b"/>
            <a:pathLst>
              <a:path w="3250984" h="3084371">
                <a:moveTo>
                  <a:pt x="0" y="0"/>
                </a:moveTo>
                <a:lnTo>
                  <a:pt x="3250983" y="0"/>
                </a:lnTo>
                <a:lnTo>
                  <a:pt x="3250983" y="3084370"/>
                </a:lnTo>
                <a:lnTo>
                  <a:pt x="0" y="30843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4683865" y="5661383"/>
            <a:ext cx="4026656" cy="3382391"/>
          </a:xfrm>
          <a:custGeom>
            <a:avLst/>
            <a:gdLst/>
            <a:ahLst/>
            <a:cxnLst/>
            <a:rect l="l" t="t" r="r" b="b"/>
            <a:pathLst>
              <a:path w="4026656" h="3382391">
                <a:moveTo>
                  <a:pt x="0" y="0"/>
                </a:moveTo>
                <a:lnTo>
                  <a:pt x="4026656" y="0"/>
                </a:lnTo>
                <a:lnTo>
                  <a:pt x="4026656" y="3382391"/>
                </a:lnTo>
                <a:lnTo>
                  <a:pt x="0" y="3382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 flipH="1">
            <a:off x="13985566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2377374" y="0"/>
                </a:moveTo>
                <a:lnTo>
                  <a:pt x="0" y="0"/>
                </a:lnTo>
                <a:lnTo>
                  <a:pt x="0" y="1221376"/>
                </a:lnTo>
                <a:lnTo>
                  <a:pt x="2377374" y="1221376"/>
                </a:lnTo>
                <a:lnTo>
                  <a:pt x="237737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4315393" y="1337758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50" y="0"/>
                </a:lnTo>
                <a:lnTo>
                  <a:pt x="1877850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flipH="1">
            <a:off x="11889046" y="1337758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>
            <a:off x="582216" y="72839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 flipH="1">
            <a:off x="15424688" y="76756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799" y="0"/>
                </a:moveTo>
                <a:lnTo>
                  <a:pt x="0" y="0"/>
                </a:lnTo>
                <a:lnTo>
                  <a:pt x="0" y="1218732"/>
                </a:lnTo>
                <a:lnTo>
                  <a:pt x="2105799" y="1218732"/>
                </a:lnTo>
                <a:lnTo>
                  <a:pt x="2105799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72789" y="7595066"/>
            <a:ext cx="5110363" cy="2127088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8127116" y="4657842"/>
            <a:ext cx="1756824" cy="1756824"/>
          </a:xfrm>
          <a:custGeom>
            <a:avLst/>
            <a:gdLst/>
            <a:ahLst/>
            <a:cxnLst/>
            <a:rect l="l" t="t" r="r" b="b"/>
            <a:pathLst>
              <a:path w="1756824" h="1756824">
                <a:moveTo>
                  <a:pt x="0" y="0"/>
                </a:moveTo>
                <a:lnTo>
                  <a:pt x="1756824" y="0"/>
                </a:lnTo>
                <a:lnTo>
                  <a:pt x="1756824" y="1756824"/>
                </a:lnTo>
                <a:lnTo>
                  <a:pt x="0" y="17568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TextBox 21"/>
          <p:cNvSpPr txBox="1"/>
          <p:nvPr/>
        </p:nvSpPr>
        <p:spPr>
          <a:xfrm>
            <a:off x="3354426" y="2473524"/>
            <a:ext cx="11302204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dirty="0" err="1">
                <a:solidFill>
                  <a:srgbClr val="00425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إعادة</a:t>
            </a:r>
            <a:r>
              <a:rPr lang="en-US" sz="10947" dirty="0">
                <a:solidFill>
                  <a:srgbClr val="00425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10947" dirty="0" err="1">
                <a:solidFill>
                  <a:srgbClr val="00425A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اللعبة</a:t>
            </a:r>
            <a:endParaRPr lang="en-US" sz="10947" dirty="0">
              <a:solidFill>
                <a:srgbClr val="00425A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</Words>
  <Application>Microsoft Office PowerPoint</Application>
  <PresentationFormat>Custom</PresentationFormat>
  <Paragraphs>4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Arial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Service</dc:title>
  <cp:lastModifiedBy>shaima almaazmi</cp:lastModifiedBy>
  <cp:revision>1</cp:revision>
  <dcterms:created xsi:type="dcterms:W3CDTF">2006-08-16T00:00:00Z</dcterms:created>
  <dcterms:modified xsi:type="dcterms:W3CDTF">2023-11-06T12:06:12Z</dcterms:modified>
  <dc:identifier>DAFwkpWSiV4</dc:identifier>
</cp:coreProperties>
</file>