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61" r:id="rId3"/>
    <p:sldId id="263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82" r:id="rId12"/>
    <p:sldId id="283" r:id="rId13"/>
    <p:sldId id="272" r:id="rId14"/>
    <p:sldId id="278" r:id="rId15"/>
    <p:sldId id="280" r:id="rId16"/>
    <p:sldId id="279" r:id="rId17"/>
    <p:sldId id="274" r:id="rId1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DCE4"/>
    <a:srgbClr val="B7D1FA"/>
    <a:srgbClr val="2C5FAA"/>
    <a:srgbClr val="1E6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20" y="1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6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FB967-0F23-4020-AB22-C19CB1E526C8}" type="datetimeFigureOut">
              <a:rPr lang="en-US" smtClean="0"/>
              <a:t>9/17/2025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79683-B5D5-4DBD-B7DF-FD5647D2B1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88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79683-B5D5-4DBD-B7DF-FD5647D2B1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75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79683-B5D5-4DBD-B7DF-FD5647D2B1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24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79683-B5D5-4DBD-B7DF-FD5647D2B15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0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6.svg"/><Relationship Id="rId12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12.svg"/><Relationship Id="rId10" Type="http://schemas.openxmlformats.org/officeDocument/2006/relationships/image" Target="../media/image46.png"/><Relationship Id="rId4" Type="http://schemas.openxmlformats.org/officeDocument/2006/relationships/image" Target="../media/image11.png"/><Relationship Id="rId9" Type="http://schemas.openxmlformats.org/officeDocument/2006/relationships/image" Target="../media/image4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2.svg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6.svg"/><Relationship Id="rId10" Type="http://schemas.openxmlformats.org/officeDocument/2006/relationships/image" Target="../media/image50.svg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2.svg"/><Relationship Id="rId7" Type="http://schemas.openxmlformats.org/officeDocument/2006/relationships/image" Target="../media/image3.png"/><Relationship Id="rId12" Type="http://schemas.openxmlformats.org/officeDocument/2006/relationships/image" Target="../media/image5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6.svg"/><Relationship Id="rId10" Type="http://schemas.openxmlformats.org/officeDocument/2006/relationships/image" Target="../media/image50.svg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2.svg"/><Relationship Id="rId7" Type="http://schemas.openxmlformats.org/officeDocument/2006/relationships/image" Target="../media/image5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12.svg"/><Relationship Id="rId7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6.svg"/><Relationship Id="rId10" Type="http://schemas.openxmlformats.org/officeDocument/2006/relationships/image" Target="../media/image26.sv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2.svg"/><Relationship Id="rId7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2.svg"/><Relationship Id="rId7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10" Type="http://schemas.openxmlformats.org/officeDocument/2006/relationships/image" Target="../media/image15.gif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7.png"/><Relationship Id="rId5" Type="http://schemas.openxmlformats.org/officeDocument/2006/relationships/image" Target="../media/image12.sv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12" Type="http://schemas.openxmlformats.org/officeDocument/2006/relationships/image" Target="../media/image2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8.sv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image" Target="../media/image12.sv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6.svg"/><Relationship Id="rId5" Type="http://schemas.openxmlformats.org/officeDocument/2006/relationships/image" Target="../media/image12.svg"/><Relationship Id="rId10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1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5.gif"/><Relationship Id="rId5" Type="http://schemas.openxmlformats.org/officeDocument/2006/relationships/image" Target="../media/image5.png"/><Relationship Id="rId10" Type="http://schemas.openxmlformats.org/officeDocument/2006/relationships/image" Target="../media/image30.png"/><Relationship Id="rId4" Type="http://schemas.openxmlformats.org/officeDocument/2006/relationships/image" Target="../media/image12.svg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sv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35.gif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3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gif"/><Relationship Id="rId5" Type="http://schemas.openxmlformats.org/officeDocument/2006/relationships/image" Target="../media/image12.svg"/><Relationship Id="rId10" Type="http://schemas.openxmlformats.org/officeDocument/2006/relationships/image" Target="../media/image38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43.sv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1.png"/><Relationship Id="rId5" Type="http://schemas.openxmlformats.org/officeDocument/2006/relationships/image" Target="../media/image12.svg"/><Relationship Id="rId10" Type="http://schemas.openxmlformats.org/officeDocument/2006/relationships/image" Target="../media/image40.svg"/><Relationship Id="rId4" Type="http://schemas.openxmlformats.org/officeDocument/2006/relationships/image" Target="../media/image11.png"/><Relationship Id="rId9" Type="http://schemas.openxmlformats.org/officeDocument/2006/relationships/image" Target="../media/image39.png"/><Relationship Id="rId1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>
            <a:off x="9660711" y="2024334"/>
            <a:ext cx="9633862" cy="9905280"/>
          </a:xfrm>
          <a:custGeom>
            <a:avLst/>
            <a:gdLst/>
            <a:ahLst/>
            <a:cxnLst/>
            <a:rect l="l" t="t" r="r" b="b"/>
            <a:pathLst>
              <a:path w="7921103" h="8072462">
                <a:moveTo>
                  <a:pt x="0" y="0"/>
                </a:moveTo>
                <a:lnTo>
                  <a:pt x="7921103" y="0"/>
                </a:lnTo>
                <a:lnTo>
                  <a:pt x="7921103" y="8072461"/>
                </a:lnTo>
                <a:lnTo>
                  <a:pt x="0" y="80724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7147444" flipH="1">
            <a:off x="3423364" y="4276031"/>
            <a:ext cx="4173304" cy="3647973"/>
          </a:xfrm>
          <a:custGeom>
            <a:avLst/>
            <a:gdLst/>
            <a:ahLst/>
            <a:cxnLst/>
            <a:rect l="l" t="t" r="r" b="b"/>
            <a:pathLst>
              <a:path w="3080811" h="2390519">
                <a:moveTo>
                  <a:pt x="3080811" y="0"/>
                </a:moveTo>
                <a:lnTo>
                  <a:pt x="0" y="0"/>
                </a:lnTo>
                <a:lnTo>
                  <a:pt x="0" y="2390519"/>
                </a:lnTo>
                <a:lnTo>
                  <a:pt x="3080811" y="2390519"/>
                </a:lnTo>
                <a:lnTo>
                  <a:pt x="3080811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844515" flipH="1" flipV="1">
            <a:off x="1740451" y="4738964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4"/>
            <a:stretch>
              <a:fillRect l="-677507" t="-192267" r="-452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844515" flipH="1" flipV="1">
            <a:off x="8878519" y="3580020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4"/>
            <a:stretch>
              <a:fillRect l="-677507" t="-192267" r="-452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1551896" flipH="1" flipV="1">
            <a:off x="4360269" y="4687705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4"/>
            <a:stretch>
              <a:fillRect l="-677507" t="-192267" r="-452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4555484" flipH="1" flipV="1">
            <a:off x="4429742" y="2298065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4"/>
            <a:stretch>
              <a:fillRect l="-677507" t="-192267" r="-452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95502" flipH="1" flipV="1">
            <a:off x="3611240" y="5967584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4"/>
            <a:stretch>
              <a:fillRect l="-677507" t="-192267" r="-452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5400000" flipH="1" flipV="1">
            <a:off x="16375702" y="1024456"/>
            <a:ext cx="159181" cy="586285"/>
          </a:xfrm>
          <a:custGeom>
            <a:avLst/>
            <a:gdLst/>
            <a:ahLst/>
            <a:cxnLst/>
            <a:rect l="l" t="t" r="r" b="b"/>
            <a:pathLst>
              <a:path w="159181" h="586285">
                <a:moveTo>
                  <a:pt x="159181" y="586286"/>
                </a:moveTo>
                <a:lnTo>
                  <a:pt x="0" y="586286"/>
                </a:lnTo>
                <a:lnTo>
                  <a:pt x="0" y="0"/>
                </a:lnTo>
                <a:lnTo>
                  <a:pt x="159181" y="0"/>
                </a:lnTo>
                <a:lnTo>
                  <a:pt x="159181" y="586286"/>
                </a:lnTo>
                <a:close/>
              </a:path>
            </a:pathLst>
          </a:custGeom>
          <a:blipFill>
            <a:blip r:embed="rId4"/>
            <a:stretch>
              <a:fillRect l="-677507" t="-192267" r="-45273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ADA28275-47C1-019D-87DB-46286222A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801" y="4168482"/>
            <a:ext cx="7245477" cy="626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id="{C21BA1EA-2EB5-9ED0-31C9-93B8C47FBFAF}"/>
              </a:ext>
            </a:extLst>
          </p:cNvPr>
          <p:cNvSpPr/>
          <p:nvPr/>
        </p:nvSpPr>
        <p:spPr>
          <a:xfrm>
            <a:off x="3784816" y="1039410"/>
            <a:ext cx="6450654" cy="1914641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EAFDF1-7E79-77E2-E431-DDF793090624}"/>
              </a:ext>
            </a:extLst>
          </p:cNvPr>
          <p:cNvSpPr txBox="1"/>
          <p:nvPr/>
        </p:nvSpPr>
        <p:spPr>
          <a:xfrm>
            <a:off x="5043084" y="1385007"/>
            <a:ext cx="6187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عنوان الدرس</a:t>
            </a:r>
            <a:endParaRPr lang="en-US" sz="6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A82CCF9-96BA-8386-FB83-3CFBD1AAF868}"/>
              </a:ext>
            </a:extLst>
          </p:cNvPr>
          <p:cNvSpPr/>
          <p:nvPr/>
        </p:nvSpPr>
        <p:spPr>
          <a:xfrm>
            <a:off x="3650230" y="4383601"/>
            <a:ext cx="3657600" cy="3374120"/>
          </a:xfrm>
          <a:prstGeom prst="ellipse">
            <a:avLst/>
          </a:prstGeom>
          <a:solidFill>
            <a:srgbClr val="567084">
              <a:alpha val="48000"/>
            </a:srgb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3900" b="1" dirty="0">
                <a:solidFill>
                  <a:schemeClr val="bg1"/>
                </a:solidFill>
              </a:rPr>
              <a:t>9</a:t>
            </a:r>
            <a:endParaRPr lang="en-US" sz="1200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9" name="Freeform 9">
            <a:extLst>
              <a:ext uri="{FF2B5EF4-FFF2-40B4-BE49-F238E27FC236}">
                <a16:creationId xmlns:a16="http://schemas.microsoft.com/office/drawing/2014/main" id="{CD2EC602-ACBC-5FA6-73F1-5C2D89E04E35}"/>
              </a:ext>
            </a:extLst>
          </p:cNvPr>
          <p:cNvSpPr/>
          <p:nvPr/>
        </p:nvSpPr>
        <p:spPr>
          <a:xfrm>
            <a:off x="8226535" y="1253078"/>
            <a:ext cx="474490" cy="423746"/>
          </a:xfrm>
          <a:custGeom>
            <a:avLst/>
            <a:gdLst/>
            <a:ahLst/>
            <a:cxnLst/>
            <a:rect l="l" t="t" r="r" b="b"/>
            <a:pathLst>
              <a:path w="474490" h="423746">
                <a:moveTo>
                  <a:pt x="0" y="0"/>
                </a:moveTo>
                <a:lnTo>
                  <a:pt x="474490" y="0"/>
                </a:lnTo>
                <a:lnTo>
                  <a:pt x="474490" y="423747"/>
                </a:lnTo>
                <a:lnTo>
                  <a:pt x="0" y="4237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1339" t="-79679" r="-24689" b="-809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">
            <a:extLst>
              <a:ext uri="{FF2B5EF4-FFF2-40B4-BE49-F238E27FC236}">
                <a16:creationId xmlns:a16="http://schemas.microsoft.com/office/drawing/2014/main" id="{3B0DCEEF-B8C2-9E02-C004-74E85BFC59AB}"/>
              </a:ext>
            </a:extLst>
          </p:cNvPr>
          <p:cNvSpPr/>
          <p:nvPr/>
        </p:nvSpPr>
        <p:spPr>
          <a:xfrm rot="5400000">
            <a:off x="-4788063" y="2395920"/>
            <a:ext cx="11035539" cy="5512967"/>
          </a:xfrm>
          <a:custGeom>
            <a:avLst/>
            <a:gdLst/>
            <a:ahLst/>
            <a:cxnLst/>
            <a:rect l="l" t="t" r="r" b="b"/>
            <a:pathLst>
              <a:path w="11035539" h="5512967">
                <a:moveTo>
                  <a:pt x="0" y="0"/>
                </a:moveTo>
                <a:lnTo>
                  <a:pt x="11035539" y="0"/>
                </a:lnTo>
                <a:lnTo>
                  <a:pt x="11035539" y="5512968"/>
                </a:lnTo>
                <a:lnTo>
                  <a:pt x="0" y="55129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21">
            <a:extLst>
              <a:ext uri="{FF2B5EF4-FFF2-40B4-BE49-F238E27FC236}">
                <a16:creationId xmlns:a16="http://schemas.microsoft.com/office/drawing/2014/main" id="{EE934EC6-0EE0-1392-D431-F2B9974A8974}"/>
              </a:ext>
            </a:extLst>
          </p:cNvPr>
          <p:cNvSpPr/>
          <p:nvPr/>
        </p:nvSpPr>
        <p:spPr>
          <a:xfrm rot="20242445">
            <a:off x="15934936" y="-1117571"/>
            <a:ext cx="5976213" cy="5114804"/>
          </a:xfrm>
          <a:custGeom>
            <a:avLst/>
            <a:gdLst/>
            <a:ahLst/>
            <a:cxnLst/>
            <a:rect l="l" t="t" r="r" b="b"/>
            <a:pathLst>
              <a:path w="5976213" h="5114804">
                <a:moveTo>
                  <a:pt x="0" y="0"/>
                </a:moveTo>
                <a:lnTo>
                  <a:pt x="5976213" y="0"/>
                </a:lnTo>
                <a:lnTo>
                  <a:pt x="5976213" y="5114804"/>
                </a:lnTo>
                <a:lnTo>
                  <a:pt x="0" y="51148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12">
            <a:extLst>
              <a:ext uri="{FF2B5EF4-FFF2-40B4-BE49-F238E27FC236}">
                <a16:creationId xmlns:a16="http://schemas.microsoft.com/office/drawing/2014/main" id="{1D341992-39D2-CEC6-FF64-29671B4D4D04}"/>
              </a:ext>
            </a:extLst>
          </p:cNvPr>
          <p:cNvSpPr/>
          <p:nvPr/>
        </p:nvSpPr>
        <p:spPr>
          <a:xfrm rot="844515" flipH="1" flipV="1">
            <a:off x="6470438" y="9260870"/>
            <a:ext cx="224505" cy="826881"/>
          </a:xfrm>
          <a:custGeom>
            <a:avLst/>
            <a:gdLst/>
            <a:ahLst/>
            <a:cxnLst/>
            <a:rect l="l" t="t" r="r" b="b"/>
            <a:pathLst>
              <a:path w="224505" h="826881">
                <a:moveTo>
                  <a:pt x="224504" y="826881"/>
                </a:moveTo>
                <a:lnTo>
                  <a:pt x="0" y="826881"/>
                </a:lnTo>
                <a:lnTo>
                  <a:pt x="0" y="0"/>
                </a:lnTo>
                <a:lnTo>
                  <a:pt x="224504" y="0"/>
                </a:lnTo>
                <a:lnTo>
                  <a:pt x="224504" y="826881"/>
                </a:lnTo>
                <a:close/>
              </a:path>
            </a:pathLst>
          </a:custGeom>
          <a:blipFill>
            <a:blip r:embed="rId4"/>
            <a:stretch>
              <a:fillRect l="-677507" t="-192267" r="-4527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E8B8B6-ECD5-20E1-23B8-A7AC6CE56554}"/>
              </a:ext>
            </a:extLst>
          </p:cNvPr>
          <p:cNvSpPr txBox="1"/>
          <p:nvPr/>
        </p:nvSpPr>
        <p:spPr>
          <a:xfrm>
            <a:off x="4344891" y="9569893"/>
            <a:ext cx="4128414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AE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إعداد المعلمة :أمنة البلوشي 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B33DB307-A6C4-B44A-4677-EEE9A02444C1}"/>
              </a:ext>
            </a:extLst>
          </p:cNvPr>
          <p:cNvSpPr/>
          <p:nvPr/>
        </p:nvSpPr>
        <p:spPr>
          <a:xfrm>
            <a:off x="391916" y="-8470445"/>
            <a:ext cx="30826524" cy="19743533"/>
          </a:xfrm>
          <a:custGeom>
            <a:avLst/>
            <a:gdLst/>
            <a:ahLst/>
            <a:cxnLst/>
            <a:rect l="l" t="t" r="r" b="b"/>
            <a:pathLst>
              <a:path w="31066040" h="15439911">
                <a:moveTo>
                  <a:pt x="0" y="0"/>
                </a:moveTo>
                <a:lnTo>
                  <a:pt x="31066041" y="0"/>
                </a:lnTo>
                <a:lnTo>
                  <a:pt x="31066041" y="15439911"/>
                </a:lnTo>
                <a:lnTo>
                  <a:pt x="0" y="15439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209776FD-1B7B-763E-96F3-8053EE3ED725}"/>
              </a:ext>
            </a:extLst>
          </p:cNvPr>
          <p:cNvSpPr/>
          <p:nvPr/>
        </p:nvSpPr>
        <p:spPr>
          <a:xfrm>
            <a:off x="8839200" y="419100"/>
            <a:ext cx="8839200" cy="1539687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لنعد الأشياء معاً:</a:t>
            </a:r>
            <a:endParaRPr lang="en-US" sz="6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6600" b="1" dirty="0">
              <a:cs typeface="Arial" panose="020B0604020202020204" pitchFamily="34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D24098E-8FFE-4D29-55D1-AD5E9E6939C8}"/>
              </a:ext>
            </a:extLst>
          </p:cNvPr>
          <p:cNvSpPr/>
          <p:nvPr/>
        </p:nvSpPr>
        <p:spPr>
          <a:xfrm>
            <a:off x="4813742" y="3268195"/>
            <a:ext cx="1478982" cy="1875305"/>
          </a:xfrm>
          <a:custGeom>
            <a:avLst/>
            <a:gdLst/>
            <a:ahLst/>
            <a:cxnLst/>
            <a:rect l="l" t="t" r="r" b="b"/>
            <a:pathLst>
              <a:path w="2222694" h="3094505">
                <a:moveTo>
                  <a:pt x="0" y="0"/>
                </a:moveTo>
                <a:lnTo>
                  <a:pt x="2222694" y="0"/>
                </a:lnTo>
                <a:lnTo>
                  <a:pt x="2222694" y="3094506"/>
                </a:lnTo>
                <a:lnTo>
                  <a:pt x="0" y="3094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129F62-E3CF-16C4-0D8A-C5F4FD2D55E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758" t="14290" r="16377" b="7149"/>
          <a:stretch/>
        </p:blipFill>
        <p:spPr>
          <a:xfrm>
            <a:off x="14543284" y="6495585"/>
            <a:ext cx="3352800" cy="3352800"/>
          </a:xfrm>
          <a:prstGeom prst="ellipse">
            <a:avLst/>
          </a:prstGeom>
        </p:spPr>
      </p:pic>
      <p:sp>
        <p:nvSpPr>
          <p:cNvPr id="20" name="Freeform 6">
            <a:extLst>
              <a:ext uri="{FF2B5EF4-FFF2-40B4-BE49-F238E27FC236}">
                <a16:creationId xmlns:a16="http://schemas.microsoft.com/office/drawing/2014/main" id="{02B95C71-3893-8D51-E541-40A1D1969A89}"/>
              </a:ext>
            </a:extLst>
          </p:cNvPr>
          <p:cNvSpPr/>
          <p:nvPr/>
        </p:nvSpPr>
        <p:spPr>
          <a:xfrm rot="19434729">
            <a:off x="-2568567" y="316561"/>
            <a:ext cx="5672155" cy="5012163"/>
          </a:xfrm>
          <a:custGeom>
            <a:avLst/>
            <a:gdLst/>
            <a:ahLst/>
            <a:cxnLst/>
            <a:rect l="l" t="t" r="r" b="b"/>
            <a:pathLst>
              <a:path w="5693714" h="4982000">
                <a:moveTo>
                  <a:pt x="0" y="0"/>
                </a:moveTo>
                <a:lnTo>
                  <a:pt x="5693714" y="0"/>
                </a:lnTo>
                <a:lnTo>
                  <a:pt x="5693714" y="4981999"/>
                </a:lnTo>
                <a:lnTo>
                  <a:pt x="0" y="49819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42D17BCC-58D3-A0A2-BBAB-5A2B16887540}"/>
              </a:ext>
            </a:extLst>
          </p:cNvPr>
          <p:cNvSpPr/>
          <p:nvPr/>
        </p:nvSpPr>
        <p:spPr>
          <a:xfrm rot="2048374">
            <a:off x="418077" y="5687488"/>
            <a:ext cx="1341197" cy="2476205"/>
          </a:xfrm>
          <a:custGeom>
            <a:avLst/>
            <a:gdLst/>
            <a:ahLst/>
            <a:cxnLst/>
            <a:rect l="l" t="t" r="r" b="b"/>
            <a:pathLst>
              <a:path w="4588002" h="8229600">
                <a:moveTo>
                  <a:pt x="0" y="0"/>
                </a:moveTo>
                <a:lnTo>
                  <a:pt x="4588002" y="0"/>
                </a:lnTo>
                <a:lnTo>
                  <a:pt x="45880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B3D6A503-7892-FA37-52DE-7FE8A2EFDCC8}"/>
              </a:ext>
            </a:extLst>
          </p:cNvPr>
          <p:cNvSpPr/>
          <p:nvPr/>
        </p:nvSpPr>
        <p:spPr>
          <a:xfrm>
            <a:off x="6845838" y="3268195"/>
            <a:ext cx="1478982" cy="1875305"/>
          </a:xfrm>
          <a:custGeom>
            <a:avLst/>
            <a:gdLst/>
            <a:ahLst/>
            <a:cxnLst/>
            <a:rect l="l" t="t" r="r" b="b"/>
            <a:pathLst>
              <a:path w="2222694" h="3094505">
                <a:moveTo>
                  <a:pt x="0" y="0"/>
                </a:moveTo>
                <a:lnTo>
                  <a:pt x="2222694" y="0"/>
                </a:lnTo>
                <a:lnTo>
                  <a:pt x="2222694" y="3094506"/>
                </a:lnTo>
                <a:lnTo>
                  <a:pt x="0" y="3094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606E9C8A-B2C7-40CF-10B6-6132895189E9}"/>
              </a:ext>
            </a:extLst>
          </p:cNvPr>
          <p:cNvSpPr/>
          <p:nvPr/>
        </p:nvSpPr>
        <p:spPr>
          <a:xfrm>
            <a:off x="8877934" y="3289533"/>
            <a:ext cx="1478982" cy="1875305"/>
          </a:xfrm>
          <a:custGeom>
            <a:avLst/>
            <a:gdLst/>
            <a:ahLst/>
            <a:cxnLst/>
            <a:rect l="l" t="t" r="r" b="b"/>
            <a:pathLst>
              <a:path w="2222694" h="3094505">
                <a:moveTo>
                  <a:pt x="0" y="0"/>
                </a:moveTo>
                <a:lnTo>
                  <a:pt x="2222694" y="0"/>
                </a:lnTo>
                <a:lnTo>
                  <a:pt x="2222694" y="3094506"/>
                </a:lnTo>
                <a:lnTo>
                  <a:pt x="0" y="3094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8E98FB8B-5A96-A7EF-5CD8-938C66C16192}"/>
              </a:ext>
            </a:extLst>
          </p:cNvPr>
          <p:cNvSpPr/>
          <p:nvPr/>
        </p:nvSpPr>
        <p:spPr>
          <a:xfrm>
            <a:off x="11157915" y="3289533"/>
            <a:ext cx="1478982" cy="1875305"/>
          </a:xfrm>
          <a:custGeom>
            <a:avLst/>
            <a:gdLst/>
            <a:ahLst/>
            <a:cxnLst/>
            <a:rect l="l" t="t" r="r" b="b"/>
            <a:pathLst>
              <a:path w="2222694" h="3094505">
                <a:moveTo>
                  <a:pt x="0" y="0"/>
                </a:moveTo>
                <a:lnTo>
                  <a:pt x="2222694" y="0"/>
                </a:lnTo>
                <a:lnTo>
                  <a:pt x="2222694" y="3094506"/>
                </a:lnTo>
                <a:lnTo>
                  <a:pt x="0" y="3094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D890DE38-3A48-F209-B613-5F5136310F1D}"/>
              </a:ext>
            </a:extLst>
          </p:cNvPr>
          <p:cNvSpPr/>
          <p:nvPr/>
        </p:nvSpPr>
        <p:spPr>
          <a:xfrm>
            <a:off x="13509852" y="3289533"/>
            <a:ext cx="1478982" cy="1875305"/>
          </a:xfrm>
          <a:custGeom>
            <a:avLst/>
            <a:gdLst/>
            <a:ahLst/>
            <a:cxnLst/>
            <a:rect l="l" t="t" r="r" b="b"/>
            <a:pathLst>
              <a:path w="2222694" h="3094505">
                <a:moveTo>
                  <a:pt x="0" y="0"/>
                </a:moveTo>
                <a:lnTo>
                  <a:pt x="2222694" y="0"/>
                </a:lnTo>
                <a:lnTo>
                  <a:pt x="2222694" y="3094506"/>
                </a:lnTo>
                <a:lnTo>
                  <a:pt x="0" y="3094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B112E388-719A-2E5D-394F-1F0F369687A3}"/>
              </a:ext>
            </a:extLst>
          </p:cNvPr>
          <p:cNvSpPr/>
          <p:nvPr/>
        </p:nvSpPr>
        <p:spPr>
          <a:xfrm>
            <a:off x="4613432" y="5753100"/>
            <a:ext cx="1478982" cy="1875305"/>
          </a:xfrm>
          <a:custGeom>
            <a:avLst/>
            <a:gdLst/>
            <a:ahLst/>
            <a:cxnLst/>
            <a:rect l="l" t="t" r="r" b="b"/>
            <a:pathLst>
              <a:path w="2222694" h="3094505">
                <a:moveTo>
                  <a:pt x="0" y="0"/>
                </a:moveTo>
                <a:lnTo>
                  <a:pt x="2222694" y="0"/>
                </a:lnTo>
                <a:lnTo>
                  <a:pt x="2222694" y="3094506"/>
                </a:lnTo>
                <a:lnTo>
                  <a:pt x="0" y="3094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65D693E5-AB54-85C5-B888-A01CFAC9552D}"/>
              </a:ext>
            </a:extLst>
          </p:cNvPr>
          <p:cNvSpPr/>
          <p:nvPr/>
        </p:nvSpPr>
        <p:spPr>
          <a:xfrm>
            <a:off x="6654382" y="5753099"/>
            <a:ext cx="1478982" cy="1875305"/>
          </a:xfrm>
          <a:custGeom>
            <a:avLst/>
            <a:gdLst/>
            <a:ahLst/>
            <a:cxnLst/>
            <a:rect l="l" t="t" r="r" b="b"/>
            <a:pathLst>
              <a:path w="2222694" h="3094505">
                <a:moveTo>
                  <a:pt x="0" y="0"/>
                </a:moveTo>
                <a:lnTo>
                  <a:pt x="2222694" y="0"/>
                </a:lnTo>
                <a:lnTo>
                  <a:pt x="2222694" y="3094506"/>
                </a:lnTo>
                <a:lnTo>
                  <a:pt x="0" y="3094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">
            <a:extLst>
              <a:ext uri="{FF2B5EF4-FFF2-40B4-BE49-F238E27FC236}">
                <a16:creationId xmlns:a16="http://schemas.microsoft.com/office/drawing/2014/main" id="{457776BA-682C-FABA-76BB-D52D3E8E3D00}"/>
              </a:ext>
            </a:extLst>
          </p:cNvPr>
          <p:cNvSpPr/>
          <p:nvPr/>
        </p:nvSpPr>
        <p:spPr>
          <a:xfrm>
            <a:off x="8877934" y="5753100"/>
            <a:ext cx="1478982" cy="1875305"/>
          </a:xfrm>
          <a:custGeom>
            <a:avLst/>
            <a:gdLst/>
            <a:ahLst/>
            <a:cxnLst/>
            <a:rect l="l" t="t" r="r" b="b"/>
            <a:pathLst>
              <a:path w="2222694" h="3094505">
                <a:moveTo>
                  <a:pt x="0" y="0"/>
                </a:moveTo>
                <a:lnTo>
                  <a:pt x="2222694" y="0"/>
                </a:lnTo>
                <a:lnTo>
                  <a:pt x="2222694" y="3094506"/>
                </a:lnTo>
                <a:lnTo>
                  <a:pt x="0" y="3094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">
            <a:extLst>
              <a:ext uri="{FF2B5EF4-FFF2-40B4-BE49-F238E27FC236}">
                <a16:creationId xmlns:a16="http://schemas.microsoft.com/office/drawing/2014/main" id="{50208920-DB61-8EE1-0BE1-BB2090E6A3EE}"/>
              </a:ext>
            </a:extLst>
          </p:cNvPr>
          <p:cNvSpPr/>
          <p:nvPr/>
        </p:nvSpPr>
        <p:spPr>
          <a:xfrm>
            <a:off x="11046642" y="5678285"/>
            <a:ext cx="1478982" cy="1875305"/>
          </a:xfrm>
          <a:custGeom>
            <a:avLst/>
            <a:gdLst/>
            <a:ahLst/>
            <a:cxnLst/>
            <a:rect l="l" t="t" r="r" b="b"/>
            <a:pathLst>
              <a:path w="2222694" h="3094505">
                <a:moveTo>
                  <a:pt x="0" y="0"/>
                </a:moveTo>
                <a:lnTo>
                  <a:pt x="2222694" y="0"/>
                </a:lnTo>
                <a:lnTo>
                  <a:pt x="2222694" y="3094506"/>
                </a:lnTo>
                <a:lnTo>
                  <a:pt x="0" y="30945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10">
            <a:extLst>
              <a:ext uri="{FF2B5EF4-FFF2-40B4-BE49-F238E27FC236}">
                <a16:creationId xmlns:a16="http://schemas.microsoft.com/office/drawing/2014/main" id="{FFFBBA8D-4552-8BC8-85AE-A806E5F07BC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529000" y="8119505"/>
            <a:ext cx="1863769" cy="172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1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7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276D4-1095-DB57-F798-C67E5D107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0CF68F2-37D9-1285-0322-501E5A5A0390}"/>
              </a:ext>
            </a:extLst>
          </p:cNvPr>
          <p:cNvSpPr/>
          <p:nvPr/>
        </p:nvSpPr>
        <p:spPr>
          <a:xfrm>
            <a:off x="-19050" y="-8496300"/>
            <a:ext cx="31388194" cy="19743533"/>
          </a:xfrm>
          <a:custGeom>
            <a:avLst/>
            <a:gdLst/>
            <a:ahLst/>
            <a:cxnLst/>
            <a:rect l="l" t="t" r="r" b="b"/>
            <a:pathLst>
              <a:path w="31066040" h="15439911">
                <a:moveTo>
                  <a:pt x="0" y="0"/>
                </a:moveTo>
                <a:lnTo>
                  <a:pt x="31066041" y="0"/>
                </a:lnTo>
                <a:lnTo>
                  <a:pt x="31066041" y="15439911"/>
                </a:lnTo>
                <a:lnTo>
                  <a:pt x="0" y="15439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C2E03D74-1617-CE6D-890A-8C986C7AC329}"/>
              </a:ext>
            </a:extLst>
          </p:cNvPr>
          <p:cNvSpPr/>
          <p:nvPr/>
        </p:nvSpPr>
        <p:spPr>
          <a:xfrm>
            <a:off x="5822969" y="419100"/>
            <a:ext cx="8839200" cy="1539687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هيا نزين الكعك ب 9 فراولات</a:t>
            </a:r>
            <a:endParaRPr lang="en-US" sz="6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6600" b="1" dirty="0">
              <a:cs typeface="Arial" panose="020B0604020202020204" pitchFamily="34" charset="0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67748A60-49D4-E615-8FC6-9DB2C51E6508}"/>
              </a:ext>
            </a:extLst>
          </p:cNvPr>
          <p:cNvSpPr/>
          <p:nvPr/>
        </p:nvSpPr>
        <p:spPr>
          <a:xfrm rot="2005859">
            <a:off x="594612" y="1281119"/>
            <a:ext cx="2012936" cy="1656581"/>
          </a:xfrm>
          <a:custGeom>
            <a:avLst/>
            <a:gdLst/>
            <a:ahLst/>
            <a:cxnLst/>
            <a:rect l="l" t="t" r="r" b="b"/>
            <a:pathLst>
              <a:path w="1692244" h="1072460">
                <a:moveTo>
                  <a:pt x="0" y="0"/>
                </a:moveTo>
                <a:lnTo>
                  <a:pt x="1692244" y="0"/>
                </a:lnTo>
                <a:lnTo>
                  <a:pt x="1692244" y="1072459"/>
                </a:lnTo>
                <a:lnTo>
                  <a:pt x="0" y="10724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7F602AB3-250E-5648-6E89-2D6F62DBC3E6}"/>
              </a:ext>
            </a:extLst>
          </p:cNvPr>
          <p:cNvSpPr/>
          <p:nvPr/>
        </p:nvSpPr>
        <p:spPr>
          <a:xfrm rot="844515">
            <a:off x="1286228" y="4408714"/>
            <a:ext cx="1133275" cy="1217986"/>
          </a:xfrm>
          <a:custGeom>
            <a:avLst/>
            <a:gdLst/>
            <a:ahLst/>
            <a:cxnLst/>
            <a:rect l="l" t="t" r="r" b="b"/>
            <a:pathLst>
              <a:path w="579583" h="636412">
                <a:moveTo>
                  <a:pt x="0" y="0"/>
                </a:moveTo>
                <a:lnTo>
                  <a:pt x="579583" y="0"/>
                </a:lnTo>
                <a:lnTo>
                  <a:pt x="579583" y="636412"/>
                </a:lnTo>
                <a:lnTo>
                  <a:pt x="0" y="6364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5269" t="-192267" r="-161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5715FF55-145D-3006-6F60-AA9860F3A57C}"/>
              </a:ext>
            </a:extLst>
          </p:cNvPr>
          <p:cNvSpPr/>
          <p:nvPr/>
        </p:nvSpPr>
        <p:spPr>
          <a:xfrm rot="844515">
            <a:off x="985491" y="5623299"/>
            <a:ext cx="913567" cy="788300"/>
          </a:xfrm>
          <a:custGeom>
            <a:avLst/>
            <a:gdLst/>
            <a:ahLst/>
            <a:cxnLst/>
            <a:rect l="l" t="t" r="r" b="b"/>
            <a:pathLst>
              <a:path w="579583" h="636412">
                <a:moveTo>
                  <a:pt x="0" y="0"/>
                </a:moveTo>
                <a:lnTo>
                  <a:pt x="579583" y="0"/>
                </a:lnTo>
                <a:lnTo>
                  <a:pt x="579583" y="636412"/>
                </a:lnTo>
                <a:lnTo>
                  <a:pt x="0" y="6364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5269" t="-192267" r="-161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0147F220-25C1-0094-448A-9871AF22D590}"/>
              </a:ext>
            </a:extLst>
          </p:cNvPr>
          <p:cNvSpPr/>
          <p:nvPr/>
        </p:nvSpPr>
        <p:spPr>
          <a:xfrm rot="844515">
            <a:off x="650851" y="6493404"/>
            <a:ext cx="504995" cy="698818"/>
          </a:xfrm>
          <a:custGeom>
            <a:avLst/>
            <a:gdLst/>
            <a:ahLst/>
            <a:cxnLst/>
            <a:rect l="l" t="t" r="r" b="b"/>
            <a:pathLst>
              <a:path w="579583" h="636412">
                <a:moveTo>
                  <a:pt x="0" y="0"/>
                </a:moveTo>
                <a:lnTo>
                  <a:pt x="579583" y="0"/>
                </a:lnTo>
                <a:lnTo>
                  <a:pt x="579583" y="636412"/>
                </a:lnTo>
                <a:lnTo>
                  <a:pt x="0" y="6364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5269" t="-192267" r="-161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662EA552-E649-21DA-3BB4-DE8D7218CA59}"/>
              </a:ext>
            </a:extLst>
          </p:cNvPr>
          <p:cNvSpPr/>
          <p:nvPr/>
        </p:nvSpPr>
        <p:spPr>
          <a:xfrm>
            <a:off x="2421708" y="3518113"/>
            <a:ext cx="7543800" cy="6649399"/>
          </a:xfrm>
          <a:custGeom>
            <a:avLst/>
            <a:gdLst/>
            <a:ahLst/>
            <a:cxnLst/>
            <a:rect l="l" t="t" r="r" b="b"/>
            <a:pathLst>
              <a:path w="9055956" h="822960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D4C4AE30-B339-DB9A-CCEC-10FAFAF8B46D}"/>
              </a:ext>
            </a:extLst>
          </p:cNvPr>
          <p:cNvSpPr/>
          <p:nvPr/>
        </p:nvSpPr>
        <p:spPr>
          <a:xfrm>
            <a:off x="11912780" y="2071388"/>
            <a:ext cx="1658693" cy="1830168"/>
          </a:xfrm>
          <a:custGeom>
            <a:avLst/>
            <a:gdLst/>
            <a:ahLst/>
            <a:cxnLst/>
            <a:rect l="l" t="t" r="r" b="b"/>
            <a:pathLst>
              <a:path w="1658693" h="1830168">
                <a:moveTo>
                  <a:pt x="0" y="0"/>
                </a:moveTo>
                <a:lnTo>
                  <a:pt x="1658693" y="0"/>
                </a:lnTo>
                <a:lnTo>
                  <a:pt x="1658693" y="1830168"/>
                </a:lnTo>
                <a:lnTo>
                  <a:pt x="0" y="183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E4DDB86D-FD1C-4ADC-67CC-09F20F670938}"/>
              </a:ext>
            </a:extLst>
          </p:cNvPr>
          <p:cNvSpPr/>
          <p:nvPr/>
        </p:nvSpPr>
        <p:spPr>
          <a:xfrm>
            <a:off x="14030914" y="2090359"/>
            <a:ext cx="1658693" cy="1830168"/>
          </a:xfrm>
          <a:custGeom>
            <a:avLst/>
            <a:gdLst/>
            <a:ahLst/>
            <a:cxnLst/>
            <a:rect l="l" t="t" r="r" b="b"/>
            <a:pathLst>
              <a:path w="1658693" h="1830168">
                <a:moveTo>
                  <a:pt x="0" y="0"/>
                </a:moveTo>
                <a:lnTo>
                  <a:pt x="1658693" y="0"/>
                </a:lnTo>
                <a:lnTo>
                  <a:pt x="1658693" y="1830168"/>
                </a:lnTo>
                <a:lnTo>
                  <a:pt x="0" y="183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BE95B51E-A8A6-8BC3-EEF9-DFED25F49AE1}"/>
              </a:ext>
            </a:extLst>
          </p:cNvPr>
          <p:cNvSpPr/>
          <p:nvPr/>
        </p:nvSpPr>
        <p:spPr>
          <a:xfrm>
            <a:off x="16091899" y="1925449"/>
            <a:ext cx="1658693" cy="1830168"/>
          </a:xfrm>
          <a:custGeom>
            <a:avLst/>
            <a:gdLst/>
            <a:ahLst/>
            <a:cxnLst/>
            <a:rect l="l" t="t" r="r" b="b"/>
            <a:pathLst>
              <a:path w="1658693" h="1830168">
                <a:moveTo>
                  <a:pt x="0" y="0"/>
                </a:moveTo>
                <a:lnTo>
                  <a:pt x="1658693" y="0"/>
                </a:lnTo>
                <a:lnTo>
                  <a:pt x="1658693" y="1830168"/>
                </a:lnTo>
                <a:lnTo>
                  <a:pt x="0" y="183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A9AE796C-CB42-6193-DF1A-CF6D440A5E02}"/>
              </a:ext>
            </a:extLst>
          </p:cNvPr>
          <p:cNvSpPr/>
          <p:nvPr/>
        </p:nvSpPr>
        <p:spPr>
          <a:xfrm>
            <a:off x="11912779" y="4289193"/>
            <a:ext cx="1658693" cy="1830168"/>
          </a:xfrm>
          <a:custGeom>
            <a:avLst/>
            <a:gdLst/>
            <a:ahLst/>
            <a:cxnLst/>
            <a:rect l="l" t="t" r="r" b="b"/>
            <a:pathLst>
              <a:path w="1658693" h="1830168">
                <a:moveTo>
                  <a:pt x="0" y="0"/>
                </a:moveTo>
                <a:lnTo>
                  <a:pt x="1658693" y="0"/>
                </a:lnTo>
                <a:lnTo>
                  <a:pt x="1658693" y="1830168"/>
                </a:lnTo>
                <a:lnTo>
                  <a:pt x="0" y="183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93C0884F-B615-B089-C8AE-0DF1C81DB08E}"/>
              </a:ext>
            </a:extLst>
          </p:cNvPr>
          <p:cNvSpPr/>
          <p:nvPr/>
        </p:nvSpPr>
        <p:spPr>
          <a:xfrm>
            <a:off x="14039381" y="4289193"/>
            <a:ext cx="1658693" cy="1830168"/>
          </a:xfrm>
          <a:custGeom>
            <a:avLst/>
            <a:gdLst/>
            <a:ahLst/>
            <a:cxnLst/>
            <a:rect l="l" t="t" r="r" b="b"/>
            <a:pathLst>
              <a:path w="1658693" h="1830168">
                <a:moveTo>
                  <a:pt x="0" y="0"/>
                </a:moveTo>
                <a:lnTo>
                  <a:pt x="1658693" y="0"/>
                </a:lnTo>
                <a:lnTo>
                  <a:pt x="1658693" y="1830168"/>
                </a:lnTo>
                <a:lnTo>
                  <a:pt x="0" y="183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9" name="Freeform 6">
            <a:extLst>
              <a:ext uri="{FF2B5EF4-FFF2-40B4-BE49-F238E27FC236}">
                <a16:creationId xmlns:a16="http://schemas.microsoft.com/office/drawing/2014/main" id="{5F93B771-F909-A5F8-6226-EC0A90EF0B92}"/>
              </a:ext>
            </a:extLst>
          </p:cNvPr>
          <p:cNvSpPr/>
          <p:nvPr/>
        </p:nvSpPr>
        <p:spPr>
          <a:xfrm>
            <a:off x="16165983" y="4187281"/>
            <a:ext cx="1658693" cy="1830168"/>
          </a:xfrm>
          <a:custGeom>
            <a:avLst/>
            <a:gdLst/>
            <a:ahLst/>
            <a:cxnLst/>
            <a:rect l="l" t="t" r="r" b="b"/>
            <a:pathLst>
              <a:path w="1658693" h="1830168">
                <a:moveTo>
                  <a:pt x="0" y="0"/>
                </a:moveTo>
                <a:lnTo>
                  <a:pt x="1658693" y="0"/>
                </a:lnTo>
                <a:lnTo>
                  <a:pt x="1658693" y="1830168"/>
                </a:lnTo>
                <a:lnTo>
                  <a:pt x="0" y="183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19032F04-A097-7A03-84D6-73948066DDD6}"/>
              </a:ext>
            </a:extLst>
          </p:cNvPr>
          <p:cNvSpPr/>
          <p:nvPr/>
        </p:nvSpPr>
        <p:spPr>
          <a:xfrm>
            <a:off x="16356211" y="6755682"/>
            <a:ext cx="1658693" cy="1830168"/>
          </a:xfrm>
          <a:custGeom>
            <a:avLst/>
            <a:gdLst/>
            <a:ahLst/>
            <a:cxnLst/>
            <a:rect l="l" t="t" r="r" b="b"/>
            <a:pathLst>
              <a:path w="1658693" h="1830168">
                <a:moveTo>
                  <a:pt x="0" y="0"/>
                </a:moveTo>
                <a:lnTo>
                  <a:pt x="1658693" y="0"/>
                </a:lnTo>
                <a:lnTo>
                  <a:pt x="1658693" y="1830168"/>
                </a:lnTo>
                <a:lnTo>
                  <a:pt x="0" y="183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84A8DE80-F627-5BB5-1C52-6264AA1BAC4D}"/>
              </a:ext>
            </a:extLst>
          </p:cNvPr>
          <p:cNvSpPr/>
          <p:nvPr/>
        </p:nvSpPr>
        <p:spPr>
          <a:xfrm>
            <a:off x="14134495" y="6763965"/>
            <a:ext cx="1658693" cy="1830168"/>
          </a:xfrm>
          <a:custGeom>
            <a:avLst/>
            <a:gdLst/>
            <a:ahLst/>
            <a:cxnLst/>
            <a:rect l="l" t="t" r="r" b="b"/>
            <a:pathLst>
              <a:path w="1658693" h="1830168">
                <a:moveTo>
                  <a:pt x="0" y="0"/>
                </a:moveTo>
                <a:lnTo>
                  <a:pt x="1658693" y="0"/>
                </a:lnTo>
                <a:lnTo>
                  <a:pt x="1658693" y="1830168"/>
                </a:lnTo>
                <a:lnTo>
                  <a:pt x="0" y="183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0970530C-E2FB-2499-95CE-67626FFD2E88}"/>
              </a:ext>
            </a:extLst>
          </p:cNvPr>
          <p:cNvSpPr/>
          <p:nvPr/>
        </p:nvSpPr>
        <p:spPr>
          <a:xfrm>
            <a:off x="11912779" y="6755682"/>
            <a:ext cx="1658693" cy="1830168"/>
          </a:xfrm>
          <a:custGeom>
            <a:avLst/>
            <a:gdLst/>
            <a:ahLst/>
            <a:cxnLst/>
            <a:rect l="l" t="t" r="r" b="b"/>
            <a:pathLst>
              <a:path w="1658693" h="1830168">
                <a:moveTo>
                  <a:pt x="0" y="0"/>
                </a:moveTo>
                <a:lnTo>
                  <a:pt x="1658693" y="0"/>
                </a:lnTo>
                <a:lnTo>
                  <a:pt x="1658693" y="1830168"/>
                </a:lnTo>
                <a:lnTo>
                  <a:pt x="0" y="183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12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22222E-6 L -0.2342 0.320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10" y="160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42917 0.3782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58" y="189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46914E-7 L -0.62943 0.409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76" y="204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19753E-6 L -0.48186 0.126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97" y="6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4 0.01281 L -0.33802 0.3155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2" y="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4 0.01281 L -0.53342 0.3817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88" y="18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525 L -0.6105 0.1831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12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4 0.01281 L -0.55885 0.162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4" y="74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4 0.01281 L -0.50087 0.0888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65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22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4EDD6-0F5E-CB03-9349-3A23C7F875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7774AD-BFFC-A9E8-5555-62AA58E1A1AE}"/>
              </a:ext>
            </a:extLst>
          </p:cNvPr>
          <p:cNvSpPr/>
          <p:nvPr/>
        </p:nvSpPr>
        <p:spPr>
          <a:xfrm>
            <a:off x="-19503" y="-8267700"/>
            <a:ext cx="31388194" cy="19743533"/>
          </a:xfrm>
          <a:custGeom>
            <a:avLst/>
            <a:gdLst/>
            <a:ahLst/>
            <a:cxnLst/>
            <a:rect l="l" t="t" r="r" b="b"/>
            <a:pathLst>
              <a:path w="31066040" h="15439911">
                <a:moveTo>
                  <a:pt x="0" y="0"/>
                </a:moveTo>
                <a:lnTo>
                  <a:pt x="31066041" y="0"/>
                </a:lnTo>
                <a:lnTo>
                  <a:pt x="31066041" y="15439911"/>
                </a:lnTo>
                <a:lnTo>
                  <a:pt x="0" y="15439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29608655-D434-6791-8FEE-39A556A35756}"/>
              </a:ext>
            </a:extLst>
          </p:cNvPr>
          <p:cNvSpPr/>
          <p:nvPr/>
        </p:nvSpPr>
        <p:spPr>
          <a:xfrm>
            <a:off x="5822969" y="419100"/>
            <a:ext cx="8839200" cy="1539687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هيا نزين الكعك ب 9 شمعات</a:t>
            </a:r>
            <a:endParaRPr lang="en-US" sz="6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6600" b="1" dirty="0">
              <a:cs typeface="Arial" panose="020B0604020202020204" pitchFamily="34" charset="0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EE32ED12-9219-EA5E-E854-6F8CCDA618B3}"/>
              </a:ext>
            </a:extLst>
          </p:cNvPr>
          <p:cNvSpPr/>
          <p:nvPr/>
        </p:nvSpPr>
        <p:spPr>
          <a:xfrm rot="2005859">
            <a:off x="594612" y="1281119"/>
            <a:ext cx="2012936" cy="1656581"/>
          </a:xfrm>
          <a:custGeom>
            <a:avLst/>
            <a:gdLst/>
            <a:ahLst/>
            <a:cxnLst/>
            <a:rect l="l" t="t" r="r" b="b"/>
            <a:pathLst>
              <a:path w="1692244" h="1072460">
                <a:moveTo>
                  <a:pt x="0" y="0"/>
                </a:moveTo>
                <a:lnTo>
                  <a:pt x="1692244" y="0"/>
                </a:lnTo>
                <a:lnTo>
                  <a:pt x="1692244" y="1072459"/>
                </a:lnTo>
                <a:lnTo>
                  <a:pt x="0" y="10724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239B5147-5B18-C2D3-0DA8-819BE698065D}"/>
              </a:ext>
            </a:extLst>
          </p:cNvPr>
          <p:cNvSpPr/>
          <p:nvPr/>
        </p:nvSpPr>
        <p:spPr>
          <a:xfrm rot="844515">
            <a:off x="1286228" y="4408714"/>
            <a:ext cx="1133275" cy="1217986"/>
          </a:xfrm>
          <a:custGeom>
            <a:avLst/>
            <a:gdLst/>
            <a:ahLst/>
            <a:cxnLst/>
            <a:rect l="l" t="t" r="r" b="b"/>
            <a:pathLst>
              <a:path w="579583" h="636412">
                <a:moveTo>
                  <a:pt x="0" y="0"/>
                </a:moveTo>
                <a:lnTo>
                  <a:pt x="579583" y="0"/>
                </a:lnTo>
                <a:lnTo>
                  <a:pt x="579583" y="636412"/>
                </a:lnTo>
                <a:lnTo>
                  <a:pt x="0" y="6364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5269" t="-192267" r="-161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EFC9A898-5960-B623-C664-FC06EA0A5010}"/>
              </a:ext>
            </a:extLst>
          </p:cNvPr>
          <p:cNvSpPr/>
          <p:nvPr/>
        </p:nvSpPr>
        <p:spPr>
          <a:xfrm rot="844515">
            <a:off x="985491" y="5623299"/>
            <a:ext cx="913567" cy="788300"/>
          </a:xfrm>
          <a:custGeom>
            <a:avLst/>
            <a:gdLst/>
            <a:ahLst/>
            <a:cxnLst/>
            <a:rect l="l" t="t" r="r" b="b"/>
            <a:pathLst>
              <a:path w="579583" h="636412">
                <a:moveTo>
                  <a:pt x="0" y="0"/>
                </a:moveTo>
                <a:lnTo>
                  <a:pt x="579583" y="0"/>
                </a:lnTo>
                <a:lnTo>
                  <a:pt x="579583" y="636412"/>
                </a:lnTo>
                <a:lnTo>
                  <a:pt x="0" y="6364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5269" t="-192267" r="-161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AD6E3D52-15BD-C8A0-6A7F-ED5EB1F7C61C}"/>
              </a:ext>
            </a:extLst>
          </p:cNvPr>
          <p:cNvSpPr/>
          <p:nvPr/>
        </p:nvSpPr>
        <p:spPr>
          <a:xfrm rot="844515">
            <a:off x="650851" y="6493404"/>
            <a:ext cx="504995" cy="698818"/>
          </a:xfrm>
          <a:custGeom>
            <a:avLst/>
            <a:gdLst/>
            <a:ahLst/>
            <a:cxnLst/>
            <a:rect l="l" t="t" r="r" b="b"/>
            <a:pathLst>
              <a:path w="579583" h="636412">
                <a:moveTo>
                  <a:pt x="0" y="0"/>
                </a:moveTo>
                <a:lnTo>
                  <a:pt x="579583" y="0"/>
                </a:lnTo>
                <a:lnTo>
                  <a:pt x="579583" y="636412"/>
                </a:lnTo>
                <a:lnTo>
                  <a:pt x="0" y="6364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5269" t="-192267" r="-161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1256C596-1F9D-C553-29E6-CA302FB2C277}"/>
              </a:ext>
            </a:extLst>
          </p:cNvPr>
          <p:cNvSpPr/>
          <p:nvPr/>
        </p:nvSpPr>
        <p:spPr>
          <a:xfrm>
            <a:off x="2613406" y="3398548"/>
            <a:ext cx="7543800" cy="6649399"/>
          </a:xfrm>
          <a:custGeom>
            <a:avLst/>
            <a:gdLst/>
            <a:ahLst/>
            <a:cxnLst/>
            <a:rect l="l" t="t" r="r" b="b"/>
            <a:pathLst>
              <a:path w="9055956" h="822960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862400C7-44F3-880A-C11F-E348D639B18F}"/>
              </a:ext>
            </a:extLst>
          </p:cNvPr>
          <p:cNvSpPr/>
          <p:nvPr/>
        </p:nvSpPr>
        <p:spPr>
          <a:xfrm>
            <a:off x="4546474" y="6213596"/>
            <a:ext cx="1658693" cy="1830168"/>
          </a:xfrm>
          <a:custGeom>
            <a:avLst/>
            <a:gdLst/>
            <a:ahLst/>
            <a:cxnLst/>
            <a:rect l="l" t="t" r="r" b="b"/>
            <a:pathLst>
              <a:path w="1658693" h="1830168">
                <a:moveTo>
                  <a:pt x="0" y="0"/>
                </a:moveTo>
                <a:lnTo>
                  <a:pt x="1658693" y="0"/>
                </a:lnTo>
                <a:lnTo>
                  <a:pt x="1658693" y="1830168"/>
                </a:lnTo>
                <a:lnTo>
                  <a:pt x="0" y="183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ACBE99A-4F87-67FC-C39B-11DE1ED05A3D}"/>
              </a:ext>
            </a:extLst>
          </p:cNvPr>
          <p:cNvSpPr/>
          <p:nvPr/>
        </p:nvSpPr>
        <p:spPr>
          <a:xfrm>
            <a:off x="6447699" y="6091201"/>
            <a:ext cx="1658693" cy="1830168"/>
          </a:xfrm>
          <a:custGeom>
            <a:avLst/>
            <a:gdLst/>
            <a:ahLst/>
            <a:cxnLst/>
            <a:rect l="l" t="t" r="r" b="b"/>
            <a:pathLst>
              <a:path w="1658693" h="1830168">
                <a:moveTo>
                  <a:pt x="0" y="0"/>
                </a:moveTo>
                <a:lnTo>
                  <a:pt x="1658693" y="0"/>
                </a:lnTo>
                <a:lnTo>
                  <a:pt x="1658693" y="1830168"/>
                </a:lnTo>
                <a:lnTo>
                  <a:pt x="0" y="183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F23DE3F8-A415-8FC5-5100-C230A3F5AEDF}"/>
              </a:ext>
            </a:extLst>
          </p:cNvPr>
          <p:cNvSpPr/>
          <p:nvPr/>
        </p:nvSpPr>
        <p:spPr>
          <a:xfrm>
            <a:off x="7946608" y="7144643"/>
            <a:ext cx="1658693" cy="1830168"/>
          </a:xfrm>
          <a:custGeom>
            <a:avLst/>
            <a:gdLst/>
            <a:ahLst/>
            <a:cxnLst/>
            <a:rect l="l" t="t" r="r" b="b"/>
            <a:pathLst>
              <a:path w="1658693" h="1830168">
                <a:moveTo>
                  <a:pt x="0" y="0"/>
                </a:moveTo>
                <a:lnTo>
                  <a:pt x="1658693" y="0"/>
                </a:lnTo>
                <a:lnTo>
                  <a:pt x="1658693" y="1830168"/>
                </a:lnTo>
                <a:lnTo>
                  <a:pt x="0" y="183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17625130-461E-C1A3-BB3E-0D77CA29B020}"/>
              </a:ext>
            </a:extLst>
          </p:cNvPr>
          <p:cNvSpPr/>
          <p:nvPr/>
        </p:nvSpPr>
        <p:spPr>
          <a:xfrm>
            <a:off x="3125960" y="5685876"/>
            <a:ext cx="1658693" cy="1830168"/>
          </a:xfrm>
          <a:custGeom>
            <a:avLst/>
            <a:gdLst/>
            <a:ahLst/>
            <a:cxnLst/>
            <a:rect l="l" t="t" r="r" b="b"/>
            <a:pathLst>
              <a:path w="1658693" h="1830168">
                <a:moveTo>
                  <a:pt x="0" y="0"/>
                </a:moveTo>
                <a:lnTo>
                  <a:pt x="1658693" y="0"/>
                </a:lnTo>
                <a:lnTo>
                  <a:pt x="1658693" y="1830168"/>
                </a:lnTo>
                <a:lnTo>
                  <a:pt x="0" y="183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9D7B21EF-7B6A-27C0-6068-6807054F9741}"/>
              </a:ext>
            </a:extLst>
          </p:cNvPr>
          <p:cNvSpPr/>
          <p:nvPr/>
        </p:nvSpPr>
        <p:spPr>
          <a:xfrm>
            <a:off x="2949464" y="7560618"/>
            <a:ext cx="1658693" cy="1830168"/>
          </a:xfrm>
          <a:custGeom>
            <a:avLst/>
            <a:gdLst/>
            <a:ahLst/>
            <a:cxnLst/>
            <a:rect l="l" t="t" r="r" b="b"/>
            <a:pathLst>
              <a:path w="1658693" h="1830168">
                <a:moveTo>
                  <a:pt x="0" y="0"/>
                </a:moveTo>
                <a:lnTo>
                  <a:pt x="1658693" y="0"/>
                </a:lnTo>
                <a:lnTo>
                  <a:pt x="1658693" y="1830168"/>
                </a:lnTo>
                <a:lnTo>
                  <a:pt x="0" y="183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0AAD9ABC-1D70-4931-B4F7-36C8D7403C46}"/>
              </a:ext>
            </a:extLst>
          </p:cNvPr>
          <p:cNvSpPr/>
          <p:nvPr/>
        </p:nvSpPr>
        <p:spPr>
          <a:xfrm>
            <a:off x="6775205" y="7671364"/>
            <a:ext cx="1658693" cy="1830168"/>
          </a:xfrm>
          <a:custGeom>
            <a:avLst/>
            <a:gdLst/>
            <a:ahLst/>
            <a:cxnLst/>
            <a:rect l="l" t="t" r="r" b="b"/>
            <a:pathLst>
              <a:path w="1658693" h="1830168">
                <a:moveTo>
                  <a:pt x="0" y="0"/>
                </a:moveTo>
                <a:lnTo>
                  <a:pt x="1658693" y="0"/>
                </a:lnTo>
                <a:lnTo>
                  <a:pt x="1658693" y="1830168"/>
                </a:lnTo>
                <a:lnTo>
                  <a:pt x="0" y="183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F87614E3-196C-7EB9-BE0F-D98787F5324F}"/>
              </a:ext>
            </a:extLst>
          </p:cNvPr>
          <p:cNvSpPr/>
          <p:nvPr/>
        </p:nvSpPr>
        <p:spPr>
          <a:xfrm>
            <a:off x="7883561" y="5702838"/>
            <a:ext cx="1658693" cy="1830168"/>
          </a:xfrm>
          <a:custGeom>
            <a:avLst/>
            <a:gdLst/>
            <a:ahLst/>
            <a:cxnLst/>
            <a:rect l="l" t="t" r="r" b="b"/>
            <a:pathLst>
              <a:path w="1658693" h="1830168">
                <a:moveTo>
                  <a:pt x="0" y="0"/>
                </a:moveTo>
                <a:lnTo>
                  <a:pt x="1658693" y="0"/>
                </a:lnTo>
                <a:lnTo>
                  <a:pt x="1658693" y="1830168"/>
                </a:lnTo>
                <a:lnTo>
                  <a:pt x="0" y="183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3DD45665-942D-E7A4-842E-7982BAC3856C}"/>
              </a:ext>
            </a:extLst>
          </p:cNvPr>
          <p:cNvSpPr/>
          <p:nvPr/>
        </p:nvSpPr>
        <p:spPr>
          <a:xfrm>
            <a:off x="4203617" y="7948981"/>
            <a:ext cx="1658693" cy="1830168"/>
          </a:xfrm>
          <a:custGeom>
            <a:avLst/>
            <a:gdLst/>
            <a:ahLst/>
            <a:cxnLst/>
            <a:rect l="l" t="t" r="r" b="b"/>
            <a:pathLst>
              <a:path w="1658693" h="1830168">
                <a:moveTo>
                  <a:pt x="0" y="0"/>
                </a:moveTo>
                <a:lnTo>
                  <a:pt x="1658693" y="0"/>
                </a:lnTo>
                <a:lnTo>
                  <a:pt x="1658693" y="1830168"/>
                </a:lnTo>
                <a:lnTo>
                  <a:pt x="0" y="183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6F4AD667-A52B-1646-F7A1-4AD2564DC786}"/>
              </a:ext>
            </a:extLst>
          </p:cNvPr>
          <p:cNvSpPr/>
          <p:nvPr/>
        </p:nvSpPr>
        <p:spPr>
          <a:xfrm>
            <a:off x="5457770" y="8067271"/>
            <a:ext cx="1658693" cy="1830168"/>
          </a:xfrm>
          <a:custGeom>
            <a:avLst/>
            <a:gdLst/>
            <a:ahLst/>
            <a:cxnLst/>
            <a:rect l="l" t="t" r="r" b="b"/>
            <a:pathLst>
              <a:path w="1658693" h="1830168">
                <a:moveTo>
                  <a:pt x="0" y="0"/>
                </a:moveTo>
                <a:lnTo>
                  <a:pt x="1658693" y="0"/>
                </a:lnTo>
                <a:lnTo>
                  <a:pt x="1658693" y="1830168"/>
                </a:lnTo>
                <a:lnTo>
                  <a:pt x="0" y="18301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65B52158-DDEB-4EBB-076E-6E55873F9E37}"/>
              </a:ext>
            </a:extLst>
          </p:cNvPr>
          <p:cNvSpPr/>
          <p:nvPr/>
        </p:nvSpPr>
        <p:spPr>
          <a:xfrm>
            <a:off x="16112059" y="2728226"/>
            <a:ext cx="250971" cy="2384430"/>
          </a:xfrm>
          <a:custGeom>
            <a:avLst/>
            <a:gdLst/>
            <a:ahLst/>
            <a:cxnLst/>
            <a:rect l="l" t="t" r="r" b="b"/>
            <a:pathLst>
              <a:path w="524587" h="4326487">
                <a:moveTo>
                  <a:pt x="0" y="0"/>
                </a:moveTo>
                <a:lnTo>
                  <a:pt x="524586" y="0"/>
                </a:lnTo>
                <a:lnTo>
                  <a:pt x="524586" y="4326487"/>
                </a:lnTo>
                <a:lnTo>
                  <a:pt x="0" y="43264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A836A455-544C-CEB0-251D-58553E6921AB}"/>
              </a:ext>
            </a:extLst>
          </p:cNvPr>
          <p:cNvSpPr/>
          <p:nvPr/>
        </p:nvSpPr>
        <p:spPr>
          <a:xfrm>
            <a:off x="17373600" y="2608479"/>
            <a:ext cx="238827" cy="2504177"/>
          </a:xfrm>
          <a:custGeom>
            <a:avLst/>
            <a:gdLst/>
            <a:ahLst/>
            <a:cxnLst/>
            <a:rect l="l" t="t" r="r" b="b"/>
            <a:pathLst>
              <a:path w="447485" h="4114800">
                <a:moveTo>
                  <a:pt x="0" y="0"/>
                </a:moveTo>
                <a:lnTo>
                  <a:pt x="447484" y="0"/>
                </a:lnTo>
                <a:lnTo>
                  <a:pt x="4474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9E082525-A05C-10AA-C8B7-8E2846109DCA}"/>
              </a:ext>
            </a:extLst>
          </p:cNvPr>
          <p:cNvSpPr/>
          <p:nvPr/>
        </p:nvSpPr>
        <p:spPr>
          <a:xfrm>
            <a:off x="14542755" y="2608478"/>
            <a:ext cx="238827" cy="2504177"/>
          </a:xfrm>
          <a:custGeom>
            <a:avLst/>
            <a:gdLst/>
            <a:ahLst/>
            <a:cxnLst/>
            <a:rect l="l" t="t" r="r" b="b"/>
            <a:pathLst>
              <a:path w="447485" h="4114800">
                <a:moveTo>
                  <a:pt x="0" y="0"/>
                </a:moveTo>
                <a:lnTo>
                  <a:pt x="447484" y="0"/>
                </a:lnTo>
                <a:lnTo>
                  <a:pt x="4474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">
            <a:extLst>
              <a:ext uri="{FF2B5EF4-FFF2-40B4-BE49-F238E27FC236}">
                <a16:creationId xmlns:a16="http://schemas.microsoft.com/office/drawing/2014/main" id="{2EEC6F34-D8E0-6676-C56B-A06E40E16B6E}"/>
              </a:ext>
            </a:extLst>
          </p:cNvPr>
          <p:cNvSpPr/>
          <p:nvPr/>
        </p:nvSpPr>
        <p:spPr>
          <a:xfrm>
            <a:off x="12954000" y="2696221"/>
            <a:ext cx="250971" cy="2384430"/>
          </a:xfrm>
          <a:custGeom>
            <a:avLst/>
            <a:gdLst/>
            <a:ahLst/>
            <a:cxnLst/>
            <a:rect l="l" t="t" r="r" b="b"/>
            <a:pathLst>
              <a:path w="524587" h="4326487">
                <a:moveTo>
                  <a:pt x="0" y="0"/>
                </a:moveTo>
                <a:lnTo>
                  <a:pt x="524586" y="0"/>
                </a:lnTo>
                <a:lnTo>
                  <a:pt x="524586" y="4326487"/>
                </a:lnTo>
                <a:lnTo>
                  <a:pt x="0" y="43264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685D25A2-0291-9A8F-7A05-2EF60BBF9F21}"/>
              </a:ext>
            </a:extLst>
          </p:cNvPr>
          <p:cNvSpPr/>
          <p:nvPr/>
        </p:nvSpPr>
        <p:spPr>
          <a:xfrm>
            <a:off x="17314228" y="5952428"/>
            <a:ext cx="250971" cy="2384430"/>
          </a:xfrm>
          <a:custGeom>
            <a:avLst/>
            <a:gdLst/>
            <a:ahLst/>
            <a:cxnLst/>
            <a:rect l="l" t="t" r="r" b="b"/>
            <a:pathLst>
              <a:path w="524587" h="4326487">
                <a:moveTo>
                  <a:pt x="0" y="0"/>
                </a:moveTo>
                <a:lnTo>
                  <a:pt x="524586" y="0"/>
                </a:lnTo>
                <a:lnTo>
                  <a:pt x="524586" y="4326487"/>
                </a:lnTo>
                <a:lnTo>
                  <a:pt x="0" y="43264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3" name="Freeform 3">
            <a:extLst>
              <a:ext uri="{FF2B5EF4-FFF2-40B4-BE49-F238E27FC236}">
                <a16:creationId xmlns:a16="http://schemas.microsoft.com/office/drawing/2014/main" id="{A3BE2AFE-2729-AA11-4693-0AE4FCE32BE4}"/>
              </a:ext>
            </a:extLst>
          </p:cNvPr>
          <p:cNvSpPr/>
          <p:nvPr/>
        </p:nvSpPr>
        <p:spPr>
          <a:xfrm>
            <a:off x="15992645" y="5762985"/>
            <a:ext cx="238827" cy="2504177"/>
          </a:xfrm>
          <a:custGeom>
            <a:avLst/>
            <a:gdLst/>
            <a:ahLst/>
            <a:cxnLst/>
            <a:rect l="l" t="t" r="r" b="b"/>
            <a:pathLst>
              <a:path w="447485" h="4114800">
                <a:moveTo>
                  <a:pt x="0" y="0"/>
                </a:moveTo>
                <a:lnTo>
                  <a:pt x="447484" y="0"/>
                </a:lnTo>
                <a:lnTo>
                  <a:pt x="4474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2">
            <a:extLst>
              <a:ext uri="{FF2B5EF4-FFF2-40B4-BE49-F238E27FC236}">
                <a16:creationId xmlns:a16="http://schemas.microsoft.com/office/drawing/2014/main" id="{826677A8-110E-7EE5-3378-78C1167865E4}"/>
              </a:ext>
            </a:extLst>
          </p:cNvPr>
          <p:cNvSpPr/>
          <p:nvPr/>
        </p:nvSpPr>
        <p:spPr>
          <a:xfrm>
            <a:off x="14622547" y="5902544"/>
            <a:ext cx="250971" cy="2384430"/>
          </a:xfrm>
          <a:custGeom>
            <a:avLst/>
            <a:gdLst/>
            <a:ahLst/>
            <a:cxnLst/>
            <a:rect l="l" t="t" r="r" b="b"/>
            <a:pathLst>
              <a:path w="524587" h="4326487">
                <a:moveTo>
                  <a:pt x="0" y="0"/>
                </a:moveTo>
                <a:lnTo>
                  <a:pt x="524586" y="0"/>
                </a:lnTo>
                <a:lnTo>
                  <a:pt x="524586" y="4326487"/>
                </a:lnTo>
                <a:lnTo>
                  <a:pt x="0" y="43264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">
            <a:extLst>
              <a:ext uri="{FF2B5EF4-FFF2-40B4-BE49-F238E27FC236}">
                <a16:creationId xmlns:a16="http://schemas.microsoft.com/office/drawing/2014/main" id="{FE34ACDE-A94E-0265-4B91-4374C240CF84}"/>
              </a:ext>
            </a:extLst>
          </p:cNvPr>
          <p:cNvSpPr/>
          <p:nvPr/>
        </p:nvSpPr>
        <p:spPr>
          <a:xfrm>
            <a:off x="13001570" y="5702838"/>
            <a:ext cx="238827" cy="2504177"/>
          </a:xfrm>
          <a:custGeom>
            <a:avLst/>
            <a:gdLst/>
            <a:ahLst/>
            <a:cxnLst/>
            <a:rect l="l" t="t" r="r" b="b"/>
            <a:pathLst>
              <a:path w="447485" h="4114800">
                <a:moveTo>
                  <a:pt x="0" y="0"/>
                </a:moveTo>
                <a:lnTo>
                  <a:pt x="447484" y="0"/>
                </a:lnTo>
                <a:lnTo>
                  <a:pt x="4474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2">
            <a:extLst>
              <a:ext uri="{FF2B5EF4-FFF2-40B4-BE49-F238E27FC236}">
                <a16:creationId xmlns:a16="http://schemas.microsoft.com/office/drawing/2014/main" id="{38CA53BE-6178-1DE0-5F6F-71362B514209}"/>
              </a:ext>
            </a:extLst>
          </p:cNvPr>
          <p:cNvSpPr/>
          <p:nvPr/>
        </p:nvSpPr>
        <p:spPr>
          <a:xfrm>
            <a:off x="11979252" y="4060320"/>
            <a:ext cx="250971" cy="2384430"/>
          </a:xfrm>
          <a:custGeom>
            <a:avLst/>
            <a:gdLst/>
            <a:ahLst/>
            <a:cxnLst/>
            <a:rect l="l" t="t" r="r" b="b"/>
            <a:pathLst>
              <a:path w="524587" h="4326487">
                <a:moveTo>
                  <a:pt x="0" y="0"/>
                </a:moveTo>
                <a:lnTo>
                  <a:pt x="524586" y="0"/>
                </a:lnTo>
                <a:lnTo>
                  <a:pt x="524586" y="4326487"/>
                </a:lnTo>
                <a:lnTo>
                  <a:pt x="0" y="43264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9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35802E-6 L -0.47318 -0.023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63" y="-1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83951E-6 L -0.47535 -0.055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67" y="-27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35802E-6 L -0.5033 -0.0699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65" y="-3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2222E-7 -2.09877E-6 L -0.48333 -0.0475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67" y="-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23457E-6 L -0.51042 -0.2847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21" y="-142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-0.5105 -0.2433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30" y="-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93827E-7 L -0.48949 -0.243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79" y="-122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46914E-7 L -0.5257 -0.3456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85" y="-17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6111E-6 1.85185E-6 L -0.39323 -0.1027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1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9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4165FEA-2E7A-B037-79A8-64B0C81D9EFD}"/>
              </a:ext>
            </a:extLst>
          </p:cNvPr>
          <p:cNvSpPr/>
          <p:nvPr/>
        </p:nvSpPr>
        <p:spPr>
          <a:xfrm>
            <a:off x="761999" y="-8522579"/>
            <a:ext cx="30702395" cy="19743533"/>
          </a:xfrm>
          <a:custGeom>
            <a:avLst/>
            <a:gdLst/>
            <a:ahLst/>
            <a:cxnLst/>
            <a:rect l="l" t="t" r="r" b="b"/>
            <a:pathLst>
              <a:path w="31066040" h="15439911">
                <a:moveTo>
                  <a:pt x="0" y="0"/>
                </a:moveTo>
                <a:lnTo>
                  <a:pt x="31066041" y="0"/>
                </a:lnTo>
                <a:lnTo>
                  <a:pt x="31066041" y="15439911"/>
                </a:lnTo>
                <a:lnTo>
                  <a:pt x="0" y="15439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7EF5620B-9E73-8868-058D-ED1933084EA8}"/>
              </a:ext>
            </a:extLst>
          </p:cNvPr>
          <p:cNvSpPr/>
          <p:nvPr/>
        </p:nvSpPr>
        <p:spPr>
          <a:xfrm>
            <a:off x="5822969" y="419100"/>
            <a:ext cx="8839200" cy="1539687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حان وقت التحدي</a:t>
            </a:r>
            <a:endParaRPr lang="en-US" sz="6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6600" b="1" dirty="0"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C2AB09-06B6-45FC-F65C-9D4FDC74B620}"/>
              </a:ext>
            </a:extLst>
          </p:cNvPr>
          <p:cNvSpPr/>
          <p:nvPr/>
        </p:nvSpPr>
        <p:spPr>
          <a:xfrm>
            <a:off x="11734800" y="7799910"/>
            <a:ext cx="4191000" cy="121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2C5F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صفق 9 مرات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F544C5-1FC1-AB00-F2DA-B30E6D5D5700}"/>
              </a:ext>
            </a:extLst>
          </p:cNvPr>
          <p:cNvSpPr/>
          <p:nvPr/>
        </p:nvSpPr>
        <p:spPr>
          <a:xfrm>
            <a:off x="10905893" y="2628899"/>
            <a:ext cx="5562600" cy="472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C5F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DDEF85C9-3C5F-596E-74DE-7D564A26A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1"/>
          <a:stretch>
            <a:fillRect/>
          </a:stretch>
        </p:blipFill>
        <p:spPr bwMode="auto">
          <a:xfrm>
            <a:off x="12225106" y="3484247"/>
            <a:ext cx="4243387" cy="3333019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032A92-4902-3A52-3B5D-3B8F0F29CFB1}"/>
              </a:ext>
            </a:extLst>
          </p:cNvPr>
          <p:cNvSpPr/>
          <p:nvPr/>
        </p:nvSpPr>
        <p:spPr>
          <a:xfrm>
            <a:off x="4346684" y="2628899"/>
            <a:ext cx="5562600" cy="472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2C5F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4E4052-D828-1C3A-9CC9-320DBE6094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4388" y="2998694"/>
            <a:ext cx="4289612" cy="428961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A045935-99C2-EA61-62F0-782DB0DEC634}"/>
              </a:ext>
            </a:extLst>
          </p:cNvPr>
          <p:cNvSpPr/>
          <p:nvPr/>
        </p:nvSpPr>
        <p:spPr>
          <a:xfrm>
            <a:off x="5032484" y="7799910"/>
            <a:ext cx="4191000" cy="1219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2C5F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>
                <a:solidFill>
                  <a:schemeClr val="tx1"/>
                </a:solidFill>
              </a:rPr>
              <a:t>اقفز 9 مرات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CF467946-3869-E17E-37A8-3247B7683067}"/>
              </a:ext>
            </a:extLst>
          </p:cNvPr>
          <p:cNvSpPr/>
          <p:nvPr/>
        </p:nvSpPr>
        <p:spPr>
          <a:xfrm rot="2005859">
            <a:off x="594612" y="1281119"/>
            <a:ext cx="2012936" cy="1656581"/>
          </a:xfrm>
          <a:custGeom>
            <a:avLst/>
            <a:gdLst/>
            <a:ahLst/>
            <a:cxnLst/>
            <a:rect l="l" t="t" r="r" b="b"/>
            <a:pathLst>
              <a:path w="1692244" h="1072460">
                <a:moveTo>
                  <a:pt x="0" y="0"/>
                </a:moveTo>
                <a:lnTo>
                  <a:pt x="1692244" y="0"/>
                </a:lnTo>
                <a:lnTo>
                  <a:pt x="1692244" y="1072459"/>
                </a:lnTo>
                <a:lnTo>
                  <a:pt x="0" y="10724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377F479-FD24-C5F9-D294-ED0B19C6AF2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2400" y="3484247"/>
            <a:ext cx="2045161" cy="202471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E492977-4F28-A5D3-F6AB-2B2566AF617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605193">
            <a:off x="-212459" y="5175213"/>
            <a:ext cx="2045161" cy="202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3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A96ACF60-C60B-A61F-3536-6F713BAC2212}"/>
              </a:ext>
            </a:extLst>
          </p:cNvPr>
          <p:cNvSpPr/>
          <p:nvPr/>
        </p:nvSpPr>
        <p:spPr>
          <a:xfrm>
            <a:off x="-228600" y="-9147867"/>
            <a:ext cx="30702395" cy="19743533"/>
          </a:xfrm>
          <a:custGeom>
            <a:avLst/>
            <a:gdLst/>
            <a:ahLst/>
            <a:cxnLst/>
            <a:rect l="l" t="t" r="r" b="b"/>
            <a:pathLst>
              <a:path w="31066040" h="15439911">
                <a:moveTo>
                  <a:pt x="0" y="0"/>
                </a:moveTo>
                <a:lnTo>
                  <a:pt x="31066041" y="0"/>
                </a:lnTo>
                <a:lnTo>
                  <a:pt x="31066041" y="15439911"/>
                </a:lnTo>
                <a:lnTo>
                  <a:pt x="0" y="15439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E56141-05DB-3215-3914-62C0EAA0BCEC}"/>
              </a:ext>
            </a:extLst>
          </p:cNvPr>
          <p:cNvSpPr txBox="1"/>
          <p:nvPr/>
        </p:nvSpPr>
        <p:spPr>
          <a:xfrm>
            <a:off x="11582400" y="723900"/>
            <a:ext cx="617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6000" b="1" dirty="0">
                <a:solidFill>
                  <a:schemeClr val="bg1"/>
                </a:solidFill>
              </a:rPr>
              <a:t>ضع دائرة على رقم </a:t>
            </a:r>
            <a:r>
              <a:rPr lang="ar-AE" sz="6600" b="1" dirty="0">
                <a:solidFill>
                  <a:schemeClr val="bg1"/>
                </a:solidFill>
              </a:rPr>
              <a:t>9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053B66-0552-DCE2-9F45-B66D0F4E4A2D}"/>
              </a:ext>
            </a:extLst>
          </p:cNvPr>
          <p:cNvSpPr/>
          <p:nvPr/>
        </p:nvSpPr>
        <p:spPr>
          <a:xfrm>
            <a:off x="1891553" y="2526092"/>
            <a:ext cx="13792200" cy="6629400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62475A-7B57-27FA-B13C-E01E946B80CE}"/>
              </a:ext>
            </a:extLst>
          </p:cNvPr>
          <p:cNvSpPr txBox="1"/>
          <p:nvPr/>
        </p:nvSpPr>
        <p:spPr>
          <a:xfrm>
            <a:off x="3505200" y="3616404"/>
            <a:ext cx="243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b="1" dirty="0"/>
              <a:t>9</a:t>
            </a:r>
            <a:endParaRPr lang="en-US" sz="8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D93407-9742-CBD4-5C16-E1C3CA6D7567}"/>
              </a:ext>
            </a:extLst>
          </p:cNvPr>
          <p:cNvSpPr txBox="1"/>
          <p:nvPr/>
        </p:nvSpPr>
        <p:spPr>
          <a:xfrm>
            <a:off x="5791200" y="3616404"/>
            <a:ext cx="243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b="1" dirty="0"/>
              <a:t>6</a:t>
            </a:r>
            <a:endParaRPr lang="en-US" sz="88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1E0A28-3CEB-DF6A-0E99-B1CD0D61F458}"/>
              </a:ext>
            </a:extLst>
          </p:cNvPr>
          <p:cNvSpPr txBox="1"/>
          <p:nvPr/>
        </p:nvSpPr>
        <p:spPr>
          <a:xfrm>
            <a:off x="8229600" y="3616404"/>
            <a:ext cx="243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b="1" dirty="0"/>
              <a:t>9</a:t>
            </a:r>
            <a:endParaRPr lang="en-US" sz="8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4BB7E7-7B2A-A179-60EE-5825DF82E6CC}"/>
              </a:ext>
            </a:extLst>
          </p:cNvPr>
          <p:cNvSpPr txBox="1"/>
          <p:nvPr/>
        </p:nvSpPr>
        <p:spPr>
          <a:xfrm>
            <a:off x="10668000" y="3669394"/>
            <a:ext cx="243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b="1" dirty="0"/>
              <a:t>5</a:t>
            </a:r>
            <a:endParaRPr lang="en-US" sz="8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65B2A2-9603-FD10-EF30-6BBADD2FA4DF}"/>
              </a:ext>
            </a:extLst>
          </p:cNvPr>
          <p:cNvSpPr txBox="1"/>
          <p:nvPr/>
        </p:nvSpPr>
        <p:spPr>
          <a:xfrm>
            <a:off x="13113834" y="3669394"/>
            <a:ext cx="243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b="1" dirty="0"/>
              <a:t>1</a:t>
            </a:r>
            <a:endParaRPr lang="en-US" sz="88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BE5A6F-818D-25F4-4D07-67F05B38F544}"/>
              </a:ext>
            </a:extLst>
          </p:cNvPr>
          <p:cNvSpPr txBox="1"/>
          <p:nvPr/>
        </p:nvSpPr>
        <p:spPr>
          <a:xfrm>
            <a:off x="13258800" y="6397408"/>
            <a:ext cx="243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b="1" dirty="0"/>
              <a:t>9</a:t>
            </a:r>
            <a:endParaRPr lang="en-US" sz="8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A8D65A-898A-7177-0F9C-6A4063A2B6D1}"/>
              </a:ext>
            </a:extLst>
          </p:cNvPr>
          <p:cNvSpPr txBox="1"/>
          <p:nvPr/>
        </p:nvSpPr>
        <p:spPr>
          <a:xfrm>
            <a:off x="10820400" y="6241005"/>
            <a:ext cx="243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b="1" dirty="0"/>
              <a:t>4</a:t>
            </a:r>
            <a:endParaRPr lang="en-US" sz="88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747707-A9E4-69E5-11C0-B6B6D215DF70}"/>
              </a:ext>
            </a:extLst>
          </p:cNvPr>
          <p:cNvSpPr txBox="1"/>
          <p:nvPr/>
        </p:nvSpPr>
        <p:spPr>
          <a:xfrm>
            <a:off x="8441474" y="6188015"/>
            <a:ext cx="243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b="1" dirty="0"/>
              <a:t>3</a:t>
            </a:r>
            <a:endParaRPr lang="en-US" sz="88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F5E444-7388-D69A-C6DD-CA2753F7C231}"/>
              </a:ext>
            </a:extLst>
          </p:cNvPr>
          <p:cNvSpPr txBox="1"/>
          <p:nvPr/>
        </p:nvSpPr>
        <p:spPr>
          <a:xfrm>
            <a:off x="5850674" y="6207495"/>
            <a:ext cx="243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b="1" dirty="0"/>
              <a:t>9</a:t>
            </a:r>
            <a:endParaRPr lang="en-US" sz="8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99883B-B1BC-8B8F-30F6-D839CC77B5D8}"/>
              </a:ext>
            </a:extLst>
          </p:cNvPr>
          <p:cNvSpPr txBox="1"/>
          <p:nvPr/>
        </p:nvSpPr>
        <p:spPr>
          <a:xfrm>
            <a:off x="3661318" y="6188015"/>
            <a:ext cx="243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8800" b="1" dirty="0"/>
              <a:t>7</a:t>
            </a:r>
            <a:endParaRPr lang="en-US" sz="8800" b="1" dirty="0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79AF0FC5-66F3-FB32-9333-07BDFE7D7EDA}"/>
              </a:ext>
            </a:extLst>
          </p:cNvPr>
          <p:cNvSpPr/>
          <p:nvPr/>
        </p:nvSpPr>
        <p:spPr>
          <a:xfrm>
            <a:off x="8839200" y="419100"/>
            <a:ext cx="8839200" cy="1539687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ضع دائرة على الرقم 9</a:t>
            </a:r>
            <a:endParaRPr lang="en-US" sz="6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6600" b="1" dirty="0">
              <a:cs typeface="Arial" panose="020B0604020202020204" pitchFamily="34" charset="0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7201FBC8-8FDB-7807-942D-76269D435A2C}"/>
              </a:ext>
            </a:extLst>
          </p:cNvPr>
          <p:cNvSpPr/>
          <p:nvPr/>
        </p:nvSpPr>
        <p:spPr>
          <a:xfrm rot="3066330">
            <a:off x="1661835" y="561582"/>
            <a:ext cx="2192822" cy="4070113"/>
          </a:xfrm>
          <a:custGeom>
            <a:avLst/>
            <a:gdLst/>
            <a:ahLst/>
            <a:cxnLst/>
            <a:rect l="l" t="t" r="r" b="b"/>
            <a:pathLst>
              <a:path w="4588002" h="8229600">
                <a:moveTo>
                  <a:pt x="0" y="0"/>
                </a:moveTo>
                <a:lnTo>
                  <a:pt x="4588002" y="0"/>
                </a:lnTo>
                <a:lnTo>
                  <a:pt x="45880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89B812-D308-1DD4-7068-6B977B4D8F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8271" y="130323"/>
            <a:ext cx="823282" cy="736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4ADFC1-E1F1-6515-88C3-7AA44BCF286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6678" y="785330"/>
            <a:ext cx="823282" cy="7368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1C7606-6555-04E0-640B-C88210DEBF3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9600" y="1857353"/>
            <a:ext cx="585390" cy="52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092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85C10B7-BC15-C090-62A0-1CE000670C15}"/>
              </a:ext>
            </a:extLst>
          </p:cNvPr>
          <p:cNvSpPr/>
          <p:nvPr/>
        </p:nvSpPr>
        <p:spPr>
          <a:xfrm>
            <a:off x="-228600" y="-9147867"/>
            <a:ext cx="30702395" cy="19743533"/>
          </a:xfrm>
          <a:custGeom>
            <a:avLst/>
            <a:gdLst/>
            <a:ahLst/>
            <a:cxnLst/>
            <a:rect l="l" t="t" r="r" b="b"/>
            <a:pathLst>
              <a:path w="31066040" h="15439911">
                <a:moveTo>
                  <a:pt x="0" y="0"/>
                </a:moveTo>
                <a:lnTo>
                  <a:pt x="31066041" y="0"/>
                </a:lnTo>
                <a:lnTo>
                  <a:pt x="31066041" y="15439911"/>
                </a:lnTo>
                <a:lnTo>
                  <a:pt x="0" y="15439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9D1F66D8-845F-CE8A-3285-3AF0A37942B0}"/>
              </a:ext>
            </a:extLst>
          </p:cNvPr>
          <p:cNvSpPr/>
          <p:nvPr/>
        </p:nvSpPr>
        <p:spPr>
          <a:xfrm>
            <a:off x="8839200" y="419100"/>
            <a:ext cx="8839200" cy="1539687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لون </a:t>
            </a:r>
            <a:endParaRPr lang="en-US" sz="6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6600" b="1" dirty="0"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21EF18-6559-F1C6-8AD2-330BA565E366}"/>
              </a:ext>
            </a:extLst>
          </p:cNvPr>
          <p:cNvSpPr/>
          <p:nvPr/>
        </p:nvSpPr>
        <p:spPr>
          <a:xfrm>
            <a:off x="3429000" y="2711824"/>
            <a:ext cx="13792200" cy="6629400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E13995-EAA4-6670-B364-94DA3610E5F3}"/>
              </a:ext>
            </a:extLst>
          </p:cNvPr>
          <p:cNvSpPr txBox="1"/>
          <p:nvPr/>
        </p:nvSpPr>
        <p:spPr>
          <a:xfrm>
            <a:off x="4038600" y="4449169"/>
            <a:ext cx="2602992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19900" b="1" dirty="0"/>
              <a:t>9</a:t>
            </a:r>
            <a:endParaRPr lang="en-US" sz="1100" b="1" dirty="0"/>
          </a:p>
        </p:txBody>
      </p:sp>
      <p:pic>
        <p:nvPicPr>
          <p:cNvPr id="6" name="Picture 2" descr="تلوين صاروخ كتاب | صور فيكتور علي نطاق العامة">
            <a:extLst>
              <a:ext uri="{FF2B5EF4-FFF2-40B4-BE49-F238E27FC236}">
                <a16:creationId xmlns:a16="http://schemas.microsoft.com/office/drawing/2014/main" id="{7FB10F17-22FC-ECEA-B5FE-37CF0E7CD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872" y="3194727"/>
            <a:ext cx="1802639" cy="279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تلوين صاروخ كتاب | صور فيكتور علي نطاق العامة">
            <a:extLst>
              <a:ext uri="{FF2B5EF4-FFF2-40B4-BE49-F238E27FC236}">
                <a16:creationId xmlns:a16="http://schemas.microsoft.com/office/drawing/2014/main" id="{B03F0FA4-D9F1-5F04-5100-A248AE1BB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267" y="3232434"/>
            <a:ext cx="1802639" cy="279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تلوين صاروخ كتاب | صور فيكتور علي نطاق العامة">
            <a:extLst>
              <a:ext uri="{FF2B5EF4-FFF2-40B4-BE49-F238E27FC236}">
                <a16:creationId xmlns:a16="http://schemas.microsoft.com/office/drawing/2014/main" id="{EC71C231-A3D4-2856-E9F1-117B1BC42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491" y="3194727"/>
            <a:ext cx="1802639" cy="279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تلوين صاروخ كتاب | صور فيكتور علي نطاق العامة">
            <a:extLst>
              <a:ext uri="{FF2B5EF4-FFF2-40B4-BE49-F238E27FC236}">
                <a16:creationId xmlns:a16="http://schemas.microsoft.com/office/drawing/2014/main" id="{A4462E0B-3EE9-B61E-3357-0E397BA9F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886" y="3232434"/>
            <a:ext cx="1802639" cy="279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تلوين صاروخ كتاب | صور فيكتور علي نطاق العامة">
            <a:extLst>
              <a:ext uri="{FF2B5EF4-FFF2-40B4-BE49-F238E27FC236}">
                <a16:creationId xmlns:a16="http://schemas.microsoft.com/office/drawing/2014/main" id="{BDE606F7-C89F-D17C-3946-7A0DC6CEF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7680" y="4591772"/>
            <a:ext cx="1802639" cy="279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تلوين صاروخ كتاب | صور فيكتور علي نطاق العامة">
            <a:extLst>
              <a:ext uri="{FF2B5EF4-FFF2-40B4-BE49-F238E27FC236}">
                <a16:creationId xmlns:a16="http://schemas.microsoft.com/office/drawing/2014/main" id="{A5C344F9-88FB-B973-0878-16C2CB354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628" y="6064231"/>
            <a:ext cx="1802639" cy="279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تلوين صاروخ كتاب | صور فيكتور علي نطاق العامة">
            <a:extLst>
              <a:ext uri="{FF2B5EF4-FFF2-40B4-BE49-F238E27FC236}">
                <a16:creationId xmlns:a16="http://schemas.microsoft.com/office/drawing/2014/main" id="{F35905EA-2A58-9CAB-AF0D-70D6E015A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267" y="6189175"/>
            <a:ext cx="1802639" cy="279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تلوين صاروخ كتاب | صور فيكتور علي نطاق العامة">
            <a:extLst>
              <a:ext uri="{FF2B5EF4-FFF2-40B4-BE49-F238E27FC236}">
                <a16:creationId xmlns:a16="http://schemas.microsoft.com/office/drawing/2014/main" id="{62383496-53E7-4255-A2EB-EB4CA8A2F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490" y="6064231"/>
            <a:ext cx="1802639" cy="279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تلوين صاروخ كتاب | صور فيكتور علي نطاق العامة">
            <a:extLst>
              <a:ext uri="{FF2B5EF4-FFF2-40B4-BE49-F238E27FC236}">
                <a16:creationId xmlns:a16="http://schemas.microsoft.com/office/drawing/2014/main" id="{577D2C8E-4883-8EB7-BABC-8980E6DED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214" y="6022175"/>
            <a:ext cx="1802639" cy="2794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4">
            <a:extLst>
              <a:ext uri="{FF2B5EF4-FFF2-40B4-BE49-F238E27FC236}">
                <a16:creationId xmlns:a16="http://schemas.microsoft.com/office/drawing/2014/main" id="{02E545F8-DF9B-EC16-2850-79E6466D5AEA}"/>
              </a:ext>
            </a:extLst>
          </p:cNvPr>
          <p:cNvSpPr/>
          <p:nvPr/>
        </p:nvSpPr>
        <p:spPr>
          <a:xfrm rot="21213004">
            <a:off x="423296" y="182988"/>
            <a:ext cx="3387527" cy="2300567"/>
          </a:xfrm>
          <a:custGeom>
            <a:avLst/>
            <a:gdLst/>
            <a:ahLst/>
            <a:cxnLst/>
            <a:rect l="l" t="t" r="r" b="b"/>
            <a:pathLst>
              <a:path w="4703533" h="2719497">
                <a:moveTo>
                  <a:pt x="0" y="0"/>
                </a:moveTo>
                <a:lnTo>
                  <a:pt x="4703532" y="0"/>
                </a:lnTo>
                <a:lnTo>
                  <a:pt x="4703532" y="2719497"/>
                </a:lnTo>
                <a:lnTo>
                  <a:pt x="0" y="27194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514C4A63-7939-BC60-AAB2-C3DABE70075F}"/>
              </a:ext>
            </a:extLst>
          </p:cNvPr>
          <p:cNvSpPr/>
          <p:nvPr/>
        </p:nvSpPr>
        <p:spPr>
          <a:xfrm rot="17764499">
            <a:off x="60825" y="2991447"/>
            <a:ext cx="2904067" cy="2265735"/>
          </a:xfrm>
          <a:custGeom>
            <a:avLst/>
            <a:gdLst/>
            <a:ahLst/>
            <a:cxnLst/>
            <a:rect l="l" t="t" r="r" b="b"/>
            <a:pathLst>
              <a:path w="4656667" h="4114800">
                <a:moveTo>
                  <a:pt x="0" y="0"/>
                </a:moveTo>
                <a:lnTo>
                  <a:pt x="4656666" y="0"/>
                </a:lnTo>
                <a:lnTo>
                  <a:pt x="46566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85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CBB7248-5FFC-8B17-FA92-9781625AC973}"/>
              </a:ext>
            </a:extLst>
          </p:cNvPr>
          <p:cNvSpPr/>
          <p:nvPr/>
        </p:nvSpPr>
        <p:spPr>
          <a:xfrm>
            <a:off x="-228600" y="-9147867"/>
            <a:ext cx="30702395" cy="19743533"/>
          </a:xfrm>
          <a:custGeom>
            <a:avLst/>
            <a:gdLst/>
            <a:ahLst/>
            <a:cxnLst/>
            <a:rect l="l" t="t" r="r" b="b"/>
            <a:pathLst>
              <a:path w="31066040" h="15439911">
                <a:moveTo>
                  <a:pt x="0" y="0"/>
                </a:moveTo>
                <a:lnTo>
                  <a:pt x="31066041" y="0"/>
                </a:lnTo>
                <a:lnTo>
                  <a:pt x="31066041" y="15439911"/>
                </a:lnTo>
                <a:lnTo>
                  <a:pt x="0" y="15439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69DA2871-7BBC-58D9-DD02-763AC066072D}"/>
              </a:ext>
            </a:extLst>
          </p:cNvPr>
          <p:cNvSpPr/>
          <p:nvPr/>
        </p:nvSpPr>
        <p:spPr>
          <a:xfrm>
            <a:off x="8839200" y="419100"/>
            <a:ext cx="8839200" cy="1539687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اكتب الرقم 9</a:t>
            </a:r>
            <a:endParaRPr lang="en-US" sz="6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6600" b="1" dirty="0"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F4CB3E1-17DF-76D5-60A3-EF9F8E8F1156}"/>
              </a:ext>
            </a:extLst>
          </p:cNvPr>
          <p:cNvSpPr/>
          <p:nvPr/>
        </p:nvSpPr>
        <p:spPr>
          <a:xfrm>
            <a:off x="3581400" y="2852527"/>
            <a:ext cx="13792200" cy="6629400"/>
          </a:xfrm>
          <a:prstGeom prst="roundRect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6291CA-70B0-F44A-0CEA-C8D11C98422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473" r="42175"/>
          <a:stretch/>
        </p:blipFill>
        <p:spPr>
          <a:xfrm>
            <a:off x="8340886" y="3146835"/>
            <a:ext cx="6635427" cy="6040783"/>
          </a:xfrm>
          <a:prstGeom prst="rect">
            <a:avLst/>
          </a:prstGeom>
        </p:spPr>
      </p:pic>
      <p:sp>
        <p:nvSpPr>
          <p:cNvPr id="9" name="Freeform 21">
            <a:extLst>
              <a:ext uri="{FF2B5EF4-FFF2-40B4-BE49-F238E27FC236}">
                <a16:creationId xmlns:a16="http://schemas.microsoft.com/office/drawing/2014/main" id="{E2DE6D31-8F74-C544-AC3D-518EE59BA7E8}"/>
              </a:ext>
            </a:extLst>
          </p:cNvPr>
          <p:cNvSpPr/>
          <p:nvPr/>
        </p:nvSpPr>
        <p:spPr>
          <a:xfrm rot="4170258">
            <a:off x="-1921306" y="2116388"/>
            <a:ext cx="5976213" cy="5114804"/>
          </a:xfrm>
          <a:custGeom>
            <a:avLst/>
            <a:gdLst/>
            <a:ahLst/>
            <a:cxnLst/>
            <a:rect l="l" t="t" r="r" b="b"/>
            <a:pathLst>
              <a:path w="5976213" h="5114804">
                <a:moveTo>
                  <a:pt x="0" y="0"/>
                </a:moveTo>
                <a:lnTo>
                  <a:pt x="5976213" y="0"/>
                </a:lnTo>
                <a:lnTo>
                  <a:pt x="5976213" y="5114804"/>
                </a:lnTo>
                <a:lnTo>
                  <a:pt x="0" y="51148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DEBB6B-1E60-7DB1-6D23-F2BD5659E0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3973" y="3747408"/>
            <a:ext cx="4044627" cy="455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29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0737AE9-8344-04E4-E508-396DD0346256}"/>
              </a:ext>
            </a:extLst>
          </p:cNvPr>
          <p:cNvSpPr/>
          <p:nvPr/>
        </p:nvSpPr>
        <p:spPr>
          <a:xfrm>
            <a:off x="761999" y="-8522579"/>
            <a:ext cx="30702395" cy="19743533"/>
          </a:xfrm>
          <a:custGeom>
            <a:avLst/>
            <a:gdLst/>
            <a:ahLst/>
            <a:cxnLst/>
            <a:rect l="l" t="t" r="r" b="b"/>
            <a:pathLst>
              <a:path w="31066040" h="15439911">
                <a:moveTo>
                  <a:pt x="0" y="0"/>
                </a:moveTo>
                <a:lnTo>
                  <a:pt x="31066041" y="0"/>
                </a:lnTo>
                <a:lnTo>
                  <a:pt x="31066041" y="15439911"/>
                </a:lnTo>
                <a:lnTo>
                  <a:pt x="0" y="15439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40B0E83D-A2FB-EF21-66EF-6067FA055A8D}"/>
              </a:ext>
            </a:extLst>
          </p:cNvPr>
          <p:cNvSpPr/>
          <p:nvPr/>
        </p:nvSpPr>
        <p:spPr>
          <a:xfrm rot="19434729">
            <a:off x="738270" y="365480"/>
            <a:ext cx="1736105" cy="1519919"/>
          </a:xfrm>
          <a:custGeom>
            <a:avLst/>
            <a:gdLst/>
            <a:ahLst/>
            <a:cxnLst/>
            <a:rect l="l" t="t" r="r" b="b"/>
            <a:pathLst>
              <a:path w="5693714" h="4982000">
                <a:moveTo>
                  <a:pt x="0" y="0"/>
                </a:moveTo>
                <a:lnTo>
                  <a:pt x="5693714" y="0"/>
                </a:lnTo>
                <a:lnTo>
                  <a:pt x="5693714" y="4981999"/>
                </a:lnTo>
                <a:lnTo>
                  <a:pt x="0" y="49819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B8E9DD-9B40-F505-2BF8-84B624BF00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73" y="3543300"/>
            <a:ext cx="6652379" cy="6743700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9B8823A8-E166-C5AB-D026-0C2530B7DE7B}"/>
              </a:ext>
            </a:extLst>
          </p:cNvPr>
          <p:cNvSpPr/>
          <p:nvPr/>
        </p:nvSpPr>
        <p:spPr>
          <a:xfrm>
            <a:off x="7696200" y="3518210"/>
            <a:ext cx="8839200" cy="4420856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lnSpc>
                <a:spcPts val="12726"/>
              </a:lnSpc>
              <a:spcBef>
                <a:spcPct val="0"/>
              </a:spcBef>
            </a:pPr>
            <a:r>
              <a:rPr lang="en-US" sz="6600" spc="-181" dirty="0" err="1">
                <a:solidFill>
                  <a:srgbClr val="2B2B2B"/>
                </a:solidFill>
                <a:latin typeface="Baloo Bhaijaan"/>
                <a:cs typeface="Baloo Bhaijaan"/>
              </a:rPr>
              <a:t>انتهينا</a:t>
            </a:r>
            <a:r>
              <a:rPr lang="en-US" sz="6600" spc="-181" dirty="0">
                <a:solidFill>
                  <a:srgbClr val="2B2B2B"/>
                </a:solidFill>
                <a:latin typeface="Baloo Bhaijaan"/>
                <a:cs typeface="Baloo Bhaijaan"/>
              </a:rPr>
              <a:t>!</a:t>
            </a:r>
          </a:p>
          <a:p>
            <a:pPr algn="ctr">
              <a:lnSpc>
                <a:spcPts val="12726"/>
              </a:lnSpc>
              <a:spcBef>
                <a:spcPct val="0"/>
              </a:spcBef>
            </a:pPr>
            <a:r>
              <a:rPr lang="en-US" sz="6600" spc="-181" dirty="0" err="1">
                <a:solidFill>
                  <a:srgbClr val="2B2B2B"/>
                </a:solidFill>
                <a:cs typeface="Baloo Bhaijaan"/>
              </a:rPr>
              <a:t>احسنتم</a:t>
            </a:r>
            <a:r>
              <a:rPr lang="en-US" sz="6600" spc="-181" dirty="0">
                <a:solidFill>
                  <a:srgbClr val="2B2B2B"/>
                </a:solidFill>
                <a:cs typeface="Baloo Bhaijaan"/>
              </a:rPr>
              <a:t> </a:t>
            </a:r>
            <a:r>
              <a:rPr lang="en-US" sz="6600" spc="-181" dirty="0" err="1">
                <a:solidFill>
                  <a:srgbClr val="2B2B2B"/>
                </a:solidFill>
                <a:cs typeface="Baloo Bhaijaan"/>
              </a:rPr>
              <a:t>يا</a:t>
            </a:r>
            <a:r>
              <a:rPr lang="en-US" sz="6600" spc="-181" dirty="0">
                <a:solidFill>
                  <a:srgbClr val="2B2B2B"/>
                </a:solidFill>
                <a:cs typeface="Baloo Bhaijaan"/>
              </a:rPr>
              <a:t> </a:t>
            </a:r>
            <a:r>
              <a:rPr lang="en-US" sz="6600" spc="-181" dirty="0" err="1">
                <a:solidFill>
                  <a:srgbClr val="2B2B2B"/>
                </a:solidFill>
                <a:cs typeface="Baloo Bhaijaan"/>
              </a:rPr>
              <a:t>أبطال</a:t>
            </a:r>
            <a:endParaRPr lang="en-US" sz="6600" spc="-181" dirty="0">
              <a:solidFill>
                <a:srgbClr val="2B2B2B"/>
              </a:solidFill>
              <a:cs typeface="Baloo Bhaijaan"/>
            </a:endParaRPr>
          </a:p>
          <a:p>
            <a:pPr algn="ctr"/>
            <a:endParaRPr lang="en-US" sz="6600" b="1" dirty="0">
              <a:cs typeface="Arial" panose="020B0604020202020204" pitchFamily="34" charset="0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54D4FA30-4279-904B-A80F-183518921500}"/>
              </a:ext>
            </a:extLst>
          </p:cNvPr>
          <p:cNvSpPr/>
          <p:nvPr/>
        </p:nvSpPr>
        <p:spPr>
          <a:xfrm rot="19434729">
            <a:off x="704050" y="1882879"/>
            <a:ext cx="1736105" cy="1519919"/>
          </a:xfrm>
          <a:custGeom>
            <a:avLst/>
            <a:gdLst/>
            <a:ahLst/>
            <a:cxnLst/>
            <a:rect l="l" t="t" r="r" b="b"/>
            <a:pathLst>
              <a:path w="5693714" h="4982000">
                <a:moveTo>
                  <a:pt x="0" y="0"/>
                </a:moveTo>
                <a:lnTo>
                  <a:pt x="5693714" y="0"/>
                </a:lnTo>
                <a:lnTo>
                  <a:pt x="5693714" y="4981999"/>
                </a:lnTo>
                <a:lnTo>
                  <a:pt x="0" y="49819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09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89A574A-30D6-11DE-1352-EF1CB02B755D}"/>
              </a:ext>
            </a:extLst>
          </p:cNvPr>
          <p:cNvSpPr/>
          <p:nvPr/>
        </p:nvSpPr>
        <p:spPr>
          <a:xfrm>
            <a:off x="533400" y="-5121296"/>
            <a:ext cx="31066040" cy="15439911"/>
          </a:xfrm>
          <a:custGeom>
            <a:avLst/>
            <a:gdLst/>
            <a:ahLst/>
            <a:cxnLst/>
            <a:rect l="l" t="t" r="r" b="b"/>
            <a:pathLst>
              <a:path w="31066040" h="15439911">
                <a:moveTo>
                  <a:pt x="0" y="0"/>
                </a:moveTo>
                <a:lnTo>
                  <a:pt x="31066041" y="0"/>
                </a:lnTo>
                <a:lnTo>
                  <a:pt x="31066041" y="15439911"/>
                </a:lnTo>
                <a:lnTo>
                  <a:pt x="0" y="15439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C78606DC-F776-72C2-9F5F-1C9A78DF577D}"/>
              </a:ext>
            </a:extLst>
          </p:cNvPr>
          <p:cNvSpPr/>
          <p:nvPr/>
        </p:nvSpPr>
        <p:spPr>
          <a:xfrm>
            <a:off x="9151620" y="245072"/>
            <a:ext cx="6450654" cy="1914641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رقم اليوم هو:</a:t>
            </a:r>
            <a:endParaRPr lang="en-US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reeform 13">
            <a:extLst>
              <a:ext uri="{FF2B5EF4-FFF2-40B4-BE49-F238E27FC236}">
                <a16:creationId xmlns:a16="http://schemas.microsoft.com/office/drawing/2014/main" id="{FB81B942-3008-62E0-A901-BA05FD100852}"/>
              </a:ext>
            </a:extLst>
          </p:cNvPr>
          <p:cNvSpPr/>
          <p:nvPr/>
        </p:nvSpPr>
        <p:spPr>
          <a:xfrm flipH="1">
            <a:off x="2428507" y="6207136"/>
            <a:ext cx="3135057" cy="4111479"/>
          </a:xfrm>
          <a:custGeom>
            <a:avLst/>
            <a:gdLst/>
            <a:ahLst/>
            <a:cxnLst/>
            <a:rect l="l" t="t" r="r" b="b"/>
            <a:pathLst>
              <a:path w="2917313" h="3924637">
                <a:moveTo>
                  <a:pt x="2917314" y="0"/>
                </a:moveTo>
                <a:lnTo>
                  <a:pt x="0" y="0"/>
                </a:lnTo>
                <a:lnTo>
                  <a:pt x="0" y="3924636"/>
                </a:lnTo>
                <a:lnTo>
                  <a:pt x="2917314" y="3924636"/>
                </a:lnTo>
                <a:lnTo>
                  <a:pt x="291731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437357-244D-E2D5-4F81-C2A8A8E54842}"/>
              </a:ext>
            </a:extLst>
          </p:cNvPr>
          <p:cNvSpPr/>
          <p:nvPr/>
        </p:nvSpPr>
        <p:spPr>
          <a:xfrm>
            <a:off x="8915400" y="3456439"/>
            <a:ext cx="4495800" cy="4111479"/>
          </a:xfrm>
          <a:prstGeom prst="ellipse">
            <a:avLst/>
          </a:prstGeom>
          <a:solidFill>
            <a:srgbClr val="2C5FAA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3900" b="1" dirty="0">
                <a:solidFill>
                  <a:schemeClr val="bg1"/>
                </a:solidFill>
              </a:rPr>
              <a:t>9</a:t>
            </a:r>
            <a:endParaRPr lang="en-US" sz="1200" dirty="0">
              <a:solidFill>
                <a:schemeClr val="bg1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603BF46E-558F-2DE6-7F6B-9BCDB2A0241A}"/>
              </a:ext>
            </a:extLst>
          </p:cNvPr>
          <p:cNvSpPr/>
          <p:nvPr/>
        </p:nvSpPr>
        <p:spPr>
          <a:xfrm rot="6408970">
            <a:off x="-5397658" y="2387016"/>
            <a:ext cx="11035539" cy="5512967"/>
          </a:xfrm>
          <a:custGeom>
            <a:avLst/>
            <a:gdLst/>
            <a:ahLst/>
            <a:cxnLst/>
            <a:rect l="l" t="t" r="r" b="b"/>
            <a:pathLst>
              <a:path w="11035539" h="5512967">
                <a:moveTo>
                  <a:pt x="0" y="0"/>
                </a:moveTo>
                <a:lnTo>
                  <a:pt x="11035539" y="0"/>
                </a:lnTo>
                <a:lnTo>
                  <a:pt x="11035539" y="5512968"/>
                </a:lnTo>
                <a:lnTo>
                  <a:pt x="0" y="55129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68EEFBD-B594-9ABE-6820-48247E3D0284}"/>
              </a:ext>
            </a:extLst>
          </p:cNvPr>
          <p:cNvSpPr/>
          <p:nvPr/>
        </p:nvSpPr>
        <p:spPr>
          <a:xfrm>
            <a:off x="406049" y="2184855"/>
            <a:ext cx="1869063" cy="1581084"/>
          </a:xfrm>
          <a:custGeom>
            <a:avLst/>
            <a:gdLst/>
            <a:ahLst/>
            <a:cxnLst/>
            <a:rect l="l" t="t" r="r" b="b"/>
            <a:pathLst>
              <a:path w="1869063" h="1581084">
                <a:moveTo>
                  <a:pt x="0" y="0"/>
                </a:moveTo>
                <a:lnTo>
                  <a:pt x="1869064" y="0"/>
                </a:lnTo>
                <a:lnTo>
                  <a:pt x="1869064" y="1581084"/>
                </a:lnTo>
                <a:lnTo>
                  <a:pt x="0" y="15810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6E6AC7F-221C-36CF-F9E3-B396EEC52B8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59000" y="2618239"/>
            <a:ext cx="1693333" cy="167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710194-BFF8-F681-4703-91889923AD8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219753" y="3935958"/>
            <a:ext cx="1693333" cy="16764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DE5A04E-1591-DF45-E214-C328EFD6685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507813" y="2618239"/>
            <a:ext cx="1693333" cy="167640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95B82458-9C7C-49B0-ACF6-61893CBB91A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375805" y="4388038"/>
            <a:ext cx="1693333" cy="16764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101993B9-92D3-661B-CAFF-373A2F603A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883234" y="5309435"/>
            <a:ext cx="1693333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7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E34C08B-A8AF-21E4-0923-3E74FF4227BE}"/>
              </a:ext>
            </a:extLst>
          </p:cNvPr>
          <p:cNvSpPr/>
          <p:nvPr/>
        </p:nvSpPr>
        <p:spPr>
          <a:xfrm>
            <a:off x="609600" y="-4838700"/>
            <a:ext cx="31066040" cy="15439911"/>
          </a:xfrm>
          <a:custGeom>
            <a:avLst/>
            <a:gdLst/>
            <a:ahLst/>
            <a:cxnLst/>
            <a:rect l="l" t="t" r="r" b="b"/>
            <a:pathLst>
              <a:path w="31066040" h="15439911">
                <a:moveTo>
                  <a:pt x="0" y="0"/>
                </a:moveTo>
                <a:lnTo>
                  <a:pt x="31066041" y="0"/>
                </a:lnTo>
                <a:lnTo>
                  <a:pt x="31066041" y="15439911"/>
                </a:lnTo>
                <a:lnTo>
                  <a:pt x="0" y="15439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9A70B2E6-2EBB-9B19-FBE7-6EF7786F4747}"/>
              </a:ext>
            </a:extLst>
          </p:cNvPr>
          <p:cNvSpPr/>
          <p:nvPr/>
        </p:nvSpPr>
        <p:spPr>
          <a:xfrm>
            <a:off x="10134600" y="571500"/>
            <a:ext cx="4327759" cy="1539687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9ED715-E516-08A8-A7DF-93E7C52FBDD0}"/>
              </a:ext>
            </a:extLst>
          </p:cNvPr>
          <p:cNvSpPr txBox="1"/>
          <p:nvPr/>
        </p:nvSpPr>
        <p:spPr>
          <a:xfrm>
            <a:off x="10591800" y="879678"/>
            <a:ext cx="6187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فيديو تعليمي</a:t>
            </a:r>
            <a:endParaRPr lang="en-US" sz="5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14EC71C3-C6A4-5146-79CF-2051E7766E45}"/>
              </a:ext>
            </a:extLst>
          </p:cNvPr>
          <p:cNvSpPr/>
          <p:nvPr/>
        </p:nvSpPr>
        <p:spPr>
          <a:xfrm rot="4170258">
            <a:off x="-1827864" y="5279754"/>
            <a:ext cx="5976213" cy="5114804"/>
          </a:xfrm>
          <a:custGeom>
            <a:avLst/>
            <a:gdLst/>
            <a:ahLst/>
            <a:cxnLst/>
            <a:rect l="l" t="t" r="r" b="b"/>
            <a:pathLst>
              <a:path w="5976213" h="5114804">
                <a:moveTo>
                  <a:pt x="0" y="0"/>
                </a:moveTo>
                <a:lnTo>
                  <a:pt x="5976213" y="0"/>
                </a:lnTo>
                <a:lnTo>
                  <a:pt x="5976213" y="5114804"/>
                </a:lnTo>
                <a:lnTo>
                  <a:pt x="0" y="51148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WhatsApp Video 2025-09-11 at 7.08.53 PM">
            <a:hlinkClick r:id="" action="ppaction://media"/>
            <a:extLst>
              <a:ext uri="{FF2B5EF4-FFF2-40B4-BE49-F238E27FC236}">
                <a16:creationId xmlns:a16="http://schemas.microsoft.com/office/drawing/2014/main" id="{FB4C3D93-0E51-9B1E-FA81-60F08088F0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02003" y="2449845"/>
            <a:ext cx="13053537" cy="73887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15E1D8C9-DADC-8CC5-6BCA-AB9F6839B8D3}"/>
              </a:ext>
            </a:extLst>
          </p:cNvPr>
          <p:cNvSpPr/>
          <p:nvPr/>
        </p:nvSpPr>
        <p:spPr>
          <a:xfrm rot="2048374">
            <a:off x="1241081" y="412507"/>
            <a:ext cx="1909868" cy="2836876"/>
          </a:xfrm>
          <a:custGeom>
            <a:avLst/>
            <a:gdLst/>
            <a:ahLst/>
            <a:cxnLst/>
            <a:rect l="l" t="t" r="r" b="b"/>
            <a:pathLst>
              <a:path w="4588002" h="8229600">
                <a:moveTo>
                  <a:pt x="0" y="0"/>
                </a:moveTo>
                <a:lnTo>
                  <a:pt x="4588002" y="0"/>
                </a:lnTo>
                <a:lnTo>
                  <a:pt x="45880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5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7AD6D0B5-0471-5C67-9EEB-CD2F6852E824}"/>
              </a:ext>
            </a:extLst>
          </p:cNvPr>
          <p:cNvSpPr/>
          <p:nvPr/>
        </p:nvSpPr>
        <p:spPr>
          <a:xfrm>
            <a:off x="9019937" y="5006340"/>
            <a:ext cx="3236769" cy="3466654"/>
          </a:xfrm>
          <a:custGeom>
            <a:avLst/>
            <a:gdLst/>
            <a:ahLst/>
            <a:cxnLst/>
            <a:rect l="l" t="t" r="r" b="b"/>
            <a:pathLst>
              <a:path w="5034412" h="5130611">
                <a:moveTo>
                  <a:pt x="0" y="0"/>
                </a:moveTo>
                <a:lnTo>
                  <a:pt x="5034412" y="0"/>
                </a:lnTo>
                <a:lnTo>
                  <a:pt x="5034412" y="5130612"/>
                </a:lnTo>
                <a:lnTo>
                  <a:pt x="0" y="5130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C24473F5-DA43-02BE-0A7F-6552DFFF6F79}"/>
              </a:ext>
            </a:extLst>
          </p:cNvPr>
          <p:cNvSpPr/>
          <p:nvPr/>
        </p:nvSpPr>
        <p:spPr>
          <a:xfrm>
            <a:off x="-165004" y="-4870676"/>
            <a:ext cx="31066040" cy="15439911"/>
          </a:xfrm>
          <a:custGeom>
            <a:avLst/>
            <a:gdLst/>
            <a:ahLst/>
            <a:cxnLst/>
            <a:rect l="l" t="t" r="r" b="b"/>
            <a:pathLst>
              <a:path w="31066040" h="15439911">
                <a:moveTo>
                  <a:pt x="0" y="0"/>
                </a:moveTo>
                <a:lnTo>
                  <a:pt x="31066041" y="0"/>
                </a:lnTo>
                <a:lnTo>
                  <a:pt x="31066041" y="15439911"/>
                </a:lnTo>
                <a:lnTo>
                  <a:pt x="0" y="15439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AFD997B4-581B-F69D-56D4-B487AAB7EFF6}"/>
              </a:ext>
            </a:extLst>
          </p:cNvPr>
          <p:cNvSpPr/>
          <p:nvPr/>
        </p:nvSpPr>
        <p:spPr>
          <a:xfrm>
            <a:off x="8839200" y="495300"/>
            <a:ext cx="6528816" cy="1539687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E5D020-0157-C941-4AA1-C2256B4346D4}"/>
              </a:ext>
            </a:extLst>
          </p:cNvPr>
          <p:cNvSpPr txBox="1"/>
          <p:nvPr/>
        </p:nvSpPr>
        <p:spPr>
          <a:xfrm>
            <a:off x="8877300" y="803478"/>
            <a:ext cx="6187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هل يمكنك تسمية الرقم ؟</a:t>
            </a:r>
            <a:endParaRPr lang="en-US" sz="5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2130C45B-2FBD-5071-EB4E-F1F20DA2617B}"/>
              </a:ext>
            </a:extLst>
          </p:cNvPr>
          <p:cNvSpPr/>
          <p:nvPr/>
        </p:nvSpPr>
        <p:spPr>
          <a:xfrm rot="17263463" flipH="1" flipV="1">
            <a:off x="12294878" y="3098624"/>
            <a:ext cx="3078464" cy="1664004"/>
          </a:xfrm>
          <a:custGeom>
            <a:avLst/>
            <a:gdLst/>
            <a:ahLst/>
            <a:cxnLst/>
            <a:rect l="l" t="t" r="r" b="b"/>
            <a:pathLst>
              <a:path w="2378286" h="808617">
                <a:moveTo>
                  <a:pt x="0" y="808617"/>
                </a:moveTo>
                <a:lnTo>
                  <a:pt x="2378287" y="808617"/>
                </a:lnTo>
                <a:lnTo>
                  <a:pt x="2378287" y="0"/>
                </a:lnTo>
                <a:lnTo>
                  <a:pt x="0" y="0"/>
                </a:lnTo>
                <a:lnTo>
                  <a:pt x="0" y="808617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B2FC30-1134-3048-92BF-A07642E815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24000" y="1568001"/>
            <a:ext cx="7918847" cy="576190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ABC5FF-CAD2-6740-22DE-1FA21E87F6CC}"/>
              </a:ext>
            </a:extLst>
          </p:cNvPr>
          <p:cNvSpPr txBox="1"/>
          <p:nvPr/>
        </p:nvSpPr>
        <p:spPr>
          <a:xfrm>
            <a:off x="2754630" y="5036811"/>
            <a:ext cx="1553337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en-US" sz="19900" b="1" dirty="0"/>
              <a:t>9</a:t>
            </a:r>
            <a:endParaRPr lang="en-US" sz="1100" dirty="0"/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B1C5448D-1F83-FD76-1ECF-C3418C545A7E}"/>
              </a:ext>
            </a:extLst>
          </p:cNvPr>
          <p:cNvSpPr/>
          <p:nvPr/>
        </p:nvSpPr>
        <p:spPr>
          <a:xfrm rot="7186220">
            <a:off x="-6484810" y="9051816"/>
            <a:ext cx="11035539" cy="5512967"/>
          </a:xfrm>
          <a:custGeom>
            <a:avLst/>
            <a:gdLst/>
            <a:ahLst/>
            <a:cxnLst/>
            <a:rect l="l" t="t" r="r" b="b"/>
            <a:pathLst>
              <a:path w="11035539" h="5512967">
                <a:moveTo>
                  <a:pt x="0" y="0"/>
                </a:moveTo>
                <a:lnTo>
                  <a:pt x="11035539" y="0"/>
                </a:lnTo>
                <a:lnTo>
                  <a:pt x="11035539" y="5512968"/>
                </a:lnTo>
                <a:lnTo>
                  <a:pt x="0" y="55129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F11410-53F9-C465-C430-DB83E2D2B1E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1000" y="156403"/>
            <a:ext cx="1238816" cy="110874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7EE2D08-030E-0C4B-D0C2-001BEC5D22E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59131" y="2289750"/>
            <a:ext cx="664869" cy="59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9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>
            <a:extLst>
              <a:ext uri="{FF2B5EF4-FFF2-40B4-BE49-F238E27FC236}">
                <a16:creationId xmlns:a16="http://schemas.microsoft.com/office/drawing/2014/main" id="{8F1CA6B2-79C9-8735-D026-4F2527B0EE0E}"/>
              </a:ext>
            </a:extLst>
          </p:cNvPr>
          <p:cNvSpPr/>
          <p:nvPr/>
        </p:nvSpPr>
        <p:spPr>
          <a:xfrm>
            <a:off x="914400" y="-4916748"/>
            <a:ext cx="31066040" cy="15439911"/>
          </a:xfrm>
          <a:custGeom>
            <a:avLst/>
            <a:gdLst/>
            <a:ahLst/>
            <a:cxnLst/>
            <a:rect l="l" t="t" r="r" b="b"/>
            <a:pathLst>
              <a:path w="31066040" h="15439911">
                <a:moveTo>
                  <a:pt x="0" y="0"/>
                </a:moveTo>
                <a:lnTo>
                  <a:pt x="31066041" y="0"/>
                </a:lnTo>
                <a:lnTo>
                  <a:pt x="31066041" y="15439911"/>
                </a:lnTo>
                <a:lnTo>
                  <a:pt x="0" y="15439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B23AF4E8-343B-53A1-B42C-E5BE439641AF}"/>
              </a:ext>
            </a:extLst>
          </p:cNvPr>
          <p:cNvSpPr/>
          <p:nvPr/>
        </p:nvSpPr>
        <p:spPr>
          <a:xfrm>
            <a:off x="914400" y="-15586597"/>
            <a:ext cx="31066040" cy="15439911"/>
          </a:xfrm>
          <a:custGeom>
            <a:avLst/>
            <a:gdLst/>
            <a:ahLst/>
            <a:cxnLst/>
            <a:rect l="l" t="t" r="r" b="b"/>
            <a:pathLst>
              <a:path w="31066040" h="15439911">
                <a:moveTo>
                  <a:pt x="0" y="0"/>
                </a:moveTo>
                <a:lnTo>
                  <a:pt x="31066041" y="0"/>
                </a:lnTo>
                <a:lnTo>
                  <a:pt x="31066041" y="15439911"/>
                </a:lnTo>
                <a:lnTo>
                  <a:pt x="0" y="15439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00F7C9E9-63B0-5153-823B-0F751B6B1882}"/>
              </a:ext>
            </a:extLst>
          </p:cNvPr>
          <p:cNvSpPr/>
          <p:nvPr/>
        </p:nvSpPr>
        <p:spPr>
          <a:xfrm>
            <a:off x="9448800" y="419100"/>
            <a:ext cx="6528816" cy="1539687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C8ED33-D87D-42C8-1F7F-F1C8B9B8D124}"/>
              </a:ext>
            </a:extLst>
          </p:cNvPr>
          <p:cNvSpPr txBox="1"/>
          <p:nvPr/>
        </p:nvSpPr>
        <p:spPr>
          <a:xfrm>
            <a:off x="10332720" y="419100"/>
            <a:ext cx="159105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أرني رقم 9 بأصبعك</a:t>
            </a:r>
            <a:endParaRPr lang="en-US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166B92-CF4D-9BB5-C368-CAE0FC123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396" y="4686300"/>
            <a:ext cx="7991604" cy="599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69B4A1-1DA7-FC42-8B4E-E6E6BAF9F178}"/>
              </a:ext>
            </a:extLst>
          </p:cNvPr>
          <p:cNvSpPr txBox="1"/>
          <p:nvPr/>
        </p:nvSpPr>
        <p:spPr>
          <a:xfrm>
            <a:off x="9065274" y="3723471"/>
            <a:ext cx="448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>
                <a:solidFill>
                  <a:schemeClr val="bg1"/>
                </a:solidFill>
              </a:rPr>
              <a:t>3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324B33-C322-BDC6-F01C-9AD1CE7CCB94}"/>
              </a:ext>
            </a:extLst>
          </p:cNvPr>
          <p:cNvSpPr txBox="1"/>
          <p:nvPr/>
        </p:nvSpPr>
        <p:spPr>
          <a:xfrm>
            <a:off x="7931225" y="3962623"/>
            <a:ext cx="448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>
                <a:solidFill>
                  <a:schemeClr val="bg1"/>
                </a:solidFill>
              </a:rPr>
              <a:t>2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C99F83-09EB-9E69-CB5F-A53AC711DAE8}"/>
              </a:ext>
            </a:extLst>
          </p:cNvPr>
          <p:cNvSpPr txBox="1"/>
          <p:nvPr/>
        </p:nvSpPr>
        <p:spPr>
          <a:xfrm>
            <a:off x="6795768" y="5753100"/>
            <a:ext cx="448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>
                <a:solidFill>
                  <a:schemeClr val="bg1"/>
                </a:solidFill>
              </a:rPr>
              <a:t>1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46E864-3CAE-A063-5A28-318B3D7304BB}"/>
              </a:ext>
            </a:extLst>
          </p:cNvPr>
          <p:cNvSpPr txBox="1"/>
          <p:nvPr/>
        </p:nvSpPr>
        <p:spPr>
          <a:xfrm>
            <a:off x="12953015" y="3832598"/>
            <a:ext cx="448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>
                <a:solidFill>
                  <a:schemeClr val="bg1"/>
                </a:solidFill>
              </a:rPr>
              <a:t>8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5844E2-5F4B-5535-059C-F56704E5CA3E}"/>
              </a:ext>
            </a:extLst>
          </p:cNvPr>
          <p:cNvSpPr txBox="1"/>
          <p:nvPr/>
        </p:nvSpPr>
        <p:spPr>
          <a:xfrm>
            <a:off x="10527522" y="4829770"/>
            <a:ext cx="448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>
                <a:solidFill>
                  <a:schemeClr val="bg1"/>
                </a:solidFill>
              </a:rPr>
              <a:t>5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7F61D0-70F4-67C3-48C8-024521E8F464}"/>
              </a:ext>
            </a:extLst>
          </p:cNvPr>
          <p:cNvSpPr txBox="1"/>
          <p:nvPr/>
        </p:nvSpPr>
        <p:spPr>
          <a:xfrm>
            <a:off x="11461514" y="4681835"/>
            <a:ext cx="448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>
                <a:solidFill>
                  <a:schemeClr val="bg1"/>
                </a:solidFill>
              </a:rPr>
              <a:t>6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BA5B3-E182-903B-1318-D7566CAC6178}"/>
              </a:ext>
            </a:extLst>
          </p:cNvPr>
          <p:cNvSpPr txBox="1"/>
          <p:nvPr/>
        </p:nvSpPr>
        <p:spPr>
          <a:xfrm>
            <a:off x="9891165" y="4162276"/>
            <a:ext cx="448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>
                <a:solidFill>
                  <a:schemeClr val="bg1"/>
                </a:solidFill>
              </a:rPr>
              <a:t>4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B47427-ED7E-DF00-97A0-A4E22FEEFD58}"/>
              </a:ext>
            </a:extLst>
          </p:cNvPr>
          <p:cNvSpPr txBox="1"/>
          <p:nvPr/>
        </p:nvSpPr>
        <p:spPr>
          <a:xfrm>
            <a:off x="12217184" y="4008691"/>
            <a:ext cx="448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>
                <a:solidFill>
                  <a:schemeClr val="bg1"/>
                </a:solidFill>
              </a:rPr>
              <a:t>7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97C96A-C1DF-5F5E-F158-F06C230748E1}"/>
              </a:ext>
            </a:extLst>
          </p:cNvPr>
          <p:cNvSpPr txBox="1"/>
          <p:nvPr/>
        </p:nvSpPr>
        <p:spPr>
          <a:xfrm>
            <a:off x="13976622" y="3947945"/>
            <a:ext cx="448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>
                <a:solidFill>
                  <a:schemeClr val="bg1"/>
                </a:solidFill>
              </a:rPr>
              <a:t>9</a:t>
            </a:r>
            <a:endParaRPr lang="en-US" sz="54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F4CEE-1563-7ADD-404E-D9F5E323512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93" y="6026106"/>
            <a:ext cx="4203193" cy="4260893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1B9204D3-2523-5D9A-3199-72929A6D4B01}"/>
              </a:ext>
            </a:extLst>
          </p:cNvPr>
          <p:cNvSpPr/>
          <p:nvPr/>
        </p:nvSpPr>
        <p:spPr>
          <a:xfrm>
            <a:off x="-465667" y="-286965"/>
            <a:ext cx="4656667" cy="4114800"/>
          </a:xfrm>
          <a:custGeom>
            <a:avLst/>
            <a:gdLst/>
            <a:ahLst/>
            <a:cxnLst/>
            <a:rect l="l" t="t" r="r" b="b"/>
            <a:pathLst>
              <a:path w="4656667" h="4114800">
                <a:moveTo>
                  <a:pt x="0" y="0"/>
                </a:moveTo>
                <a:lnTo>
                  <a:pt x="4656666" y="0"/>
                </a:lnTo>
                <a:lnTo>
                  <a:pt x="46566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1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4759A46-E1FA-E481-1A8D-DBA741712605}"/>
              </a:ext>
            </a:extLst>
          </p:cNvPr>
          <p:cNvSpPr/>
          <p:nvPr/>
        </p:nvSpPr>
        <p:spPr>
          <a:xfrm>
            <a:off x="304800" y="-8054089"/>
            <a:ext cx="32666240" cy="18486063"/>
          </a:xfrm>
          <a:custGeom>
            <a:avLst/>
            <a:gdLst/>
            <a:ahLst/>
            <a:cxnLst/>
            <a:rect l="l" t="t" r="r" b="b"/>
            <a:pathLst>
              <a:path w="31066040" h="15439911">
                <a:moveTo>
                  <a:pt x="0" y="0"/>
                </a:moveTo>
                <a:lnTo>
                  <a:pt x="31066041" y="0"/>
                </a:lnTo>
                <a:lnTo>
                  <a:pt x="31066041" y="15439911"/>
                </a:lnTo>
                <a:lnTo>
                  <a:pt x="0" y="15439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884C6CB5-1E6E-F0FC-1599-262FA6AB12CA}"/>
              </a:ext>
            </a:extLst>
          </p:cNvPr>
          <p:cNvSpPr/>
          <p:nvPr/>
        </p:nvSpPr>
        <p:spPr>
          <a:xfrm>
            <a:off x="9448800" y="419100"/>
            <a:ext cx="8839200" cy="1539687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6600" b="1" dirty="0"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E499F-9E7A-83C4-5E02-3275B1D37AD3}"/>
              </a:ext>
            </a:extLst>
          </p:cNvPr>
          <p:cNvSpPr txBox="1"/>
          <p:nvPr/>
        </p:nvSpPr>
        <p:spPr>
          <a:xfrm>
            <a:off x="9448800" y="509242"/>
            <a:ext cx="159105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نجد الرقم 9 في عدة أماكن وهي :</a:t>
            </a:r>
            <a:endParaRPr lang="en-US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1B0E00-FCFF-82AC-96C1-D969EEA87BE4}"/>
              </a:ext>
            </a:extLst>
          </p:cNvPr>
          <p:cNvSpPr/>
          <p:nvPr/>
        </p:nvSpPr>
        <p:spPr>
          <a:xfrm>
            <a:off x="2876094" y="3360779"/>
            <a:ext cx="4473812" cy="4323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2C5F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D9E7576-7FD7-4352-9488-CB4FCC0A9A67}"/>
              </a:ext>
            </a:extLst>
          </p:cNvPr>
          <p:cNvSpPr/>
          <p:nvPr/>
        </p:nvSpPr>
        <p:spPr>
          <a:xfrm>
            <a:off x="7850683" y="3285490"/>
            <a:ext cx="4473812" cy="4323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2C5F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D0AB6F10-CEC4-281F-98BB-FDA83C59F0F4}"/>
              </a:ext>
            </a:extLst>
          </p:cNvPr>
          <p:cNvSpPr/>
          <p:nvPr/>
        </p:nvSpPr>
        <p:spPr>
          <a:xfrm>
            <a:off x="8604423" y="3843191"/>
            <a:ext cx="3200399" cy="3745440"/>
          </a:xfrm>
          <a:custGeom>
            <a:avLst/>
            <a:gdLst/>
            <a:ahLst/>
            <a:cxnLst/>
            <a:rect l="l" t="t" r="r" b="b"/>
            <a:pathLst>
              <a:path w="3290781" h="5043342">
                <a:moveTo>
                  <a:pt x="0" y="0"/>
                </a:moveTo>
                <a:lnTo>
                  <a:pt x="3290780" y="0"/>
                </a:lnTo>
                <a:lnTo>
                  <a:pt x="3290780" y="5043342"/>
                </a:lnTo>
                <a:lnTo>
                  <a:pt x="0" y="50433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A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F4E438-8515-00E4-AC91-1EEDB7B38DF6}"/>
              </a:ext>
            </a:extLst>
          </p:cNvPr>
          <p:cNvSpPr/>
          <p:nvPr/>
        </p:nvSpPr>
        <p:spPr>
          <a:xfrm>
            <a:off x="13043704" y="3330990"/>
            <a:ext cx="4473812" cy="4323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2C5F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37AAF8C-D21C-F5F2-DDBB-0801FA6E6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t="4760" r="6992" b="8325"/>
          <a:stretch/>
        </p:blipFill>
        <p:spPr bwMode="auto">
          <a:xfrm>
            <a:off x="13717868" y="3854281"/>
            <a:ext cx="3294124" cy="311608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 20">
            <a:extLst>
              <a:ext uri="{FF2B5EF4-FFF2-40B4-BE49-F238E27FC236}">
                <a16:creationId xmlns:a16="http://schemas.microsoft.com/office/drawing/2014/main" id="{27E8B273-719C-C77D-0047-8D908E8ED35D}"/>
              </a:ext>
            </a:extLst>
          </p:cNvPr>
          <p:cNvSpPr/>
          <p:nvPr/>
        </p:nvSpPr>
        <p:spPr>
          <a:xfrm rot="20809140">
            <a:off x="-104743" y="694624"/>
            <a:ext cx="2718605" cy="2614087"/>
          </a:xfrm>
          <a:custGeom>
            <a:avLst/>
            <a:gdLst/>
            <a:ahLst/>
            <a:cxnLst/>
            <a:rect l="l" t="t" r="r" b="b"/>
            <a:pathLst>
              <a:path w="3254802" h="3099116">
                <a:moveTo>
                  <a:pt x="0" y="0"/>
                </a:moveTo>
                <a:lnTo>
                  <a:pt x="3254802" y="0"/>
                </a:lnTo>
                <a:lnTo>
                  <a:pt x="3254802" y="3099116"/>
                </a:lnTo>
                <a:lnTo>
                  <a:pt x="0" y="30991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E3DDFF-54FF-F38D-B15A-CF37B1B1AEE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56" y="3854281"/>
            <a:ext cx="1880434" cy="186163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CA65447-CA3E-CB20-C646-E70DC94ED69E}"/>
              </a:ext>
            </a:extLst>
          </p:cNvPr>
          <p:cNvSpPr/>
          <p:nvPr/>
        </p:nvSpPr>
        <p:spPr>
          <a:xfrm>
            <a:off x="14113654" y="5256590"/>
            <a:ext cx="457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6533108-85C7-C26C-A423-25EC00B781F3}"/>
              </a:ext>
            </a:extLst>
          </p:cNvPr>
          <p:cNvGrpSpPr/>
          <p:nvPr/>
        </p:nvGrpSpPr>
        <p:grpSpPr>
          <a:xfrm>
            <a:off x="2897800" y="4533900"/>
            <a:ext cx="4473812" cy="1892492"/>
            <a:chOff x="2854387" y="4467788"/>
            <a:chExt cx="4517226" cy="195860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786008-BF82-EFCF-3F2E-3685F3D642F0}"/>
                </a:ext>
              </a:extLst>
            </p:cNvPr>
            <p:cNvSpPr/>
            <p:nvPr/>
          </p:nvSpPr>
          <p:spPr>
            <a:xfrm>
              <a:off x="2876094" y="4467788"/>
              <a:ext cx="4414972" cy="195860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8227244-B215-EEDE-D8C4-345A46C5E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l="4031" t="17817" r="2777" b="16347"/>
            <a:stretch/>
          </p:blipFill>
          <p:spPr>
            <a:xfrm>
              <a:off x="2854387" y="4584444"/>
              <a:ext cx="4517226" cy="1816292"/>
            </a:xfrm>
            <a:prstGeom prst="rect">
              <a:avLst/>
            </a:prstGeom>
          </p:spPr>
        </p:pic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7BA01EFF-1EAD-8F03-12E8-94199FA53AE5}"/>
              </a:ext>
            </a:extLst>
          </p:cNvPr>
          <p:cNvSpPr/>
          <p:nvPr/>
        </p:nvSpPr>
        <p:spPr>
          <a:xfrm>
            <a:off x="5562600" y="4594596"/>
            <a:ext cx="457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59FDF2-6501-A45F-3967-AD0C306AB721}"/>
              </a:ext>
            </a:extLst>
          </p:cNvPr>
          <p:cNvSpPr/>
          <p:nvPr/>
        </p:nvSpPr>
        <p:spPr>
          <a:xfrm>
            <a:off x="10135775" y="5525852"/>
            <a:ext cx="4572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3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7" grpId="0" animBg="1"/>
      <p:bldP spid="8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618C9BB-436E-7F95-751E-CCC7884EA26E}"/>
              </a:ext>
            </a:extLst>
          </p:cNvPr>
          <p:cNvSpPr/>
          <p:nvPr/>
        </p:nvSpPr>
        <p:spPr>
          <a:xfrm>
            <a:off x="-762000" y="-8648700"/>
            <a:ext cx="32285240" cy="19743533"/>
          </a:xfrm>
          <a:custGeom>
            <a:avLst/>
            <a:gdLst/>
            <a:ahLst/>
            <a:cxnLst/>
            <a:rect l="l" t="t" r="r" b="b"/>
            <a:pathLst>
              <a:path w="31066040" h="15439911">
                <a:moveTo>
                  <a:pt x="0" y="0"/>
                </a:moveTo>
                <a:lnTo>
                  <a:pt x="31066041" y="0"/>
                </a:lnTo>
                <a:lnTo>
                  <a:pt x="31066041" y="15439911"/>
                </a:lnTo>
                <a:lnTo>
                  <a:pt x="0" y="1543991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8BC8DB-CA60-0158-4B1D-66C00C82401D}"/>
              </a:ext>
            </a:extLst>
          </p:cNvPr>
          <p:cNvSpPr txBox="1"/>
          <p:nvPr/>
        </p:nvSpPr>
        <p:spPr>
          <a:xfrm>
            <a:off x="11734800" y="681111"/>
            <a:ext cx="159105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en-US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31BFFF6-FBB6-1F42-17D0-A2DE2160B00D}"/>
              </a:ext>
            </a:extLst>
          </p:cNvPr>
          <p:cNvSpPr/>
          <p:nvPr/>
        </p:nvSpPr>
        <p:spPr>
          <a:xfrm>
            <a:off x="13716000" y="3848100"/>
            <a:ext cx="4092669" cy="5757789"/>
          </a:xfrm>
          <a:custGeom>
            <a:avLst/>
            <a:gdLst/>
            <a:ahLst/>
            <a:cxnLst/>
            <a:rect l="l" t="t" r="r" b="b"/>
            <a:pathLst>
              <a:path w="1968153" h="3094505">
                <a:moveTo>
                  <a:pt x="0" y="0"/>
                </a:moveTo>
                <a:lnTo>
                  <a:pt x="1968153" y="0"/>
                </a:lnTo>
                <a:lnTo>
                  <a:pt x="1968153" y="3094506"/>
                </a:lnTo>
                <a:lnTo>
                  <a:pt x="0" y="309450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B606838-1685-3ABA-CCC7-68C3CC218892}"/>
              </a:ext>
            </a:extLst>
          </p:cNvPr>
          <p:cNvSpPr/>
          <p:nvPr/>
        </p:nvSpPr>
        <p:spPr>
          <a:xfrm flipH="1">
            <a:off x="9601200" y="190501"/>
            <a:ext cx="6781800" cy="2667000"/>
          </a:xfrm>
          <a:prstGeom prst="wedgeEllipseCallout">
            <a:avLst>
              <a:gd name="adj1" fmla="val -22477"/>
              <a:gd name="adj2" fmla="val 79225"/>
            </a:avLst>
          </a:prstGeom>
          <a:solidFill>
            <a:srgbClr val="C6DC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أين الرقم 9 يا صديقي؟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D04B2E-829A-6B6F-F7D5-825B8134AE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0672" y="4000500"/>
            <a:ext cx="3474928" cy="3536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3E643C-CC11-D6EB-2949-6D25265787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9872" y="3996639"/>
            <a:ext cx="3474928" cy="35365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EC27D1-7E80-47FC-366F-2DE257325FBB}"/>
              </a:ext>
            </a:extLst>
          </p:cNvPr>
          <p:cNvSpPr txBox="1"/>
          <p:nvPr/>
        </p:nvSpPr>
        <p:spPr>
          <a:xfrm>
            <a:off x="4099148" y="3871332"/>
            <a:ext cx="1737976" cy="4047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23900" b="1" dirty="0"/>
              <a:t>9</a:t>
            </a:r>
            <a:endParaRPr lang="en-US" sz="1200" dirty="0"/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D2282C-26A1-055A-B771-C736158F1B72}"/>
              </a:ext>
            </a:extLst>
          </p:cNvPr>
          <p:cNvSpPr txBox="1"/>
          <p:nvPr/>
        </p:nvSpPr>
        <p:spPr>
          <a:xfrm>
            <a:off x="9144000" y="3871332"/>
            <a:ext cx="1888659" cy="4047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altLang="en-US" sz="23900" b="1" dirty="0"/>
              <a:t>7</a:t>
            </a:r>
            <a:endParaRPr lang="en-US" sz="1200" dirty="0"/>
          </a:p>
          <a:p>
            <a:endParaRPr lang="en-US" dirty="0"/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ED7F87AB-D931-0599-C7A8-FB93855BF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687083" y="6385401"/>
            <a:ext cx="1863769" cy="1723986"/>
          </a:xfrm>
          <a:prstGeom prst="rect">
            <a:avLst/>
          </a:prstGeom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D461086D-C8B6-090C-DAA7-76580D4B9EF3}"/>
              </a:ext>
            </a:extLst>
          </p:cNvPr>
          <p:cNvSpPr/>
          <p:nvPr/>
        </p:nvSpPr>
        <p:spPr>
          <a:xfrm rot="-2003464">
            <a:off x="1306297" y="771704"/>
            <a:ext cx="490891" cy="539024"/>
          </a:xfrm>
          <a:custGeom>
            <a:avLst/>
            <a:gdLst/>
            <a:ahLst/>
            <a:cxnLst/>
            <a:rect l="l" t="t" r="r" b="b"/>
            <a:pathLst>
              <a:path w="490891" h="539024">
                <a:moveTo>
                  <a:pt x="0" y="0"/>
                </a:moveTo>
                <a:lnTo>
                  <a:pt x="490891" y="0"/>
                </a:lnTo>
                <a:lnTo>
                  <a:pt x="490891" y="539024"/>
                </a:lnTo>
                <a:lnTo>
                  <a:pt x="0" y="5390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5269" t="-192267" r="-161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AB8F85D5-E61A-DE7D-CE07-63F4DCBEEC25}"/>
              </a:ext>
            </a:extLst>
          </p:cNvPr>
          <p:cNvSpPr/>
          <p:nvPr/>
        </p:nvSpPr>
        <p:spPr>
          <a:xfrm rot="-2003464">
            <a:off x="991003" y="4873987"/>
            <a:ext cx="490891" cy="539024"/>
          </a:xfrm>
          <a:custGeom>
            <a:avLst/>
            <a:gdLst/>
            <a:ahLst/>
            <a:cxnLst/>
            <a:rect l="l" t="t" r="r" b="b"/>
            <a:pathLst>
              <a:path w="490891" h="539024">
                <a:moveTo>
                  <a:pt x="0" y="0"/>
                </a:moveTo>
                <a:lnTo>
                  <a:pt x="490891" y="0"/>
                </a:lnTo>
                <a:lnTo>
                  <a:pt x="490891" y="539024"/>
                </a:lnTo>
                <a:lnTo>
                  <a:pt x="0" y="5390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5269" t="-192267" r="-161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EE0A555F-AD4B-CBE9-E511-A4EAE8DA6A7E}"/>
              </a:ext>
            </a:extLst>
          </p:cNvPr>
          <p:cNvSpPr/>
          <p:nvPr/>
        </p:nvSpPr>
        <p:spPr>
          <a:xfrm rot="-2003464">
            <a:off x="555715" y="2822846"/>
            <a:ext cx="490891" cy="539024"/>
          </a:xfrm>
          <a:custGeom>
            <a:avLst/>
            <a:gdLst/>
            <a:ahLst/>
            <a:cxnLst/>
            <a:rect l="l" t="t" r="r" b="b"/>
            <a:pathLst>
              <a:path w="490891" h="539024">
                <a:moveTo>
                  <a:pt x="0" y="0"/>
                </a:moveTo>
                <a:lnTo>
                  <a:pt x="490891" y="0"/>
                </a:lnTo>
                <a:lnTo>
                  <a:pt x="490891" y="539024"/>
                </a:lnTo>
                <a:lnTo>
                  <a:pt x="0" y="5390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5269" t="-192267" r="-161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5B4D7570-5E67-FE60-00B3-BD9724B346D3}"/>
              </a:ext>
            </a:extLst>
          </p:cNvPr>
          <p:cNvSpPr/>
          <p:nvPr/>
        </p:nvSpPr>
        <p:spPr>
          <a:xfrm rot="1759584">
            <a:off x="133816" y="1160563"/>
            <a:ext cx="1991136" cy="1444872"/>
          </a:xfrm>
          <a:custGeom>
            <a:avLst/>
            <a:gdLst/>
            <a:ahLst/>
            <a:cxnLst/>
            <a:rect l="l" t="t" r="r" b="b"/>
            <a:pathLst>
              <a:path w="2796680" h="2020601">
                <a:moveTo>
                  <a:pt x="0" y="0"/>
                </a:moveTo>
                <a:lnTo>
                  <a:pt x="2796679" y="0"/>
                </a:lnTo>
                <a:lnTo>
                  <a:pt x="2796679" y="2020601"/>
                </a:lnTo>
                <a:lnTo>
                  <a:pt x="0" y="20206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WhatsApp Video 2025-09-14 at 1.50.25 PM - Copy">
            <a:hlinkClick r:id="" action="ppaction://media"/>
            <a:extLst>
              <a:ext uri="{FF2B5EF4-FFF2-40B4-BE49-F238E27FC236}">
                <a16:creationId xmlns:a16="http://schemas.microsoft.com/office/drawing/2014/main" id="{75762E7D-AE88-189D-8E0C-CB9B4E35EA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flipV="1">
            <a:off x="32657" y="10199875"/>
            <a:ext cx="309775" cy="17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2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70C2C-4C39-8561-7D5D-FDD902E3E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260A498-1C12-F065-7EDA-AE0BDFBD0B28}"/>
              </a:ext>
            </a:extLst>
          </p:cNvPr>
          <p:cNvSpPr/>
          <p:nvPr/>
        </p:nvSpPr>
        <p:spPr>
          <a:xfrm>
            <a:off x="-533400" y="-8877300"/>
            <a:ext cx="32285240" cy="19743533"/>
          </a:xfrm>
          <a:custGeom>
            <a:avLst/>
            <a:gdLst/>
            <a:ahLst/>
            <a:cxnLst/>
            <a:rect l="l" t="t" r="r" b="b"/>
            <a:pathLst>
              <a:path w="31066040" h="15439911">
                <a:moveTo>
                  <a:pt x="0" y="0"/>
                </a:moveTo>
                <a:lnTo>
                  <a:pt x="31066041" y="0"/>
                </a:lnTo>
                <a:lnTo>
                  <a:pt x="31066041" y="15439911"/>
                </a:lnTo>
                <a:lnTo>
                  <a:pt x="0" y="15439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10EE37-296A-E8BB-12E0-40FCADFE9CED}"/>
              </a:ext>
            </a:extLst>
          </p:cNvPr>
          <p:cNvSpPr txBox="1"/>
          <p:nvPr/>
        </p:nvSpPr>
        <p:spPr>
          <a:xfrm>
            <a:off x="11734800" y="681111"/>
            <a:ext cx="159105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6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en-US" sz="6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F4C3EBA7-1CAB-2493-F0F7-84654046736A}"/>
              </a:ext>
            </a:extLst>
          </p:cNvPr>
          <p:cNvSpPr/>
          <p:nvPr/>
        </p:nvSpPr>
        <p:spPr>
          <a:xfrm>
            <a:off x="13716000" y="3848100"/>
            <a:ext cx="4092669" cy="5757789"/>
          </a:xfrm>
          <a:custGeom>
            <a:avLst/>
            <a:gdLst/>
            <a:ahLst/>
            <a:cxnLst/>
            <a:rect l="l" t="t" r="r" b="b"/>
            <a:pathLst>
              <a:path w="1968153" h="3094505">
                <a:moveTo>
                  <a:pt x="0" y="0"/>
                </a:moveTo>
                <a:lnTo>
                  <a:pt x="1968153" y="0"/>
                </a:lnTo>
                <a:lnTo>
                  <a:pt x="1968153" y="3094506"/>
                </a:lnTo>
                <a:lnTo>
                  <a:pt x="0" y="30945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4AC8731-C321-AC50-63C1-133D3A88B770}"/>
              </a:ext>
            </a:extLst>
          </p:cNvPr>
          <p:cNvSpPr/>
          <p:nvPr/>
        </p:nvSpPr>
        <p:spPr>
          <a:xfrm flipH="1">
            <a:off x="9601200" y="190501"/>
            <a:ext cx="6781800" cy="2667000"/>
          </a:xfrm>
          <a:prstGeom prst="wedgeEllipseCallout">
            <a:avLst>
              <a:gd name="adj1" fmla="val -22477"/>
              <a:gd name="adj2" fmla="val 79225"/>
            </a:avLst>
          </a:prstGeom>
          <a:solidFill>
            <a:srgbClr val="C6DC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أين الرقم 9 يا صديقي؟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D7BF0B5E-4B09-41D0-D3DB-135361107231}"/>
              </a:ext>
            </a:extLst>
          </p:cNvPr>
          <p:cNvSpPr/>
          <p:nvPr/>
        </p:nvSpPr>
        <p:spPr>
          <a:xfrm rot="-2003464">
            <a:off x="1306297" y="771704"/>
            <a:ext cx="490891" cy="539024"/>
          </a:xfrm>
          <a:custGeom>
            <a:avLst/>
            <a:gdLst/>
            <a:ahLst/>
            <a:cxnLst/>
            <a:rect l="l" t="t" r="r" b="b"/>
            <a:pathLst>
              <a:path w="490891" h="539024">
                <a:moveTo>
                  <a:pt x="0" y="0"/>
                </a:moveTo>
                <a:lnTo>
                  <a:pt x="490891" y="0"/>
                </a:lnTo>
                <a:lnTo>
                  <a:pt x="490891" y="539024"/>
                </a:lnTo>
                <a:lnTo>
                  <a:pt x="0" y="5390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5269" t="-192267" r="-161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37BC6E36-A70A-AE4D-BE23-0378171A6297}"/>
              </a:ext>
            </a:extLst>
          </p:cNvPr>
          <p:cNvSpPr/>
          <p:nvPr/>
        </p:nvSpPr>
        <p:spPr>
          <a:xfrm rot="-2003464">
            <a:off x="991003" y="4873987"/>
            <a:ext cx="490891" cy="539024"/>
          </a:xfrm>
          <a:custGeom>
            <a:avLst/>
            <a:gdLst/>
            <a:ahLst/>
            <a:cxnLst/>
            <a:rect l="l" t="t" r="r" b="b"/>
            <a:pathLst>
              <a:path w="490891" h="539024">
                <a:moveTo>
                  <a:pt x="0" y="0"/>
                </a:moveTo>
                <a:lnTo>
                  <a:pt x="490891" y="0"/>
                </a:lnTo>
                <a:lnTo>
                  <a:pt x="490891" y="539024"/>
                </a:lnTo>
                <a:lnTo>
                  <a:pt x="0" y="5390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5269" t="-192267" r="-161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8978F71C-1FF0-1872-ED6C-D0921B68D216}"/>
              </a:ext>
            </a:extLst>
          </p:cNvPr>
          <p:cNvSpPr/>
          <p:nvPr/>
        </p:nvSpPr>
        <p:spPr>
          <a:xfrm rot="-2003464">
            <a:off x="555715" y="2822846"/>
            <a:ext cx="490891" cy="539024"/>
          </a:xfrm>
          <a:custGeom>
            <a:avLst/>
            <a:gdLst/>
            <a:ahLst/>
            <a:cxnLst/>
            <a:rect l="l" t="t" r="r" b="b"/>
            <a:pathLst>
              <a:path w="490891" h="539024">
                <a:moveTo>
                  <a:pt x="0" y="0"/>
                </a:moveTo>
                <a:lnTo>
                  <a:pt x="490891" y="0"/>
                </a:lnTo>
                <a:lnTo>
                  <a:pt x="490891" y="539024"/>
                </a:lnTo>
                <a:lnTo>
                  <a:pt x="0" y="5390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5269" t="-192267" r="-161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7DA99EFA-CFCE-9DC1-0A69-94FF3F232390}"/>
              </a:ext>
            </a:extLst>
          </p:cNvPr>
          <p:cNvSpPr/>
          <p:nvPr/>
        </p:nvSpPr>
        <p:spPr>
          <a:xfrm>
            <a:off x="3214750" y="3919798"/>
            <a:ext cx="3759811" cy="3555906"/>
          </a:xfrm>
          <a:custGeom>
            <a:avLst/>
            <a:gdLst/>
            <a:ahLst/>
            <a:cxnLst/>
            <a:rect l="l" t="t" r="r" b="b"/>
            <a:pathLst>
              <a:path w="5034412" h="5130611">
                <a:moveTo>
                  <a:pt x="0" y="0"/>
                </a:moveTo>
                <a:lnTo>
                  <a:pt x="5034412" y="0"/>
                </a:lnTo>
                <a:lnTo>
                  <a:pt x="5034412" y="5130612"/>
                </a:lnTo>
                <a:lnTo>
                  <a:pt x="0" y="51306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6816DC-DF01-C5E3-3E72-5E5AFF068070}"/>
              </a:ext>
            </a:extLst>
          </p:cNvPr>
          <p:cNvSpPr txBox="1"/>
          <p:nvPr/>
        </p:nvSpPr>
        <p:spPr>
          <a:xfrm>
            <a:off x="4099148" y="3871332"/>
            <a:ext cx="1888659" cy="4047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altLang="en-US" sz="23900" b="1" dirty="0"/>
              <a:t>6</a:t>
            </a:r>
            <a:endParaRPr lang="en-US" sz="1200" dirty="0"/>
          </a:p>
          <a:p>
            <a:endParaRPr lang="en-US" dirty="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4F9AA0DE-75AE-2AA0-6125-0CE3585834D5}"/>
              </a:ext>
            </a:extLst>
          </p:cNvPr>
          <p:cNvSpPr/>
          <p:nvPr/>
        </p:nvSpPr>
        <p:spPr>
          <a:xfrm>
            <a:off x="8208423" y="3965982"/>
            <a:ext cx="3759811" cy="3555906"/>
          </a:xfrm>
          <a:custGeom>
            <a:avLst/>
            <a:gdLst/>
            <a:ahLst/>
            <a:cxnLst/>
            <a:rect l="l" t="t" r="r" b="b"/>
            <a:pathLst>
              <a:path w="5034412" h="5130611">
                <a:moveTo>
                  <a:pt x="0" y="0"/>
                </a:moveTo>
                <a:lnTo>
                  <a:pt x="5034412" y="0"/>
                </a:lnTo>
                <a:lnTo>
                  <a:pt x="5034412" y="5130612"/>
                </a:lnTo>
                <a:lnTo>
                  <a:pt x="0" y="51306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5D9675-482C-9064-0B67-3351693F8F20}"/>
              </a:ext>
            </a:extLst>
          </p:cNvPr>
          <p:cNvSpPr txBox="1"/>
          <p:nvPr/>
        </p:nvSpPr>
        <p:spPr>
          <a:xfrm>
            <a:off x="9144000" y="3871332"/>
            <a:ext cx="1888659" cy="40472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altLang="en-US" sz="23900" b="1" dirty="0"/>
              <a:t>9</a:t>
            </a:r>
            <a:endParaRPr lang="en-US" sz="1200" dirty="0"/>
          </a:p>
          <a:p>
            <a:endParaRPr lang="en-US" dirty="0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575A499B-4E47-BE69-9690-0EF75B952DEF}"/>
              </a:ext>
            </a:extLst>
          </p:cNvPr>
          <p:cNvSpPr/>
          <p:nvPr/>
        </p:nvSpPr>
        <p:spPr>
          <a:xfrm rot="-5400000">
            <a:off x="-38370" y="891215"/>
            <a:ext cx="1902266" cy="1779806"/>
          </a:xfrm>
          <a:custGeom>
            <a:avLst/>
            <a:gdLst/>
            <a:ahLst/>
            <a:cxnLst/>
            <a:rect l="l" t="t" r="r" b="b"/>
            <a:pathLst>
              <a:path w="3467680" h="3008212">
                <a:moveTo>
                  <a:pt x="0" y="0"/>
                </a:moveTo>
                <a:lnTo>
                  <a:pt x="3467679" y="0"/>
                </a:lnTo>
                <a:lnTo>
                  <a:pt x="3467679" y="3008212"/>
                </a:lnTo>
                <a:lnTo>
                  <a:pt x="0" y="300821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6AB7AD18-EE60-CA88-DB26-2F0BCE13D4C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042773" y="6580237"/>
            <a:ext cx="1863769" cy="172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1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F9E19-6580-DCD3-C3A3-FB2EE825E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6969276-6B61-D92F-561E-359E77339317}"/>
              </a:ext>
            </a:extLst>
          </p:cNvPr>
          <p:cNvSpPr/>
          <p:nvPr/>
        </p:nvSpPr>
        <p:spPr>
          <a:xfrm>
            <a:off x="-762000" y="-7912980"/>
            <a:ext cx="32285240" cy="19743533"/>
          </a:xfrm>
          <a:custGeom>
            <a:avLst/>
            <a:gdLst/>
            <a:ahLst/>
            <a:cxnLst/>
            <a:rect l="l" t="t" r="r" b="b"/>
            <a:pathLst>
              <a:path w="31066040" h="15439911">
                <a:moveTo>
                  <a:pt x="0" y="0"/>
                </a:moveTo>
                <a:lnTo>
                  <a:pt x="31066041" y="0"/>
                </a:lnTo>
                <a:lnTo>
                  <a:pt x="31066041" y="15439911"/>
                </a:lnTo>
                <a:lnTo>
                  <a:pt x="0" y="15439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6B6E5D6F-666B-5B4F-290E-FDFDA3467CEC}"/>
              </a:ext>
            </a:extLst>
          </p:cNvPr>
          <p:cNvSpPr/>
          <p:nvPr/>
        </p:nvSpPr>
        <p:spPr>
          <a:xfrm rot="-2003464">
            <a:off x="1306297" y="771704"/>
            <a:ext cx="490891" cy="539024"/>
          </a:xfrm>
          <a:custGeom>
            <a:avLst/>
            <a:gdLst/>
            <a:ahLst/>
            <a:cxnLst/>
            <a:rect l="l" t="t" r="r" b="b"/>
            <a:pathLst>
              <a:path w="490891" h="539024">
                <a:moveTo>
                  <a:pt x="0" y="0"/>
                </a:moveTo>
                <a:lnTo>
                  <a:pt x="490891" y="0"/>
                </a:lnTo>
                <a:lnTo>
                  <a:pt x="490891" y="539024"/>
                </a:lnTo>
                <a:lnTo>
                  <a:pt x="0" y="5390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5269" t="-192267" r="-161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CC86AB9F-7B2A-7B04-EF50-ADDC1025F1DE}"/>
              </a:ext>
            </a:extLst>
          </p:cNvPr>
          <p:cNvSpPr/>
          <p:nvPr/>
        </p:nvSpPr>
        <p:spPr>
          <a:xfrm rot="-2003464">
            <a:off x="991003" y="4873987"/>
            <a:ext cx="490891" cy="539024"/>
          </a:xfrm>
          <a:custGeom>
            <a:avLst/>
            <a:gdLst/>
            <a:ahLst/>
            <a:cxnLst/>
            <a:rect l="l" t="t" r="r" b="b"/>
            <a:pathLst>
              <a:path w="490891" h="539024">
                <a:moveTo>
                  <a:pt x="0" y="0"/>
                </a:moveTo>
                <a:lnTo>
                  <a:pt x="490891" y="0"/>
                </a:lnTo>
                <a:lnTo>
                  <a:pt x="490891" y="539024"/>
                </a:lnTo>
                <a:lnTo>
                  <a:pt x="0" y="5390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5269" t="-192267" r="-161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14A22EBC-FC85-674C-24DD-2494C8894107}"/>
              </a:ext>
            </a:extLst>
          </p:cNvPr>
          <p:cNvSpPr/>
          <p:nvPr/>
        </p:nvSpPr>
        <p:spPr>
          <a:xfrm rot="-2003464">
            <a:off x="555715" y="2822846"/>
            <a:ext cx="490891" cy="539024"/>
          </a:xfrm>
          <a:custGeom>
            <a:avLst/>
            <a:gdLst/>
            <a:ahLst/>
            <a:cxnLst/>
            <a:rect l="l" t="t" r="r" b="b"/>
            <a:pathLst>
              <a:path w="490891" h="539024">
                <a:moveTo>
                  <a:pt x="0" y="0"/>
                </a:moveTo>
                <a:lnTo>
                  <a:pt x="490891" y="0"/>
                </a:lnTo>
                <a:lnTo>
                  <a:pt x="490891" y="539024"/>
                </a:lnTo>
                <a:lnTo>
                  <a:pt x="0" y="5390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5269" t="-192267" r="-1615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775007-53E0-42DE-B87F-8F2F8521CFCE}"/>
              </a:ext>
            </a:extLst>
          </p:cNvPr>
          <p:cNvSpPr txBox="1"/>
          <p:nvPr/>
        </p:nvSpPr>
        <p:spPr>
          <a:xfrm>
            <a:off x="4099148" y="3871332"/>
            <a:ext cx="1847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/>
          </a:p>
          <a:p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4B7719FF-9B80-F777-9324-36FC30BAC7B1}"/>
              </a:ext>
            </a:extLst>
          </p:cNvPr>
          <p:cNvSpPr/>
          <p:nvPr/>
        </p:nvSpPr>
        <p:spPr>
          <a:xfrm>
            <a:off x="8839200" y="419100"/>
            <a:ext cx="8839200" cy="1539687"/>
          </a:xfrm>
          <a:custGeom>
            <a:avLst/>
            <a:gdLst/>
            <a:ahLst/>
            <a:cxnLst/>
            <a:rect l="l" t="t" r="r" b="b"/>
            <a:pathLst>
              <a:path w="5418540" h="1832452">
                <a:moveTo>
                  <a:pt x="0" y="0"/>
                </a:moveTo>
                <a:lnTo>
                  <a:pt x="5418540" y="0"/>
                </a:lnTo>
                <a:lnTo>
                  <a:pt x="5418540" y="1832452"/>
                </a:lnTo>
                <a:lnTo>
                  <a:pt x="0" y="18324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AE" sz="6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لنعد الأشياء معاً:</a:t>
            </a:r>
            <a:endParaRPr lang="en-US" sz="6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6600" b="1" dirty="0">
              <a:cs typeface="Arial" panose="020B0604020202020204" pitchFamily="34" charset="0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7FC75F93-E68E-BDEC-7836-0A160CE73EBA}"/>
              </a:ext>
            </a:extLst>
          </p:cNvPr>
          <p:cNvSpPr/>
          <p:nvPr/>
        </p:nvSpPr>
        <p:spPr>
          <a:xfrm rot="900925">
            <a:off x="3797548" y="2914103"/>
            <a:ext cx="1286400" cy="2183892"/>
          </a:xfrm>
          <a:custGeom>
            <a:avLst/>
            <a:gdLst/>
            <a:ahLst/>
            <a:cxnLst/>
            <a:rect l="l" t="t" r="r" b="b"/>
            <a:pathLst>
              <a:path w="2352089" h="4241473">
                <a:moveTo>
                  <a:pt x="0" y="0"/>
                </a:moveTo>
                <a:lnTo>
                  <a:pt x="2352089" y="0"/>
                </a:lnTo>
                <a:lnTo>
                  <a:pt x="2352089" y="4241473"/>
                </a:lnTo>
                <a:lnTo>
                  <a:pt x="0" y="4241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37E65BB-BE33-1C7F-6334-9B1FA6E6948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3552" t="13422" r="2903" b="5607"/>
          <a:stretch/>
        </p:blipFill>
        <p:spPr>
          <a:xfrm>
            <a:off x="14325600" y="6337874"/>
            <a:ext cx="3581400" cy="3301426"/>
          </a:xfrm>
          <a:prstGeom prst="ellipse">
            <a:avLst/>
          </a:prstGeom>
        </p:spPr>
      </p:pic>
      <p:sp>
        <p:nvSpPr>
          <p:cNvPr id="30" name="Freeform 4">
            <a:extLst>
              <a:ext uri="{FF2B5EF4-FFF2-40B4-BE49-F238E27FC236}">
                <a16:creationId xmlns:a16="http://schemas.microsoft.com/office/drawing/2014/main" id="{201E474F-0E05-4826-52C3-74DB2565A245}"/>
              </a:ext>
            </a:extLst>
          </p:cNvPr>
          <p:cNvSpPr/>
          <p:nvPr/>
        </p:nvSpPr>
        <p:spPr>
          <a:xfrm>
            <a:off x="-211896" y="1041216"/>
            <a:ext cx="2026111" cy="1150300"/>
          </a:xfrm>
          <a:custGeom>
            <a:avLst/>
            <a:gdLst/>
            <a:ahLst/>
            <a:cxnLst/>
            <a:rect l="l" t="t" r="r" b="b"/>
            <a:pathLst>
              <a:path w="4703533" h="2719497">
                <a:moveTo>
                  <a:pt x="0" y="0"/>
                </a:moveTo>
                <a:lnTo>
                  <a:pt x="4703532" y="0"/>
                </a:lnTo>
                <a:lnTo>
                  <a:pt x="4703532" y="2719497"/>
                </a:lnTo>
                <a:lnTo>
                  <a:pt x="0" y="27194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608F6949-A949-8A3E-8AF3-A0711C558D1C}"/>
              </a:ext>
            </a:extLst>
          </p:cNvPr>
          <p:cNvSpPr/>
          <p:nvPr/>
        </p:nvSpPr>
        <p:spPr>
          <a:xfrm rot="900925">
            <a:off x="6134741" y="2957753"/>
            <a:ext cx="1286400" cy="2183892"/>
          </a:xfrm>
          <a:custGeom>
            <a:avLst/>
            <a:gdLst/>
            <a:ahLst/>
            <a:cxnLst/>
            <a:rect l="l" t="t" r="r" b="b"/>
            <a:pathLst>
              <a:path w="2352089" h="4241473">
                <a:moveTo>
                  <a:pt x="0" y="0"/>
                </a:moveTo>
                <a:lnTo>
                  <a:pt x="2352089" y="0"/>
                </a:lnTo>
                <a:lnTo>
                  <a:pt x="2352089" y="4241473"/>
                </a:lnTo>
                <a:lnTo>
                  <a:pt x="0" y="4241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07B16453-0B1C-0CEC-CBFC-D47372595BC8}"/>
              </a:ext>
            </a:extLst>
          </p:cNvPr>
          <p:cNvSpPr/>
          <p:nvPr/>
        </p:nvSpPr>
        <p:spPr>
          <a:xfrm rot="900925">
            <a:off x="8644702" y="2999304"/>
            <a:ext cx="1286400" cy="2183892"/>
          </a:xfrm>
          <a:custGeom>
            <a:avLst/>
            <a:gdLst/>
            <a:ahLst/>
            <a:cxnLst/>
            <a:rect l="l" t="t" r="r" b="b"/>
            <a:pathLst>
              <a:path w="2352089" h="4241473">
                <a:moveTo>
                  <a:pt x="0" y="0"/>
                </a:moveTo>
                <a:lnTo>
                  <a:pt x="2352089" y="0"/>
                </a:lnTo>
                <a:lnTo>
                  <a:pt x="2352089" y="4241473"/>
                </a:lnTo>
                <a:lnTo>
                  <a:pt x="0" y="4241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685A5B2B-5DCF-2F54-BADA-EC15B7093C31}"/>
              </a:ext>
            </a:extLst>
          </p:cNvPr>
          <p:cNvSpPr/>
          <p:nvPr/>
        </p:nvSpPr>
        <p:spPr>
          <a:xfrm rot="900925">
            <a:off x="10707966" y="3069369"/>
            <a:ext cx="1286400" cy="2183892"/>
          </a:xfrm>
          <a:custGeom>
            <a:avLst/>
            <a:gdLst/>
            <a:ahLst/>
            <a:cxnLst/>
            <a:rect l="l" t="t" r="r" b="b"/>
            <a:pathLst>
              <a:path w="2352089" h="4241473">
                <a:moveTo>
                  <a:pt x="0" y="0"/>
                </a:moveTo>
                <a:lnTo>
                  <a:pt x="2352089" y="0"/>
                </a:lnTo>
                <a:lnTo>
                  <a:pt x="2352089" y="4241473"/>
                </a:lnTo>
                <a:lnTo>
                  <a:pt x="0" y="4241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CFFF22D9-3E60-2A61-E1B7-CFCDC864B417}"/>
              </a:ext>
            </a:extLst>
          </p:cNvPr>
          <p:cNvSpPr/>
          <p:nvPr/>
        </p:nvSpPr>
        <p:spPr>
          <a:xfrm rot="900925">
            <a:off x="12778261" y="2999304"/>
            <a:ext cx="1286400" cy="2183892"/>
          </a:xfrm>
          <a:custGeom>
            <a:avLst/>
            <a:gdLst/>
            <a:ahLst/>
            <a:cxnLst/>
            <a:rect l="l" t="t" r="r" b="b"/>
            <a:pathLst>
              <a:path w="2352089" h="4241473">
                <a:moveTo>
                  <a:pt x="0" y="0"/>
                </a:moveTo>
                <a:lnTo>
                  <a:pt x="2352089" y="0"/>
                </a:lnTo>
                <a:lnTo>
                  <a:pt x="2352089" y="4241473"/>
                </a:lnTo>
                <a:lnTo>
                  <a:pt x="0" y="4241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C050867F-4721-4694-6014-BD7CC76945BA}"/>
              </a:ext>
            </a:extLst>
          </p:cNvPr>
          <p:cNvSpPr/>
          <p:nvPr/>
        </p:nvSpPr>
        <p:spPr>
          <a:xfrm rot="900925">
            <a:off x="3495122" y="5806256"/>
            <a:ext cx="1286400" cy="2183892"/>
          </a:xfrm>
          <a:custGeom>
            <a:avLst/>
            <a:gdLst/>
            <a:ahLst/>
            <a:cxnLst/>
            <a:rect l="l" t="t" r="r" b="b"/>
            <a:pathLst>
              <a:path w="2352089" h="4241473">
                <a:moveTo>
                  <a:pt x="0" y="0"/>
                </a:moveTo>
                <a:lnTo>
                  <a:pt x="2352089" y="0"/>
                </a:lnTo>
                <a:lnTo>
                  <a:pt x="2352089" y="4241473"/>
                </a:lnTo>
                <a:lnTo>
                  <a:pt x="0" y="4241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3" name="Freeform 5">
            <a:extLst>
              <a:ext uri="{FF2B5EF4-FFF2-40B4-BE49-F238E27FC236}">
                <a16:creationId xmlns:a16="http://schemas.microsoft.com/office/drawing/2014/main" id="{79306FD8-FC74-F431-05F9-BB67EA9A2D88}"/>
              </a:ext>
            </a:extLst>
          </p:cNvPr>
          <p:cNvSpPr/>
          <p:nvPr/>
        </p:nvSpPr>
        <p:spPr>
          <a:xfrm rot="900925">
            <a:off x="5605826" y="5806256"/>
            <a:ext cx="1286400" cy="2183892"/>
          </a:xfrm>
          <a:custGeom>
            <a:avLst/>
            <a:gdLst/>
            <a:ahLst/>
            <a:cxnLst/>
            <a:rect l="l" t="t" r="r" b="b"/>
            <a:pathLst>
              <a:path w="2352089" h="4241473">
                <a:moveTo>
                  <a:pt x="0" y="0"/>
                </a:moveTo>
                <a:lnTo>
                  <a:pt x="2352089" y="0"/>
                </a:lnTo>
                <a:lnTo>
                  <a:pt x="2352089" y="4241473"/>
                </a:lnTo>
                <a:lnTo>
                  <a:pt x="0" y="4241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659F49BB-BF2D-9E1A-E794-67E5E05D6EB1}"/>
              </a:ext>
            </a:extLst>
          </p:cNvPr>
          <p:cNvSpPr/>
          <p:nvPr/>
        </p:nvSpPr>
        <p:spPr>
          <a:xfrm rot="900925">
            <a:off x="7985478" y="5806258"/>
            <a:ext cx="1286400" cy="2183892"/>
          </a:xfrm>
          <a:custGeom>
            <a:avLst/>
            <a:gdLst/>
            <a:ahLst/>
            <a:cxnLst/>
            <a:rect l="l" t="t" r="r" b="b"/>
            <a:pathLst>
              <a:path w="2352089" h="4241473">
                <a:moveTo>
                  <a:pt x="0" y="0"/>
                </a:moveTo>
                <a:lnTo>
                  <a:pt x="2352089" y="0"/>
                </a:lnTo>
                <a:lnTo>
                  <a:pt x="2352089" y="4241473"/>
                </a:lnTo>
                <a:lnTo>
                  <a:pt x="0" y="4241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3B5FCA15-323E-1A2B-BD86-603001DE822E}"/>
              </a:ext>
            </a:extLst>
          </p:cNvPr>
          <p:cNvSpPr/>
          <p:nvPr/>
        </p:nvSpPr>
        <p:spPr>
          <a:xfrm rot="900925">
            <a:off x="10096181" y="5806257"/>
            <a:ext cx="1286400" cy="2183892"/>
          </a:xfrm>
          <a:custGeom>
            <a:avLst/>
            <a:gdLst/>
            <a:ahLst/>
            <a:cxnLst/>
            <a:rect l="l" t="t" r="r" b="b"/>
            <a:pathLst>
              <a:path w="2352089" h="4241473">
                <a:moveTo>
                  <a:pt x="0" y="0"/>
                </a:moveTo>
                <a:lnTo>
                  <a:pt x="2352089" y="0"/>
                </a:lnTo>
                <a:lnTo>
                  <a:pt x="2352089" y="4241473"/>
                </a:lnTo>
                <a:lnTo>
                  <a:pt x="0" y="4241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36" name="Picture 10">
            <a:extLst>
              <a:ext uri="{FF2B5EF4-FFF2-40B4-BE49-F238E27FC236}">
                <a16:creationId xmlns:a16="http://schemas.microsoft.com/office/drawing/2014/main" id="{CA5D8552-910E-ED04-4C92-2BE2D31013B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3529000" y="8119505"/>
            <a:ext cx="1863769" cy="172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2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9" grpId="0" animBg="1"/>
      <p:bldP spid="28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122</Words>
  <Application>Microsoft Office PowerPoint</Application>
  <PresentationFormat>Custom</PresentationFormat>
  <Paragraphs>54</Paragraphs>
  <Slides>17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Aptos</vt:lpstr>
      <vt:lpstr>Baloo Bhaijaan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عنوان الدرس</dc:title>
  <dc:creator>Amna Alblooshi</dc:creator>
  <cp:lastModifiedBy>Amna Alblooshi</cp:lastModifiedBy>
  <cp:revision>33</cp:revision>
  <dcterms:created xsi:type="dcterms:W3CDTF">2006-08-16T00:00:00Z</dcterms:created>
  <dcterms:modified xsi:type="dcterms:W3CDTF">2025-09-17T08:35:50Z</dcterms:modified>
  <dc:identifier>DAGyrVZDKno</dc:identifier>
</cp:coreProperties>
</file>