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Arimo" panose="020B0604020202020204" charset="0"/>
      <p:regular r:id="rId25"/>
    </p:embeddedFont>
    <p:embeddedFont>
      <p:font typeface="Glacial Indifference" panose="020B0604020202020204" charset="0"/>
      <p:regular r:id="rId26"/>
    </p:embeddedFont>
    <p:embeddedFont>
      <p:font typeface="Glacial Indifference Bold" panose="020B0604020202020204" charset="0"/>
      <p:regular r:id="rId27"/>
    </p:embeddedFont>
    <p:embeddedFont>
      <p:font typeface="KG Primary Dots" panose="020B0604020202020204" charset="0"/>
      <p:regular r:id="rId28"/>
    </p:embeddedFont>
    <p:embeddedFont>
      <p:font typeface="Lazydog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8F5"/>
    <a:srgbClr val="E8E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6BFD0C3-E102-147A-5828-BFB22ADF1AE0}"/>
              </a:ext>
            </a:extLst>
          </p:cNvPr>
          <p:cNvSpPr txBox="1"/>
          <p:nvPr userDrawn="1"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0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5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0.sv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3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12" Type="http://schemas.openxmlformats.org/officeDocument/2006/relationships/image" Target="../media/image45.svg"/><Relationship Id="rId17" Type="http://schemas.openxmlformats.org/officeDocument/2006/relationships/image" Target="../media/image20.png"/><Relationship Id="rId2" Type="http://schemas.microsoft.com/office/2007/relationships/media" Target="../media/media2.mp3"/><Relationship Id="rId16" Type="http://schemas.openxmlformats.org/officeDocument/2006/relationships/image" Target="../media/image48.svg"/><Relationship Id="rId1" Type="http://schemas.openxmlformats.org/officeDocument/2006/relationships/audio" Target="NULL" TargetMode="External"/><Relationship Id="rId6" Type="http://schemas.openxmlformats.org/officeDocument/2006/relationships/image" Target="../media/image6.svg"/><Relationship Id="rId11" Type="http://schemas.openxmlformats.org/officeDocument/2006/relationships/image" Target="../media/image44.png"/><Relationship Id="rId5" Type="http://schemas.openxmlformats.org/officeDocument/2006/relationships/image" Target="../media/image5.png"/><Relationship Id="rId15" Type="http://schemas.openxmlformats.org/officeDocument/2006/relationships/image" Target="../media/image47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7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sv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9.sv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0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22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6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svg"/><Relationship Id="rId7" Type="http://schemas.openxmlformats.org/officeDocument/2006/relationships/image" Target="../media/image6.sv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36.sv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8582" y="-451918"/>
            <a:ext cx="11190837" cy="1119083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E1FA">
                <a:alpha val="57647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4" name="Freeform 4"/>
          <p:cNvSpPr/>
          <p:nvPr/>
        </p:nvSpPr>
        <p:spPr>
          <a:xfrm>
            <a:off x="12564036" y="6236718"/>
            <a:ext cx="3179907" cy="1991417"/>
          </a:xfrm>
          <a:custGeom>
            <a:avLst/>
            <a:gdLst/>
            <a:ahLst/>
            <a:cxnLst/>
            <a:rect l="l" t="t" r="r" b="b"/>
            <a:pathLst>
              <a:path w="3179907" h="1991417">
                <a:moveTo>
                  <a:pt x="0" y="0"/>
                </a:moveTo>
                <a:lnTo>
                  <a:pt x="3179907" y="0"/>
                </a:lnTo>
                <a:lnTo>
                  <a:pt x="3179907" y="1991417"/>
                </a:lnTo>
                <a:lnTo>
                  <a:pt x="0" y="1991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3008576" y="646910"/>
            <a:ext cx="5860400" cy="4417276"/>
          </a:xfrm>
          <a:custGeom>
            <a:avLst/>
            <a:gdLst/>
            <a:ahLst/>
            <a:cxnLst/>
            <a:rect l="l" t="t" r="r" b="b"/>
            <a:pathLst>
              <a:path w="5860400" h="4417276">
                <a:moveTo>
                  <a:pt x="0" y="0"/>
                </a:moveTo>
                <a:lnTo>
                  <a:pt x="5860400" y="0"/>
                </a:lnTo>
                <a:lnTo>
                  <a:pt x="5860400" y="4417276"/>
                </a:lnTo>
                <a:lnTo>
                  <a:pt x="0" y="441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12564036" y="1283147"/>
            <a:ext cx="6037588" cy="3781039"/>
          </a:xfrm>
          <a:custGeom>
            <a:avLst/>
            <a:gdLst/>
            <a:ahLst/>
            <a:cxnLst/>
            <a:rect l="l" t="t" r="r" b="b"/>
            <a:pathLst>
              <a:path w="6037588" h="3781039">
                <a:moveTo>
                  <a:pt x="6037588" y="0"/>
                </a:moveTo>
                <a:lnTo>
                  <a:pt x="0" y="0"/>
                </a:lnTo>
                <a:lnTo>
                  <a:pt x="0" y="3781039"/>
                </a:lnTo>
                <a:lnTo>
                  <a:pt x="6037588" y="3781039"/>
                </a:lnTo>
                <a:lnTo>
                  <a:pt x="603758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-1384549" y="2001715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 flipH="1">
            <a:off x="14949537" y="1157345"/>
            <a:ext cx="3919439" cy="2454548"/>
          </a:xfrm>
          <a:custGeom>
            <a:avLst/>
            <a:gdLst/>
            <a:ahLst/>
            <a:cxnLst/>
            <a:rect l="l" t="t" r="r" b="b"/>
            <a:pathLst>
              <a:path w="3919439" h="2454548">
                <a:moveTo>
                  <a:pt x="3919439" y="0"/>
                </a:moveTo>
                <a:lnTo>
                  <a:pt x="0" y="0"/>
                </a:lnTo>
                <a:lnTo>
                  <a:pt x="0" y="2454549"/>
                </a:lnTo>
                <a:lnTo>
                  <a:pt x="3919439" y="2454549"/>
                </a:lnTo>
                <a:lnTo>
                  <a:pt x="3919439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 flipH="1">
            <a:off x="3622874" y="7401319"/>
            <a:ext cx="4461700" cy="2794139"/>
          </a:xfrm>
          <a:custGeom>
            <a:avLst/>
            <a:gdLst/>
            <a:ahLst/>
            <a:cxnLst/>
            <a:rect l="l" t="t" r="r" b="b"/>
            <a:pathLst>
              <a:path w="4461700" h="2794139">
                <a:moveTo>
                  <a:pt x="4461700" y="0"/>
                </a:moveTo>
                <a:lnTo>
                  <a:pt x="0" y="0"/>
                </a:lnTo>
                <a:lnTo>
                  <a:pt x="0" y="2794139"/>
                </a:lnTo>
                <a:lnTo>
                  <a:pt x="4461700" y="2794139"/>
                </a:lnTo>
                <a:lnTo>
                  <a:pt x="4461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437009" y="1723634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781904" y="3890675"/>
            <a:ext cx="790664" cy="763467"/>
          </a:xfrm>
          <a:custGeom>
            <a:avLst/>
            <a:gdLst/>
            <a:ahLst/>
            <a:cxnLst/>
            <a:rect l="l" t="t" r="r" b="b"/>
            <a:pathLst>
              <a:path w="790664" h="763467">
                <a:moveTo>
                  <a:pt x="0" y="0"/>
                </a:moveTo>
                <a:lnTo>
                  <a:pt x="790663" y="0"/>
                </a:lnTo>
                <a:lnTo>
                  <a:pt x="790663" y="763467"/>
                </a:lnTo>
                <a:lnTo>
                  <a:pt x="0" y="7634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6646956" y="6928167"/>
            <a:ext cx="524600" cy="506555"/>
          </a:xfrm>
          <a:custGeom>
            <a:avLst/>
            <a:gdLst/>
            <a:ahLst/>
            <a:cxnLst/>
            <a:rect l="l" t="t" r="r" b="b"/>
            <a:pathLst>
              <a:path w="524600" h="506555">
                <a:moveTo>
                  <a:pt x="0" y="0"/>
                </a:moveTo>
                <a:lnTo>
                  <a:pt x="524601" y="0"/>
                </a:lnTo>
                <a:lnTo>
                  <a:pt x="524601" y="506556"/>
                </a:lnTo>
                <a:lnTo>
                  <a:pt x="0" y="50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0012219" y="782249"/>
            <a:ext cx="1133153" cy="1094176"/>
          </a:xfrm>
          <a:custGeom>
            <a:avLst/>
            <a:gdLst/>
            <a:ahLst/>
            <a:cxnLst/>
            <a:rect l="l" t="t" r="r" b="b"/>
            <a:pathLst>
              <a:path w="1133153" h="1094176">
                <a:moveTo>
                  <a:pt x="0" y="0"/>
                </a:moveTo>
                <a:lnTo>
                  <a:pt x="1133153" y="0"/>
                </a:lnTo>
                <a:lnTo>
                  <a:pt x="1133153" y="1094175"/>
                </a:lnTo>
                <a:lnTo>
                  <a:pt x="0" y="10941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6576609" y="8897062"/>
            <a:ext cx="748213" cy="722476"/>
          </a:xfrm>
          <a:custGeom>
            <a:avLst/>
            <a:gdLst/>
            <a:ahLst/>
            <a:cxnLst/>
            <a:rect l="l" t="t" r="r" b="b"/>
            <a:pathLst>
              <a:path w="748213" h="722476">
                <a:moveTo>
                  <a:pt x="0" y="0"/>
                </a:moveTo>
                <a:lnTo>
                  <a:pt x="748213" y="0"/>
                </a:lnTo>
                <a:lnTo>
                  <a:pt x="748213" y="722476"/>
                </a:lnTo>
                <a:lnTo>
                  <a:pt x="0" y="722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2910706" y="0"/>
            <a:ext cx="374107" cy="361238"/>
          </a:xfrm>
          <a:custGeom>
            <a:avLst/>
            <a:gdLst/>
            <a:ahLst/>
            <a:cxnLst/>
            <a:rect l="l" t="t" r="r" b="b"/>
            <a:pathLst>
              <a:path w="374107" h="361238">
                <a:moveTo>
                  <a:pt x="0" y="0"/>
                </a:moveTo>
                <a:lnTo>
                  <a:pt x="374106" y="0"/>
                </a:lnTo>
                <a:lnTo>
                  <a:pt x="374106" y="361238"/>
                </a:lnTo>
                <a:lnTo>
                  <a:pt x="0" y="36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1145372" y="2023381"/>
            <a:ext cx="374107" cy="361238"/>
          </a:xfrm>
          <a:custGeom>
            <a:avLst/>
            <a:gdLst/>
            <a:ahLst/>
            <a:cxnLst/>
            <a:rect l="l" t="t" r="r" b="b"/>
            <a:pathLst>
              <a:path w="374107" h="361238">
                <a:moveTo>
                  <a:pt x="0" y="0"/>
                </a:moveTo>
                <a:lnTo>
                  <a:pt x="374106" y="0"/>
                </a:lnTo>
                <a:lnTo>
                  <a:pt x="374106" y="361238"/>
                </a:lnTo>
                <a:lnTo>
                  <a:pt x="0" y="36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 flipH="1">
            <a:off x="331369" y="5515018"/>
            <a:ext cx="4704692" cy="3834324"/>
          </a:xfrm>
          <a:custGeom>
            <a:avLst/>
            <a:gdLst/>
            <a:ahLst/>
            <a:cxnLst/>
            <a:rect l="l" t="t" r="r" b="b"/>
            <a:pathLst>
              <a:path w="4704692" h="3834324">
                <a:moveTo>
                  <a:pt x="4704693" y="0"/>
                </a:moveTo>
                <a:lnTo>
                  <a:pt x="0" y="0"/>
                </a:lnTo>
                <a:lnTo>
                  <a:pt x="0" y="3834324"/>
                </a:lnTo>
                <a:lnTo>
                  <a:pt x="4704693" y="3834324"/>
                </a:lnTo>
                <a:lnTo>
                  <a:pt x="4704693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TextBox 18"/>
          <p:cNvSpPr txBox="1"/>
          <p:nvPr/>
        </p:nvSpPr>
        <p:spPr>
          <a:xfrm>
            <a:off x="6855370" y="4833501"/>
            <a:ext cx="4679700" cy="2620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847"/>
              </a:lnSpc>
            </a:pPr>
            <a:r>
              <a:rPr lang="en-US" sz="19839" dirty="0">
                <a:solidFill>
                  <a:srgbClr val="040232"/>
                </a:solidFill>
                <a:latin typeface="Arimo"/>
                <a:ea typeface="Arimo"/>
                <a:cs typeface="Arimo"/>
                <a:sym typeface="Arimo"/>
              </a:rPr>
              <a:t>Ee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74574" y="3170178"/>
            <a:ext cx="8161395" cy="86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18"/>
              </a:lnSpc>
            </a:pPr>
            <a:r>
              <a:rPr lang="en-US" sz="6651">
                <a:solidFill>
                  <a:srgbClr val="A09BFF"/>
                </a:solidFill>
                <a:latin typeface="Lazydog"/>
                <a:ea typeface="Lazydog"/>
                <a:cs typeface="Lazydog"/>
                <a:sym typeface="Lazydog"/>
              </a:rPr>
              <a:t>letter of the day: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-4645471" y="2374755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8634485"/>
                </a:moveTo>
                <a:lnTo>
                  <a:pt x="16564959" y="8634485"/>
                </a:lnTo>
                <a:lnTo>
                  <a:pt x="16564959" y="0"/>
                </a:lnTo>
                <a:lnTo>
                  <a:pt x="0" y="0"/>
                </a:lnTo>
                <a:lnTo>
                  <a:pt x="0" y="86344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flipH="1">
            <a:off x="-2421728" y="8573512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5769214" y="0"/>
                </a:moveTo>
                <a:lnTo>
                  <a:pt x="0" y="0"/>
                </a:lnTo>
                <a:lnTo>
                  <a:pt x="0" y="3612970"/>
                </a:lnTo>
                <a:lnTo>
                  <a:pt x="5769214" y="3612970"/>
                </a:lnTo>
                <a:lnTo>
                  <a:pt x="5769214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 flipH="1">
            <a:off x="1532614" y="8355057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2884607" y="0"/>
                </a:moveTo>
                <a:lnTo>
                  <a:pt x="0" y="0"/>
                </a:lnTo>
                <a:lnTo>
                  <a:pt x="0" y="1806486"/>
                </a:lnTo>
                <a:lnTo>
                  <a:pt x="2884607" y="1806486"/>
                </a:lnTo>
                <a:lnTo>
                  <a:pt x="28846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7051675" y="5143500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0" y="0"/>
                </a:lnTo>
                <a:lnTo>
                  <a:pt x="2472650" y="1548498"/>
                </a:lnTo>
                <a:lnTo>
                  <a:pt x="0" y="1548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3079953" flipH="1" flipV="1">
            <a:off x="-1825465" y="-1819545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5191607" y="3924536"/>
                </a:moveTo>
                <a:lnTo>
                  <a:pt x="0" y="3924536"/>
                </a:lnTo>
                <a:lnTo>
                  <a:pt x="0" y="0"/>
                </a:lnTo>
                <a:lnTo>
                  <a:pt x="5191607" y="0"/>
                </a:lnTo>
                <a:lnTo>
                  <a:pt x="5191607" y="39245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5656829" y="0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732238" y="3462187"/>
            <a:ext cx="4774529" cy="4285139"/>
          </a:xfrm>
          <a:custGeom>
            <a:avLst/>
            <a:gdLst/>
            <a:ahLst/>
            <a:cxnLst/>
            <a:rect l="l" t="t" r="r" b="b"/>
            <a:pathLst>
              <a:path w="4774529" h="4285139">
                <a:moveTo>
                  <a:pt x="0" y="0"/>
                </a:moveTo>
                <a:lnTo>
                  <a:pt x="4774529" y="0"/>
                </a:lnTo>
                <a:lnTo>
                  <a:pt x="4774529" y="4285139"/>
                </a:lnTo>
                <a:lnTo>
                  <a:pt x="0" y="428513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7954252" y="3457497"/>
            <a:ext cx="10638548" cy="3036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0"/>
              </a:lnSpc>
            </a:pPr>
            <a:r>
              <a:rPr lang="en-US" sz="17714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7714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48057" y="1441679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0"/>
                </a:moveTo>
                <a:lnTo>
                  <a:pt x="16564958" y="0"/>
                </a:lnTo>
                <a:lnTo>
                  <a:pt x="16564958" y="8634485"/>
                </a:lnTo>
                <a:lnTo>
                  <a:pt x="0" y="863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490086" y="7245868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0" y="0"/>
                </a:moveTo>
                <a:lnTo>
                  <a:pt x="5769214" y="0"/>
                </a:lnTo>
                <a:lnTo>
                  <a:pt x="5769214" y="3612971"/>
                </a:lnTo>
                <a:lnTo>
                  <a:pt x="0" y="3612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816997" y="7059875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0" y="0"/>
                </a:moveTo>
                <a:lnTo>
                  <a:pt x="2884606" y="0"/>
                </a:lnTo>
                <a:lnTo>
                  <a:pt x="2884606" y="1806485"/>
                </a:lnTo>
                <a:lnTo>
                  <a:pt x="0" y="180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-1443951" y="6928138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1" y="0"/>
                </a:lnTo>
                <a:lnTo>
                  <a:pt x="2472651" y="1548497"/>
                </a:lnTo>
                <a:lnTo>
                  <a:pt x="0" y="154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9005201">
            <a:off x="15195239" y="-1524132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0" y="0"/>
                </a:moveTo>
                <a:lnTo>
                  <a:pt x="5191607" y="0"/>
                </a:lnTo>
                <a:lnTo>
                  <a:pt x="5191607" y="3924535"/>
                </a:lnTo>
                <a:lnTo>
                  <a:pt x="0" y="3924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-1105514" y="1385013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1490086" y="2415414"/>
            <a:ext cx="6201077" cy="5945283"/>
          </a:xfrm>
          <a:custGeom>
            <a:avLst/>
            <a:gdLst/>
            <a:ahLst/>
            <a:cxnLst/>
            <a:rect l="l" t="t" r="r" b="b"/>
            <a:pathLst>
              <a:path w="6201077" h="5945283">
                <a:moveTo>
                  <a:pt x="0" y="0"/>
                </a:moveTo>
                <a:lnTo>
                  <a:pt x="6201078" y="0"/>
                </a:lnTo>
                <a:lnTo>
                  <a:pt x="6201078" y="5945283"/>
                </a:lnTo>
                <a:lnTo>
                  <a:pt x="0" y="5945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1295400" y="4114373"/>
            <a:ext cx="6658851" cy="2297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69"/>
              </a:lnSpc>
            </a:pPr>
            <a:r>
              <a:rPr lang="en-US" sz="1340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3406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-4645471" y="2374755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8634485"/>
                </a:moveTo>
                <a:lnTo>
                  <a:pt x="16564959" y="8634485"/>
                </a:lnTo>
                <a:lnTo>
                  <a:pt x="16564959" y="0"/>
                </a:lnTo>
                <a:lnTo>
                  <a:pt x="0" y="0"/>
                </a:lnTo>
                <a:lnTo>
                  <a:pt x="0" y="86344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flipH="1">
            <a:off x="-2421728" y="8573512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5769214" y="0"/>
                </a:moveTo>
                <a:lnTo>
                  <a:pt x="0" y="0"/>
                </a:lnTo>
                <a:lnTo>
                  <a:pt x="0" y="3612970"/>
                </a:lnTo>
                <a:lnTo>
                  <a:pt x="5769214" y="3612970"/>
                </a:lnTo>
                <a:lnTo>
                  <a:pt x="5769214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 flipH="1">
            <a:off x="1532614" y="8355057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2884607" y="0"/>
                </a:moveTo>
                <a:lnTo>
                  <a:pt x="0" y="0"/>
                </a:lnTo>
                <a:lnTo>
                  <a:pt x="0" y="1806486"/>
                </a:lnTo>
                <a:lnTo>
                  <a:pt x="2884607" y="1806486"/>
                </a:lnTo>
                <a:lnTo>
                  <a:pt x="28846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7051675" y="5143500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0" y="0"/>
                </a:lnTo>
                <a:lnTo>
                  <a:pt x="2472650" y="1548498"/>
                </a:lnTo>
                <a:lnTo>
                  <a:pt x="0" y="1548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3079953" flipH="1" flipV="1">
            <a:off x="-1825465" y="-1819545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5191607" y="3924536"/>
                </a:moveTo>
                <a:lnTo>
                  <a:pt x="0" y="3924536"/>
                </a:lnTo>
                <a:lnTo>
                  <a:pt x="0" y="0"/>
                </a:lnTo>
                <a:lnTo>
                  <a:pt x="5191607" y="0"/>
                </a:lnTo>
                <a:lnTo>
                  <a:pt x="5191607" y="39245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5656829" y="0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2164481" y="3086100"/>
            <a:ext cx="2366010" cy="4114800"/>
          </a:xfrm>
          <a:custGeom>
            <a:avLst/>
            <a:gdLst/>
            <a:ahLst/>
            <a:cxnLst/>
            <a:rect l="l" t="t" r="r" b="b"/>
            <a:pathLst>
              <a:path w="2366010" h="4114800">
                <a:moveTo>
                  <a:pt x="0" y="0"/>
                </a:moveTo>
                <a:lnTo>
                  <a:pt x="2366010" y="0"/>
                </a:lnTo>
                <a:lnTo>
                  <a:pt x="23660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7954251" y="3457497"/>
            <a:ext cx="9495549" cy="3036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0"/>
              </a:lnSpc>
            </a:pPr>
            <a:r>
              <a:rPr lang="en-US" sz="17714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7714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48057" y="1441679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0"/>
                </a:moveTo>
                <a:lnTo>
                  <a:pt x="16564958" y="0"/>
                </a:lnTo>
                <a:lnTo>
                  <a:pt x="16564958" y="8634485"/>
                </a:lnTo>
                <a:lnTo>
                  <a:pt x="0" y="863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490086" y="7245868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0" y="0"/>
                </a:moveTo>
                <a:lnTo>
                  <a:pt x="5769214" y="0"/>
                </a:lnTo>
                <a:lnTo>
                  <a:pt x="5769214" y="3612971"/>
                </a:lnTo>
                <a:lnTo>
                  <a:pt x="0" y="3612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816997" y="7059875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0" y="0"/>
                </a:moveTo>
                <a:lnTo>
                  <a:pt x="2884606" y="0"/>
                </a:lnTo>
                <a:lnTo>
                  <a:pt x="2884606" y="1806485"/>
                </a:lnTo>
                <a:lnTo>
                  <a:pt x="0" y="180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-1443951" y="6928138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1" y="0"/>
                </a:lnTo>
                <a:lnTo>
                  <a:pt x="2472651" y="1548497"/>
                </a:lnTo>
                <a:lnTo>
                  <a:pt x="0" y="154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9005201">
            <a:off x="15195239" y="-1524132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0" y="0"/>
                </a:moveTo>
                <a:lnTo>
                  <a:pt x="5191607" y="0"/>
                </a:lnTo>
                <a:lnTo>
                  <a:pt x="5191607" y="3924535"/>
                </a:lnTo>
                <a:lnTo>
                  <a:pt x="0" y="3924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-1105514" y="1385013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1646814" y="3524546"/>
            <a:ext cx="5167444" cy="3727019"/>
          </a:xfrm>
          <a:custGeom>
            <a:avLst/>
            <a:gdLst/>
            <a:ahLst/>
            <a:cxnLst/>
            <a:rect l="l" t="t" r="r" b="b"/>
            <a:pathLst>
              <a:path w="5167444" h="3727019">
                <a:moveTo>
                  <a:pt x="0" y="0"/>
                </a:moveTo>
                <a:lnTo>
                  <a:pt x="5167444" y="0"/>
                </a:lnTo>
                <a:lnTo>
                  <a:pt x="5167444" y="3727019"/>
                </a:lnTo>
                <a:lnTo>
                  <a:pt x="0" y="372701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1028700" y="4114373"/>
            <a:ext cx="7521778" cy="2297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69"/>
              </a:lnSpc>
            </a:pPr>
            <a:r>
              <a:rPr lang="en-US" sz="1340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3406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y</a:t>
            </a:r>
            <a:r>
              <a:rPr lang="en-US" sz="1340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V="1">
            <a:off x="-4645471" y="2374755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8634485"/>
                </a:moveTo>
                <a:lnTo>
                  <a:pt x="16564959" y="8634485"/>
                </a:lnTo>
                <a:lnTo>
                  <a:pt x="16564959" y="0"/>
                </a:lnTo>
                <a:lnTo>
                  <a:pt x="0" y="0"/>
                </a:lnTo>
                <a:lnTo>
                  <a:pt x="0" y="86344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 flipH="1">
            <a:off x="-2421728" y="8573512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5769214" y="0"/>
                </a:moveTo>
                <a:lnTo>
                  <a:pt x="0" y="0"/>
                </a:lnTo>
                <a:lnTo>
                  <a:pt x="0" y="3612970"/>
                </a:lnTo>
                <a:lnTo>
                  <a:pt x="5769214" y="3612970"/>
                </a:lnTo>
                <a:lnTo>
                  <a:pt x="5769214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 flipH="1">
            <a:off x="1532614" y="8355057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2884607" y="0"/>
                </a:moveTo>
                <a:lnTo>
                  <a:pt x="0" y="0"/>
                </a:lnTo>
                <a:lnTo>
                  <a:pt x="0" y="1806486"/>
                </a:lnTo>
                <a:lnTo>
                  <a:pt x="2884607" y="1806486"/>
                </a:lnTo>
                <a:lnTo>
                  <a:pt x="28846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7051675" y="5143500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0" y="0"/>
                </a:lnTo>
                <a:lnTo>
                  <a:pt x="2472650" y="1548498"/>
                </a:lnTo>
                <a:lnTo>
                  <a:pt x="0" y="1548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3079953" flipH="1" flipV="1">
            <a:off x="-1825465" y="-1819545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5191607" y="3924536"/>
                </a:moveTo>
                <a:lnTo>
                  <a:pt x="0" y="3924536"/>
                </a:lnTo>
                <a:lnTo>
                  <a:pt x="0" y="0"/>
                </a:lnTo>
                <a:lnTo>
                  <a:pt x="5191607" y="0"/>
                </a:lnTo>
                <a:lnTo>
                  <a:pt x="5191607" y="3924536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5656829" y="0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2199400" y="3089650"/>
            <a:ext cx="2875216" cy="4114800"/>
          </a:xfrm>
          <a:custGeom>
            <a:avLst/>
            <a:gdLst/>
            <a:ahLst/>
            <a:cxnLst/>
            <a:rect l="l" t="t" r="r" b="b"/>
            <a:pathLst>
              <a:path w="2875216" h="4114800">
                <a:moveTo>
                  <a:pt x="0" y="0"/>
                </a:moveTo>
                <a:lnTo>
                  <a:pt x="2875217" y="0"/>
                </a:lnTo>
                <a:lnTo>
                  <a:pt x="2875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8382000" y="3457497"/>
            <a:ext cx="8669675" cy="3036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0"/>
              </a:lnSpc>
            </a:pPr>
            <a:r>
              <a:rPr lang="en-US" sz="17714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7714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ight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48057" y="1441679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0"/>
                </a:moveTo>
                <a:lnTo>
                  <a:pt x="16564958" y="0"/>
                </a:lnTo>
                <a:lnTo>
                  <a:pt x="16564958" y="8634485"/>
                </a:lnTo>
                <a:lnTo>
                  <a:pt x="0" y="863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490086" y="7245868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0" y="0"/>
                </a:moveTo>
                <a:lnTo>
                  <a:pt x="5769214" y="0"/>
                </a:lnTo>
                <a:lnTo>
                  <a:pt x="5769214" y="3612971"/>
                </a:lnTo>
                <a:lnTo>
                  <a:pt x="0" y="3612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816997" y="7059875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0" y="0"/>
                </a:moveTo>
                <a:lnTo>
                  <a:pt x="2884606" y="0"/>
                </a:lnTo>
                <a:lnTo>
                  <a:pt x="2884606" y="1806485"/>
                </a:lnTo>
                <a:lnTo>
                  <a:pt x="0" y="180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-1443951" y="6928138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1" y="0"/>
                </a:lnTo>
                <a:lnTo>
                  <a:pt x="2472651" y="1548497"/>
                </a:lnTo>
                <a:lnTo>
                  <a:pt x="0" y="154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9005201">
            <a:off x="15195239" y="-1524132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0" y="0"/>
                </a:moveTo>
                <a:lnTo>
                  <a:pt x="5191607" y="0"/>
                </a:lnTo>
                <a:lnTo>
                  <a:pt x="5191607" y="3924535"/>
                </a:lnTo>
                <a:lnTo>
                  <a:pt x="0" y="3924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-1105514" y="1385013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2131074" y="2415414"/>
            <a:ext cx="4198924" cy="4628072"/>
          </a:xfrm>
          <a:custGeom>
            <a:avLst/>
            <a:gdLst/>
            <a:ahLst/>
            <a:cxnLst/>
            <a:rect l="l" t="t" r="r" b="b"/>
            <a:pathLst>
              <a:path w="4198924" h="4628072">
                <a:moveTo>
                  <a:pt x="0" y="0"/>
                </a:moveTo>
                <a:lnTo>
                  <a:pt x="4198924" y="0"/>
                </a:lnTo>
                <a:lnTo>
                  <a:pt x="4198924" y="4628072"/>
                </a:lnTo>
                <a:lnTo>
                  <a:pt x="0" y="4628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0" y="4114373"/>
            <a:ext cx="9913293" cy="2297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69"/>
              </a:lnSpc>
            </a:pPr>
            <a:r>
              <a:rPr lang="en-US" sz="1340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3406" dirty="0"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ggplant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3946" y="1556649"/>
            <a:ext cx="10793769" cy="107937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B35F">
                <a:alpha val="22745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4" name="Freeform 4"/>
          <p:cNvSpPr/>
          <p:nvPr/>
        </p:nvSpPr>
        <p:spPr>
          <a:xfrm>
            <a:off x="14095810" y="8318561"/>
            <a:ext cx="4192190" cy="2625359"/>
          </a:xfrm>
          <a:custGeom>
            <a:avLst/>
            <a:gdLst/>
            <a:ahLst/>
            <a:cxnLst/>
            <a:rect l="l" t="t" r="r" b="b"/>
            <a:pathLst>
              <a:path w="4192190" h="2625359">
                <a:moveTo>
                  <a:pt x="0" y="0"/>
                </a:moveTo>
                <a:lnTo>
                  <a:pt x="4192190" y="0"/>
                </a:lnTo>
                <a:lnTo>
                  <a:pt x="4192190" y="2625359"/>
                </a:lnTo>
                <a:lnTo>
                  <a:pt x="0" y="2625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flipH="1">
            <a:off x="17372961" y="4995163"/>
            <a:ext cx="2876365" cy="1801323"/>
          </a:xfrm>
          <a:custGeom>
            <a:avLst/>
            <a:gdLst/>
            <a:ahLst/>
            <a:cxnLst/>
            <a:rect l="l" t="t" r="r" b="b"/>
            <a:pathLst>
              <a:path w="2876365" h="1801323">
                <a:moveTo>
                  <a:pt x="2876365" y="0"/>
                </a:moveTo>
                <a:lnTo>
                  <a:pt x="0" y="0"/>
                </a:lnTo>
                <a:lnTo>
                  <a:pt x="0" y="1801323"/>
                </a:lnTo>
                <a:lnTo>
                  <a:pt x="2876365" y="1801323"/>
                </a:lnTo>
                <a:lnTo>
                  <a:pt x="2876365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2105812" y="8964940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5037981" y="3619481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1" y="0"/>
                </a:lnTo>
                <a:lnTo>
                  <a:pt x="607621" y="586721"/>
                </a:lnTo>
                <a:lnTo>
                  <a:pt x="0" y="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518965" y="5895825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2"/>
                </a:lnTo>
                <a:lnTo>
                  <a:pt x="0" y="3564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659570" y="2344797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2"/>
                </a:lnTo>
                <a:lnTo>
                  <a:pt x="0" y="3564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7396519" y="9453024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7027389" y="672267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0432579" y="7685065"/>
            <a:ext cx="2836287" cy="2559749"/>
          </a:xfrm>
          <a:custGeom>
            <a:avLst/>
            <a:gdLst/>
            <a:ahLst/>
            <a:cxnLst/>
            <a:rect l="l" t="t" r="r" b="b"/>
            <a:pathLst>
              <a:path w="2836287" h="2559749">
                <a:moveTo>
                  <a:pt x="0" y="0"/>
                </a:moveTo>
                <a:lnTo>
                  <a:pt x="2836287" y="0"/>
                </a:lnTo>
                <a:lnTo>
                  <a:pt x="2836287" y="2559749"/>
                </a:lnTo>
                <a:lnTo>
                  <a:pt x="0" y="255974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4464184" y="4135815"/>
            <a:ext cx="2245538" cy="2015371"/>
          </a:xfrm>
          <a:custGeom>
            <a:avLst/>
            <a:gdLst/>
            <a:ahLst/>
            <a:cxnLst/>
            <a:rect l="l" t="t" r="r" b="b"/>
            <a:pathLst>
              <a:path w="2245538" h="2015371">
                <a:moveTo>
                  <a:pt x="0" y="0"/>
                </a:moveTo>
                <a:lnTo>
                  <a:pt x="2245539" y="0"/>
                </a:lnTo>
                <a:lnTo>
                  <a:pt x="2245539" y="2015370"/>
                </a:lnTo>
                <a:lnTo>
                  <a:pt x="0" y="20153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8524700" y="1733601"/>
            <a:ext cx="1352261" cy="1935257"/>
          </a:xfrm>
          <a:custGeom>
            <a:avLst/>
            <a:gdLst/>
            <a:ahLst/>
            <a:cxnLst/>
            <a:rect l="l" t="t" r="r" b="b"/>
            <a:pathLst>
              <a:path w="1352261" h="1935257">
                <a:moveTo>
                  <a:pt x="0" y="0"/>
                </a:moveTo>
                <a:lnTo>
                  <a:pt x="1352261" y="0"/>
                </a:lnTo>
                <a:lnTo>
                  <a:pt x="1352261" y="1935257"/>
                </a:lnTo>
                <a:lnTo>
                  <a:pt x="0" y="1935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1382445" y="4321163"/>
            <a:ext cx="2430333" cy="1752878"/>
          </a:xfrm>
          <a:custGeom>
            <a:avLst/>
            <a:gdLst/>
            <a:ahLst/>
            <a:cxnLst/>
            <a:rect l="l" t="t" r="r" b="b"/>
            <a:pathLst>
              <a:path w="2430333" h="1752878">
                <a:moveTo>
                  <a:pt x="0" y="0"/>
                </a:moveTo>
                <a:lnTo>
                  <a:pt x="2430333" y="0"/>
                </a:lnTo>
                <a:lnTo>
                  <a:pt x="2430333" y="1752878"/>
                </a:lnTo>
                <a:lnTo>
                  <a:pt x="0" y="17528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5477594" y="7936622"/>
            <a:ext cx="2190824" cy="2056636"/>
          </a:xfrm>
          <a:custGeom>
            <a:avLst/>
            <a:gdLst/>
            <a:ahLst/>
            <a:cxnLst/>
            <a:rect l="l" t="t" r="r" b="b"/>
            <a:pathLst>
              <a:path w="2190824" h="2056636">
                <a:moveTo>
                  <a:pt x="0" y="0"/>
                </a:moveTo>
                <a:lnTo>
                  <a:pt x="2190824" y="0"/>
                </a:lnTo>
                <a:lnTo>
                  <a:pt x="2190824" y="2056636"/>
                </a:lnTo>
                <a:lnTo>
                  <a:pt x="0" y="20566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8120621" y="5681767"/>
            <a:ext cx="2160419" cy="2003298"/>
          </a:xfrm>
          <a:custGeom>
            <a:avLst/>
            <a:gdLst/>
            <a:ahLst/>
            <a:cxnLst/>
            <a:rect l="l" t="t" r="r" b="b"/>
            <a:pathLst>
              <a:path w="2160419" h="2003298">
                <a:moveTo>
                  <a:pt x="0" y="0"/>
                </a:moveTo>
                <a:lnTo>
                  <a:pt x="2160419" y="0"/>
                </a:lnTo>
                <a:lnTo>
                  <a:pt x="2160419" y="2003298"/>
                </a:lnTo>
                <a:lnTo>
                  <a:pt x="0" y="20032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TextBox 18"/>
          <p:cNvSpPr txBox="1"/>
          <p:nvPr/>
        </p:nvSpPr>
        <p:spPr>
          <a:xfrm>
            <a:off x="2946208" y="354818"/>
            <a:ext cx="12395583" cy="93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42"/>
              </a:lnSpc>
            </a:pPr>
            <a:r>
              <a:rPr lang="en-US" sz="5769">
                <a:solidFill>
                  <a:srgbClr val="A09BFF"/>
                </a:solidFill>
                <a:latin typeface="Lazydog"/>
                <a:ea typeface="Lazydog"/>
                <a:cs typeface="Lazydog"/>
                <a:sym typeface="Lazydog"/>
              </a:rPr>
              <a:t>find things starts with e:</a:t>
            </a:r>
          </a:p>
        </p:txBody>
      </p:sp>
      <p:pic>
        <p:nvPicPr>
          <p:cNvPr id="19" name="صح">
            <a:hlinkClick r:id="" action="ppaction://media"/>
            <a:extLst>
              <a:ext uri="{FF2B5EF4-FFF2-40B4-BE49-F238E27FC236}">
                <a16:creationId xmlns:a16="http://schemas.microsoft.com/office/drawing/2014/main" id="{D145909C-821F-CFB5-D9DC-9D6C7C3ECDD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59" end="623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620989" y="693057"/>
            <a:ext cx="406400" cy="406400"/>
          </a:xfrm>
          <a:prstGeom prst="rect">
            <a:avLst/>
          </a:prstGeom>
        </p:spPr>
      </p:pic>
      <p:pic>
        <p:nvPicPr>
          <p:cNvPr id="20" name="y2mate.com - Try Again Sound Effect">
            <a:hlinkClick r:id="" action="ppaction://media"/>
            <a:extLst>
              <a:ext uri="{FF2B5EF4-FFF2-40B4-BE49-F238E27FC236}">
                <a16:creationId xmlns:a16="http://schemas.microsoft.com/office/drawing/2014/main" id="{A64F1581-A1A7-5B0C-AFE6-894F0E2CEB1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4" end="773.93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620989" y="71384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8440" y="5537484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-1388933" y="106275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432625" y="784677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flipH="1">
            <a:off x="-550961" y="6328792"/>
            <a:ext cx="4966311" cy="5859017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6"/>
            <a:stretch>
              <a:fillRect l="-1466" r="-264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3504413" y="8642584"/>
            <a:ext cx="1966358" cy="1231432"/>
          </a:xfrm>
          <a:custGeom>
            <a:avLst/>
            <a:gdLst/>
            <a:ahLst/>
            <a:cxnLst/>
            <a:rect l="l" t="t" r="r" b="b"/>
            <a:pathLst>
              <a:path w="1966358" h="1231432">
                <a:moveTo>
                  <a:pt x="1966358" y="0"/>
                </a:moveTo>
                <a:lnTo>
                  <a:pt x="0" y="0"/>
                </a:lnTo>
                <a:lnTo>
                  <a:pt x="0" y="1231432"/>
                </a:lnTo>
                <a:lnTo>
                  <a:pt x="1966358" y="1231432"/>
                </a:lnTo>
                <a:lnTo>
                  <a:pt x="19663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024316" y="2820557"/>
            <a:ext cx="1383843" cy="1336242"/>
          </a:xfrm>
          <a:custGeom>
            <a:avLst/>
            <a:gdLst/>
            <a:ahLst/>
            <a:cxnLst/>
            <a:rect l="l" t="t" r="r" b="b"/>
            <a:pathLst>
              <a:path w="1383843" h="1336242">
                <a:moveTo>
                  <a:pt x="0" y="0"/>
                </a:moveTo>
                <a:lnTo>
                  <a:pt x="1383843" y="0"/>
                </a:lnTo>
                <a:lnTo>
                  <a:pt x="1383843" y="1336242"/>
                </a:lnTo>
                <a:lnTo>
                  <a:pt x="0" y="1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6480964" y="4253664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1"/>
                </a:lnTo>
                <a:lnTo>
                  <a:pt x="0" y="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6111834" y="38003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6784775" y="31424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4277756" y="6446286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2" y="0"/>
                </a:lnTo>
                <a:lnTo>
                  <a:pt x="937112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6376195" y="3891714"/>
            <a:ext cx="5535609" cy="239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2"/>
              </a:lnSpc>
            </a:pPr>
            <a:r>
              <a:rPr lang="en-US" sz="13406" spc="366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Egg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5442" y="879927"/>
            <a:ext cx="5761325" cy="51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4"/>
              </a:lnSpc>
            </a:pPr>
            <a:r>
              <a:rPr lang="en-US" sz="4057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Circle letter e: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8440" y="5537484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-1388933" y="106275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432625" y="784677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flipH="1">
            <a:off x="-550961" y="6328792"/>
            <a:ext cx="4966311" cy="5859017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6"/>
            <a:stretch>
              <a:fillRect l="-1466" r="-264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3504413" y="8642584"/>
            <a:ext cx="1966358" cy="1231432"/>
          </a:xfrm>
          <a:custGeom>
            <a:avLst/>
            <a:gdLst/>
            <a:ahLst/>
            <a:cxnLst/>
            <a:rect l="l" t="t" r="r" b="b"/>
            <a:pathLst>
              <a:path w="1966358" h="1231432">
                <a:moveTo>
                  <a:pt x="1966358" y="0"/>
                </a:moveTo>
                <a:lnTo>
                  <a:pt x="0" y="0"/>
                </a:lnTo>
                <a:lnTo>
                  <a:pt x="0" y="1231432"/>
                </a:lnTo>
                <a:lnTo>
                  <a:pt x="1966358" y="1231432"/>
                </a:lnTo>
                <a:lnTo>
                  <a:pt x="19663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024316" y="2820557"/>
            <a:ext cx="1383843" cy="1336242"/>
          </a:xfrm>
          <a:custGeom>
            <a:avLst/>
            <a:gdLst/>
            <a:ahLst/>
            <a:cxnLst/>
            <a:rect l="l" t="t" r="r" b="b"/>
            <a:pathLst>
              <a:path w="1383843" h="1336242">
                <a:moveTo>
                  <a:pt x="0" y="0"/>
                </a:moveTo>
                <a:lnTo>
                  <a:pt x="1383843" y="0"/>
                </a:lnTo>
                <a:lnTo>
                  <a:pt x="1383843" y="1336242"/>
                </a:lnTo>
                <a:lnTo>
                  <a:pt x="0" y="1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6480964" y="4253664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1"/>
                </a:lnTo>
                <a:lnTo>
                  <a:pt x="0" y="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6111834" y="38003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6784775" y="31424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4277756" y="6446286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2" y="0"/>
                </a:lnTo>
                <a:lnTo>
                  <a:pt x="937112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6376195" y="3794849"/>
            <a:ext cx="5535609" cy="239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2"/>
              </a:lnSpc>
            </a:pPr>
            <a:r>
              <a:rPr lang="en-US" sz="13406" spc="366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Eye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5442" y="879927"/>
            <a:ext cx="5761325" cy="51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4"/>
              </a:lnSpc>
            </a:pPr>
            <a:r>
              <a:rPr lang="en-US" sz="4057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Circle letter e: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8440" y="5537484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-1388933" y="106275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432625" y="784677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flipH="1">
            <a:off x="-550961" y="6328792"/>
            <a:ext cx="4966311" cy="5859017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6"/>
            <a:stretch>
              <a:fillRect l="-1466" r="-264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3504413" y="8642584"/>
            <a:ext cx="1966358" cy="1231432"/>
          </a:xfrm>
          <a:custGeom>
            <a:avLst/>
            <a:gdLst/>
            <a:ahLst/>
            <a:cxnLst/>
            <a:rect l="l" t="t" r="r" b="b"/>
            <a:pathLst>
              <a:path w="1966358" h="1231432">
                <a:moveTo>
                  <a:pt x="1966358" y="0"/>
                </a:moveTo>
                <a:lnTo>
                  <a:pt x="0" y="0"/>
                </a:lnTo>
                <a:lnTo>
                  <a:pt x="0" y="1231432"/>
                </a:lnTo>
                <a:lnTo>
                  <a:pt x="1966358" y="1231432"/>
                </a:lnTo>
                <a:lnTo>
                  <a:pt x="19663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024316" y="2820557"/>
            <a:ext cx="1383843" cy="1336242"/>
          </a:xfrm>
          <a:custGeom>
            <a:avLst/>
            <a:gdLst/>
            <a:ahLst/>
            <a:cxnLst/>
            <a:rect l="l" t="t" r="r" b="b"/>
            <a:pathLst>
              <a:path w="1383843" h="1336242">
                <a:moveTo>
                  <a:pt x="0" y="0"/>
                </a:moveTo>
                <a:lnTo>
                  <a:pt x="1383843" y="0"/>
                </a:lnTo>
                <a:lnTo>
                  <a:pt x="1383843" y="1336242"/>
                </a:lnTo>
                <a:lnTo>
                  <a:pt x="0" y="1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6480964" y="4253664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1"/>
                </a:lnTo>
                <a:lnTo>
                  <a:pt x="0" y="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6111834" y="38003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6784775" y="31424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4277756" y="6446286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2" y="0"/>
                </a:lnTo>
                <a:lnTo>
                  <a:pt x="937112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3632962" y="3794849"/>
            <a:ext cx="11022077" cy="239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2"/>
              </a:lnSpc>
            </a:pPr>
            <a:r>
              <a:rPr lang="en-US" sz="13406" spc="366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Elephant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5442" y="879927"/>
            <a:ext cx="5761325" cy="51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4"/>
              </a:lnSpc>
            </a:pPr>
            <a:r>
              <a:rPr lang="en-US" sz="4057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Circle letter 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4" b="-159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6966107" y="5174108"/>
            <a:ext cx="544905" cy="526162"/>
          </a:xfrm>
          <a:custGeom>
            <a:avLst/>
            <a:gdLst/>
            <a:ahLst/>
            <a:cxnLst/>
            <a:rect l="l" t="t" r="r" b="b"/>
            <a:pathLst>
              <a:path w="544905" h="526162">
                <a:moveTo>
                  <a:pt x="0" y="0"/>
                </a:moveTo>
                <a:lnTo>
                  <a:pt x="544905" y="0"/>
                </a:lnTo>
                <a:lnTo>
                  <a:pt x="544905" y="526162"/>
                </a:lnTo>
                <a:lnTo>
                  <a:pt x="0" y="526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6476972" y="7195596"/>
            <a:ext cx="471003" cy="454801"/>
          </a:xfrm>
          <a:custGeom>
            <a:avLst/>
            <a:gdLst/>
            <a:ahLst/>
            <a:cxnLst/>
            <a:rect l="l" t="t" r="r" b="b"/>
            <a:pathLst>
              <a:path w="471003" h="454801">
                <a:moveTo>
                  <a:pt x="0" y="0"/>
                </a:moveTo>
                <a:lnTo>
                  <a:pt x="471003" y="0"/>
                </a:lnTo>
                <a:lnTo>
                  <a:pt x="471003" y="454801"/>
                </a:lnTo>
                <a:lnTo>
                  <a:pt x="0" y="454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4498938" y="573899"/>
            <a:ext cx="561783" cy="542459"/>
          </a:xfrm>
          <a:custGeom>
            <a:avLst/>
            <a:gdLst/>
            <a:ahLst/>
            <a:cxnLst/>
            <a:rect l="l" t="t" r="r" b="b"/>
            <a:pathLst>
              <a:path w="561783" h="542459">
                <a:moveTo>
                  <a:pt x="0" y="0"/>
                </a:moveTo>
                <a:lnTo>
                  <a:pt x="561783" y="0"/>
                </a:lnTo>
                <a:lnTo>
                  <a:pt x="561783" y="542459"/>
                </a:lnTo>
                <a:lnTo>
                  <a:pt x="0" y="542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794972" y="3840205"/>
            <a:ext cx="811268" cy="783363"/>
          </a:xfrm>
          <a:custGeom>
            <a:avLst/>
            <a:gdLst/>
            <a:ahLst/>
            <a:cxnLst/>
            <a:rect l="l" t="t" r="r" b="b"/>
            <a:pathLst>
              <a:path w="811268" h="783363">
                <a:moveTo>
                  <a:pt x="0" y="0"/>
                </a:moveTo>
                <a:lnTo>
                  <a:pt x="811268" y="0"/>
                </a:lnTo>
                <a:lnTo>
                  <a:pt x="811268" y="783362"/>
                </a:lnTo>
                <a:lnTo>
                  <a:pt x="0" y="783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5046715" y="8379318"/>
            <a:ext cx="4192190" cy="2625359"/>
          </a:xfrm>
          <a:custGeom>
            <a:avLst/>
            <a:gdLst/>
            <a:ahLst/>
            <a:cxnLst/>
            <a:rect l="l" t="t" r="r" b="b"/>
            <a:pathLst>
              <a:path w="4192190" h="2625359">
                <a:moveTo>
                  <a:pt x="0" y="0"/>
                </a:moveTo>
                <a:lnTo>
                  <a:pt x="4192190" y="0"/>
                </a:lnTo>
                <a:lnTo>
                  <a:pt x="4192190" y="2625359"/>
                </a:lnTo>
                <a:lnTo>
                  <a:pt x="0" y="2625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7142810" y="8399549"/>
            <a:ext cx="2096095" cy="1312679"/>
          </a:xfrm>
          <a:custGeom>
            <a:avLst/>
            <a:gdLst/>
            <a:ahLst/>
            <a:cxnLst/>
            <a:rect l="l" t="t" r="r" b="b"/>
            <a:pathLst>
              <a:path w="2096095" h="1312679">
                <a:moveTo>
                  <a:pt x="0" y="0"/>
                </a:moveTo>
                <a:lnTo>
                  <a:pt x="2096095" y="0"/>
                </a:lnTo>
                <a:lnTo>
                  <a:pt x="2096095" y="1312680"/>
                </a:lnTo>
                <a:lnTo>
                  <a:pt x="0" y="131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5952711" y="246058"/>
            <a:ext cx="2026792" cy="2026792"/>
          </a:xfrm>
          <a:custGeom>
            <a:avLst/>
            <a:gdLst/>
            <a:ahLst/>
            <a:cxnLst/>
            <a:rect l="l" t="t" r="r" b="b"/>
            <a:pathLst>
              <a:path w="2026792" h="2026792">
                <a:moveTo>
                  <a:pt x="0" y="0"/>
                </a:moveTo>
                <a:lnTo>
                  <a:pt x="2026792" y="0"/>
                </a:lnTo>
                <a:lnTo>
                  <a:pt x="2026792" y="2026792"/>
                </a:lnTo>
                <a:lnTo>
                  <a:pt x="0" y="2026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TextBox 10"/>
          <p:cNvSpPr txBox="1"/>
          <p:nvPr/>
        </p:nvSpPr>
        <p:spPr>
          <a:xfrm>
            <a:off x="5982278" y="2048445"/>
            <a:ext cx="2321065" cy="6091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77"/>
              </a:lnSpc>
            </a:pPr>
            <a:r>
              <a:rPr lang="en-US" sz="35555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88277" y="2467229"/>
            <a:ext cx="2264672" cy="533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3"/>
              </a:lnSpc>
            </a:pPr>
            <a:r>
              <a:rPr lang="en-US" sz="31174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9027" y="785560"/>
            <a:ext cx="9158278" cy="115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</a:pPr>
            <a:r>
              <a:rPr lang="en-US" sz="7200" spc="712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Read it: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0AB4D6EE-04B9-734B-1AA3-B7BD3CE4AFC8}"/>
              </a:ext>
            </a:extLst>
          </p:cNvPr>
          <p:cNvSpPr txBox="1"/>
          <p:nvPr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8440" y="5537484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-1388933" y="106275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432625" y="784677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flipH="1">
            <a:off x="-550961" y="6328792"/>
            <a:ext cx="4966311" cy="5859017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6"/>
            <a:stretch>
              <a:fillRect l="-1466" r="-264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3504413" y="8642584"/>
            <a:ext cx="1966358" cy="1231432"/>
          </a:xfrm>
          <a:custGeom>
            <a:avLst/>
            <a:gdLst/>
            <a:ahLst/>
            <a:cxnLst/>
            <a:rect l="l" t="t" r="r" b="b"/>
            <a:pathLst>
              <a:path w="1966358" h="1231432">
                <a:moveTo>
                  <a:pt x="1966358" y="0"/>
                </a:moveTo>
                <a:lnTo>
                  <a:pt x="0" y="0"/>
                </a:lnTo>
                <a:lnTo>
                  <a:pt x="0" y="1231432"/>
                </a:lnTo>
                <a:lnTo>
                  <a:pt x="1966358" y="1231432"/>
                </a:lnTo>
                <a:lnTo>
                  <a:pt x="19663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024316" y="2820557"/>
            <a:ext cx="1383843" cy="1336242"/>
          </a:xfrm>
          <a:custGeom>
            <a:avLst/>
            <a:gdLst/>
            <a:ahLst/>
            <a:cxnLst/>
            <a:rect l="l" t="t" r="r" b="b"/>
            <a:pathLst>
              <a:path w="1383843" h="1336242">
                <a:moveTo>
                  <a:pt x="0" y="0"/>
                </a:moveTo>
                <a:lnTo>
                  <a:pt x="1383843" y="0"/>
                </a:lnTo>
                <a:lnTo>
                  <a:pt x="1383843" y="1336242"/>
                </a:lnTo>
                <a:lnTo>
                  <a:pt x="0" y="1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6480964" y="4253664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1"/>
                </a:lnTo>
                <a:lnTo>
                  <a:pt x="0" y="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6111834" y="38003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6784775" y="31424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4277756" y="6446286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2" y="0"/>
                </a:lnTo>
                <a:lnTo>
                  <a:pt x="937112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5799245" y="3794849"/>
            <a:ext cx="6689509" cy="239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2"/>
              </a:lnSpc>
            </a:pPr>
            <a:r>
              <a:rPr lang="en-US" sz="13406" spc="366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Eight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5442" y="879927"/>
            <a:ext cx="5761325" cy="51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4"/>
              </a:lnSpc>
            </a:pPr>
            <a:r>
              <a:rPr lang="en-US" sz="4057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Circle letter e: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8440" y="5537484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-1388933" y="106275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432625" y="784677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 flipH="1">
            <a:off x="-550961" y="6328792"/>
            <a:ext cx="4966311" cy="5859017"/>
          </a:xfrm>
          <a:custGeom>
            <a:avLst/>
            <a:gdLst/>
            <a:ahLst/>
            <a:cxnLst/>
            <a:rect l="l" t="t" r="r" b="b"/>
            <a:pathLst>
              <a:path w="4966311" h="5859017">
                <a:moveTo>
                  <a:pt x="4966311" y="0"/>
                </a:moveTo>
                <a:lnTo>
                  <a:pt x="0" y="0"/>
                </a:lnTo>
                <a:lnTo>
                  <a:pt x="0" y="5859016"/>
                </a:lnTo>
                <a:lnTo>
                  <a:pt x="4966311" y="5859016"/>
                </a:lnTo>
                <a:lnTo>
                  <a:pt x="4966311" y="0"/>
                </a:lnTo>
                <a:close/>
              </a:path>
            </a:pathLst>
          </a:custGeom>
          <a:blipFill>
            <a:blip r:embed="rId6"/>
            <a:stretch>
              <a:fillRect l="-1466" r="-2646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3504413" y="8642584"/>
            <a:ext cx="1966358" cy="1231432"/>
          </a:xfrm>
          <a:custGeom>
            <a:avLst/>
            <a:gdLst/>
            <a:ahLst/>
            <a:cxnLst/>
            <a:rect l="l" t="t" r="r" b="b"/>
            <a:pathLst>
              <a:path w="1966358" h="1231432">
                <a:moveTo>
                  <a:pt x="1966358" y="0"/>
                </a:moveTo>
                <a:lnTo>
                  <a:pt x="0" y="0"/>
                </a:lnTo>
                <a:lnTo>
                  <a:pt x="0" y="1231432"/>
                </a:lnTo>
                <a:lnTo>
                  <a:pt x="1966358" y="1231432"/>
                </a:lnTo>
                <a:lnTo>
                  <a:pt x="196635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024316" y="2820557"/>
            <a:ext cx="1383843" cy="1336242"/>
          </a:xfrm>
          <a:custGeom>
            <a:avLst/>
            <a:gdLst/>
            <a:ahLst/>
            <a:cxnLst/>
            <a:rect l="l" t="t" r="r" b="b"/>
            <a:pathLst>
              <a:path w="1383843" h="1336242">
                <a:moveTo>
                  <a:pt x="0" y="0"/>
                </a:moveTo>
                <a:lnTo>
                  <a:pt x="1383843" y="0"/>
                </a:lnTo>
                <a:lnTo>
                  <a:pt x="1383843" y="1336242"/>
                </a:lnTo>
                <a:lnTo>
                  <a:pt x="0" y="13362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6480964" y="4253664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1"/>
                </a:lnTo>
                <a:lnTo>
                  <a:pt x="0" y="5867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6111834" y="38003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6784775" y="3142466"/>
            <a:ext cx="369130" cy="356433"/>
          </a:xfrm>
          <a:custGeom>
            <a:avLst/>
            <a:gdLst/>
            <a:ahLst/>
            <a:cxnLst/>
            <a:rect l="l" t="t" r="r" b="b"/>
            <a:pathLst>
              <a:path w="369130" h="356433">
                <a:moveTo>
                  <a:pt x="0" y="0"/>
                </a:moveTo>
                <a:lnTo>
                  <a:pt x="369130" y="0"/>
                </a:lnTo>
                <a:lnTo>
                  <a:pt x="369130" y="356433"/>
                </a:lnTo>
                <a:lnTo>
                  <a:pt x="0" y="3564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4277756" y="6446286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2" y="0"/>
                </a:lnTo>
                <a:lnTo>
                  <a:pt x="937112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6376195" y="3794849"/>
            <a:ext cx="5535609" cy="239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42"/>
              </a:lnSpc>
            </a:pPr>
            <a:r>
              <a:rPr lang="en-US" sz="13406" spc="366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45442" y="879927"/>
            <a:ext cx="5761325" cy="51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4"/>
              </a:lnSpc>
            </a:pPr>
            <a:r>
              <a:rPr lang="en-US" sz="4057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Circle letter 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8582" y="-451918"/>
            <a:ext cx="11190837" cy="1119083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E1FA">
                <a:alpha val="57647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4" name="Freeform 4"/>
          <p:cNvSpPr/>
          <p:nvPr/>
        </p:nvSpPr>
        <p:spPr>
          <a:xfrm>
            <a:off x="12564036" y="6236718"/>
            <a:ext cx="3179907" cy="1991417"/>
          </a:xfrm>
          <a:custGeom>
            <a:avLst/>
            <a:gdLst/>
            <a:ahLst/>
            <a:cxnLst/>
            <a:rect l="l" t="t" r="r" b="b"/>
            <a:pathLst>
              <a:path w="3179907" h="1991417">
                <a:moveTo>
                  <a:pt x="0" y="0"/>
                </a:moveTo>
                <a:lnTo>
                  <a:pt x="3179907" y="0"/>
                </a:lnTo>
                <a:lnTo>
                  <a:pt x="3179907" y="1991417"/>
                </a:lnTo>
                <a:lnTo>
                  <a:pt x="0" y="1991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4815627" y="-4638"/>
            <a:ext cx="5860400" cy="4417276"/>
          </a:xfrm>
          <a:custGeom>
            <a:avLst/>
            <a:gdLst/>
            <a:ahLst/>
            <a:cxnLst/>
            <a:rect l="l" t="t" r="r" b="b"/>
            <a:pathLst>
              <a:path w="5860400" h="4417276">
                <a:moveTo>
                  <a:pt x="0" y="0"/>
                </a:moveTo>
                <a:lnTo>
                  <a:pt x="5860400" y="0"/>
                </a:lnTo>
                <a:lnTo>
                  <a:pt x="5860400" y="4417276"/>
                </a:lnTo>
                <a:lnTo>
                  <a:pt x="0" y="441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14371087" y="631599"/>
            <a:ext cx="6037588" cy="3781039"/>
          </a:xfrm>
          <a:custGeom>
            <a:avLst/>
            <a:gdLst/>
            <a:ahLst/>
            <a:cxnLst/>
            <a:rect l="l" t="t" r="r" b="b"/>
            <a:pathLst>
              <a:path w="6037588" h="3781039">
                <a:moveTo>
                  <a:pt x="6037588" y="0"/>
                </a:moveTo>
                <a:lnTo>
                  <a:pt x="0" y="0"/>
                </a:lnTo>
                <a:lnTo>
                  <a:pt x="0" y="3781039"/>
                </a:lnTo>
                <a:lnTo>
                  <a:pt x="6037588" y="3781039"/>
                </a:lnTo>
                <a:lnTo>
                  <a:pt x="603758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-1384549" y="2001715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 flipH="1">
            <a:off x="16756588" y="505797"/>
            <a:ext cx="3919439" cy="2454548"/>
          </a:xfrm>
          <a:custGeom>
            <a:avLst/>
            <a:gdLst/>
            <a:ahLst/>
            <a:cxnLst/>
            <a:rect l="l" t="t" r="r" b="b"/>
            <a:pathLst>
              <a:path w="3919439" h="2454548">
                <a:moveTo>
                  <a:pt x="3919439" y="0"/>
                </a:moveTo>
                <a:lnTo>
                  <a:pt x="0" y="0"/>
                </a:lnTo>
                <a:lnTo>
                  <a:pt x="0" y="2454549"/>
                </a:lnTo>
                <a:lnTo>
                  <a:pt x="3919439" y="2454549"/>
                </a:lnTo>
                <a:lnTo>
                  <a:pt x="3919439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 flipH="1">
            <a:off x="5537528" y="8452688"/>
            <a:ext cx="4461700" cy="2794139"/>
          </a:xfrm>
          <a:custGeom>
            <a:avLst/>
            <a:gdLst/>
            <a:ahLst/>
            <a:cxnLst/>
            <a:rect l="l" t="t" r="r" b="b"/>
            <a:pathLst>
              <a:path w="4461700" h="2794139">
                <a:moveTo>
                  <a:pt x="4461700" y="0"/>
                </a:moveTo>
                <a:lnTo>
                  <a:pt x="0" y="0"/>
                </a:lnTo>
                <a:lnTo>
                  <a:pt x="0" y="2794139"/>
                </a:lnTo>
                <a:lnTo>
                  <a:pt x="4461700" y="2794139"/>
                </a:lnTo>
                <a:lnTo>
                  <a:pt x="4461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437009" y="1723634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3988484" y="1316175"/>
            <a:ext cx="10165506" cy="688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1"/>
              </a:lnSpc>
            </a:pPr>
            <a:r>
              <a:rPr lang="en-US" sz="6074">
                <a:solidFill>
                  <a:srgbClr val="04023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you make letter</a:t>
            </a:r>
          </a:p>
          <a:p>
            <a:pPr algn="ctr">
              <a:lnSpc>
                <a:spcPts val="35148"/>
              </a:lnSpc>
            </a:pPr>
            <a:r>
              <a:rPr lang="en-US" sz="21563">
                <a:solidFill>
                  <a:srgbClr val="E691A7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</a:p>
          <a:p>
            <a:pPr marL="0" lvl="0" indent="0" algn="ctr">
              <a:lnSpc>
                <a:spcPts val="9901"/>
              </a:lnSpc>
            </a:pPr>
            <a:r>
              <a:rPr lang="en-US" sz="6074">
                <a:solidFill>
                  <a:srgbClr val="040232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using playdough?</a:t>
            </a:r>
          </a:p>
        </p:txBody>
      </p:sp>
      <p:sp>
        <p:nvSpPr>
          <p:cNvPr id="12" name="Freeform 12"/>
          <p:cNvSpPr/>
          <p:nvPr/>
        </p:nvSpPr>
        <p:spPr>
          <a:xfrm>
            <a:off x="781904" y="3890675"/>
            <a:ext cx="790664" cy="763467"/>
          </a:xfrm>
          <a:custGeom>
            <a:avLst/>
            <a:gdLst/>
            <a:ahLst/>
            <a:cxnLst/>
            <a:rect l="l" t="t" r="r" b="b"/>
            <a:pathLst>
              <a:path w="790664" h="763467">
                <a:moveTo>
                  <a:pt x="0" y="0"/>
                </a:moveTo>
                <a:lnTo>
                  <a:pt x="790663" y="0"/>
                </a:lnTo>
                <a:lnTo>
                  <a:pt x="790663" y="763467"/>
                </a:lnTo>
                <a:lnTo>
                  <a:pt x="0" y="7634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6646956" y="6928167"/>
            <a:ext cx="524600" cy="506555"/>
          </a:xfrm>
          <a:custGeom>
            <a:avLst/>
            <a:gdLst/>
            <a:ahLst/>
            <a:cxnLst/>
            <a:rect l="l" t="t" r="r" b="b"/>
            <a:pathLst>
              <a:path w="524600" h="506555">
                <a:moveTo>
                  <a:pt x="0" y="0"/>
                </a:moveTo>
                <a:lnTo>
                  <a:pt x="524601" y="0"/>
                </a:lnTo>
                <a:lnTo>
                  <a:pt x="524601" y="506556"/>
                </a:lnTo>
                <a:lnTo>
                  <a:pt x="0" y="50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6635225" y="-65476"/>
            <a:ext cx="1133153" cy="1094176"/>
          </a:xfrm>
          <a:custGeom>
            <a:avLst/>
            <a:gdLst/>
            <a:ahLst/>
            <a:cxnLst/>
            <a:rect l="l" t="t" r="r" b="b"/>
            <a:pathLst>
              <a:path w="1133153" h="1094176">
                <a:moveTo>
                  <a:pt x="0" y="0"/>
                </a:moveTo>
                <a:lnTo>
                  <a:pt x="1133153" y="0"/>
                </a:lnTo>
                <a:lnTo>
                  <a:pt x="1133153" y="1094176"/>
                </a:lnTo>
                <a:lnTo>
                  <a:pt x="0" y="10941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6576609" y="8897062"/>
            <a:ext cx="748213" cy="722476"/>
          </a:xfrm>
          <a:custGeom>
            <a:avLst/>
            <a:gdLst/>
            <a:ahLst/>
            <a:cxnLst/>
            <a:rect l="l" t="t" r="r" b="b"/>
            <a:pathLst>
              <a:path w="748213" h="722476">
                <a:moveTo>
                  <a:pt x="0" y="0"/>
                </a:moveTo>
                <a:lnTo>
                  <a:pt x="748213" y="0"/>
                </a:lnTo>
                <a:lnTo>
                  <a:pt x="748213" y="722476"/>
                </a:lnTo>
                <a:lnTo>
                  <a:pt x="0" y="722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2910706" y="0"/>
            <a:ext cx="374107" cy="361238"/>
          </a:xfrm>
          <a:custGeom>
            <a:avLst/>
            <a:gdLst/>
            <a:ahLst/>
            <a:cxnLst/>
            <a:rect l="l" t="t" r="r" b="b"/>
            <a:pathLst>
              <a:path w="374107" h="361238">
                <a:moveTo>
                  <a:pt x="0" y="0"/>
                </a:moveTo>
                <a:lnTo>
                  <a:pt x="374106" y="0"/>
                </a:lnTo>
                <a:lnTo>
                  <a:pt x="374106" y="361238"/>
                </a:lnTo>
                <a:lnTo>
                  <a:pt x="0" y="36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12376983" y="3142466"/>
            <a:ext cx="374107" cy="361238"/>
          </a:xfrm>
          <a:custGeom>
            <a:avLst/>
            <a:gdLst/>
            <a:ahLst/>
            <a:cxnLst/>
            <a:rect l="l" t="t" r="r" b="b"/>
            <a:pathLst>
              <a:path w="374107" h="361238">
                <a:moveTo>
                  <a:pt x="0" y="0"/>
                </a:moveTo>
                <a:lnTo>
                  <a:pt x="374107" y="0"/>
                </a:lnTo>
                <a:lnTo>
                  <a:pt x="374107" y="361238"/>
                </a:lnTo>
                <a:lnTo>
                  <a:pt x="0" y="36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0440376" y="8380027"/>
            <a:ext cx="1460544" cy="1469730"/>
          </a:xfrm>
          <a:custGeom>
            <a:avLst/>
            <a:gdLst/>
            <a:ahLst/>
            <a:cxnLst/>
            <a:rect l="l" t="t" r="r" b="b"/>
            <a:pathLst>
              <a:path w="1460544" h="1469730">
                <a:moveTo>
                  <a:pt x="0" y="0"/>
                </a:moveTo>
                <a:lnTo>
                  <a:pt x="1460544" y="0"/>
                </a:lnTo>
                <a:lnTo>
                  <a:pt x="1460544" y="1469730"/>
                </a:lnTo>
                <a:lnTo>
                  <a:pt x="0" y="14697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8582" y="-451918"/>
            <a:ext cx="11190837" cy="1119083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E1FA">
                <a:alpha val="57647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4" name="Freeform 4"/>
          <p:cNvSpPr/>
          <p:nvPr/>
        </p:nvSpPr>
        <p:spPr>
          <a:xfrm>
            <a:off x="12564036" y="6236718"/>
            <a:ext cx="3179907" cy="1991417"/>
          </a:xfrm>
          <a:custGeom>
            <a:avLst/>
            <a:gdLst/>
            <a:ahLst/>
            <a:cxnLst/>
            <a:rect l="l" t="t" r="r" b="b"/>
            <a:pathLst>
              <a:path w="3179907" h="1991417">
                <a:moveTo>
                  <a:pt x="0" y="0"/>
                </a:moveTo>
                <a:lnTo>
                  <a:pt x="3179907" y="0"/>
                </a:lnTo>
                <a:lnTo>
                  <a:pt x="3179907" y="1991417"/>
                </a:lnTo>
                <a:lnTo>
                  <a:pt x="0" y="1991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3008576" y="646910"/>
            <a:ext cx="5860400" cy="4417276"/>
          </a:xfrm>
          <a:custGeom>
            <a:avLst/>
            <a:gdLst/>
            <a:ahLst/>
            <a:cxnLst/>
            <a:rect l="l" t="t" r="r" b="b"/>
            <a:pathLst>
              <a:path w="5860400" h="4417276">
                <a:moveTo>
                  <a:pt x="0" y="0"/>
                </a:moveTo>
                <a:lnTo>
                  <a:pt x="5860400" y="0"/>
                </a:lnTo>
                <a:lnTo>
                  <a:pt x="5860400" y="4417276"/>
                </a:lnTo>
                <a:lnTo>
                  <a:pt x="0" y="4417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12564036" y="1283147"/>
            <a:ext cx="6037588" cy="3781039"/>
          </a:xfrm>
          <a:custGeom>
            <a:avLst/>
            <a:gdLst/>
            <a:ahLst/>
            <a:cxnLst/>
            <a:rect l="l" t="t" r="r" b="b"/>
            <a:pathLst>
              <a:path w="6037588" h="3781039">
                <a:moveTo>
                  <a:pt x="6037588" y="0"/>
                </a:moveTo>
                <a:lnTo>
                  <a:pt x="0" y="0"/>
                </a:lnTo>
                <a:lnTo>
                  <a:pt x="0" y="3781039"/>
                </a:lnTo>
                <a:lnTo>
                  <a:pt x="6037588" y="3781039"/>
                </a:lnTo>
                <a:lnTo>
                  <a:pt x="603758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-1384549" y="2001715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1"/>
                </a:lnTo>
                <a:lnTo>
                  <a:pt x="0" y="2281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 flipH="1">
            <a:off x="14949537" y="1157345"/>
            <a:ext cx="3919439" cy="2454548"/>
          </a:xfrm>
          <a:custGeom>
            <a:avLst/>
            <a:gdLst/>
            <a:ahLst/>
            <a:cxnLst/>
            <a:rect l="l" t="t" r="r" b="b"/>
            <a:pathLst>
              <a:path w="3919439" h="2454548">
                <a:moveTo>
                  <a:pt x="3919439" y="0"/>
                </a:moveTo>
                <a:lnTo>
                  <a:pt x="0" y="0"/>
                </a:lnTo>
                <a:lnTo>
                  <a:pt x="0" y="2454549"/>
                </a:lnTo>
                <a:lnTo>
                  <a:pt x="3919439" y="2454549"/>
                </a:lnTo>
                <a:lnTo>
                  <a:pt x="3919439" y="0"/>
                </a:lnTo>
                <a:close/>
              </a:path>
            </a:pathLst>
          </a:custGeom>
          <a:blipFill>
            <a:blip r:embed="rId8">
              <a:alphaModFix amt="56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 flipH="1">
            <a:off x="3622874" y="7401319"/>
            <a:ext cx="4461700" cy="2794139"/>
          </a:xfrm>
          <a:custGeom>
            <a:avLst/>
            <a:gdLst/>
            <a:ahLst/>
            <a:cxnLst/>
            <a:rect l="l" t="t" r="r" b="b"/>
            <a:pathLst>
              <a:path w="4461700" h="2794139">
                <a:moveTo>
                  <a:pt x="4461700" y="0"/>
                </a:moveTo>
                <a:lnTo>
                  <a:pt x="0" y="0"/>
                </a:lnTo>
                <a:lnTo>
                  <a:pt x="0" y="2794139"/>
                </a:lnTo>
                <a:lnTo>
                  <a:pt x="4461700" y="2794139"/>
                </a:lnTo>
                <a:lnTo>
                  <a:pt x="4461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437009" y="1723634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781904" y="3890675"/>
            <a:ext cx="790664" cy="763467"/>
          </a:xfrm>
          <a:custGeom>
            <a:avLst/>
            <a:gdLst/>
            <a:ahLst/>
            <a:cxnLst/>
            <a:rect l="l" t="t" r="r" b="b"/>
            <a:pathLst>
              <a:path w="790664" h="763467">
                <a:moveTo>
                  <a:pt x="0" y="0"/>
                </a:moveTo>
                <a:lnTo>
                  <a:pt x="790663" y="0"/>
                </a:lnTo>
                <a:lnTo>
                  <a:pt x="790663" y="763467"/>
                </a:lnTo>
                <a:lnTo>
                  <a:pt x="0" y="7634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Freeform 12"/>
          <p:cNvSpPr/>
          <p:nvPr/>
        </p:nvSpPr>
        <p:spPr>
          <a:xfrm>
            <a:off x="16646956" y="6928167"/>
            <a:ext cx="524600" cy="506555"/>
          </a:xfrm>
          <a:custGeom>
            <a:avLst/>
            <a:gdLst/>
            <a:ahLst/>
            <a:cxnLst/>
            <a:rect l="l" t="t" r="r" b="b"/>
            <a:pathLst>
              <a:path w="524600" h="506555">
                <a:moveTo>
                  <a:pt x="0" y="0"/>
                </a:moveTo>
                <a:lnTo>
                  <a:pt x="524601" y="0"/>
                </a:lnTo>
                <a:lnTo>
                  <a:pt x="524601" y="506556"/>
                </a:lnTo>
                <a:lnTo>
                  <a:pt x="0" y="506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0012219" y="782249"/>
            <a:ext cx="1133153" cy="1094176"/>
          </a:xfrm>
          <a:custGeom>
            <a:avLst/>
            <a:gdLst/>
            <a:ahLst/>
            <a:cxnLst/>
            <a:rect l="l" t="t" r="r" b="b"/>
            <a:pathLst>
              <a:path w="1133153" h="1094176">
                <a:moveTo>
                  <a:pt x="0" y="0"/>
                </a:moveTo>
                <a:lnTo>
                  <a:pt x="1133153" y="0"/>
                </a:lnTo>
                <a:lnTo>
                  <a:pt x="1133153" y="1094175"/>
                </a:lnTo>
                <a:lnTo>
                  <a:pt x="0" y="10941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6576609" y="8897062"/>
            <a:ext cx="748213" cy="722476"/>
          </a:xfrm>
          <a:custGeom>
            <a:avLst/>
            <a:gdLst/>
            <a:ahLst/>
            <a:cxnLst/>
            <a:rect l="l" t="t" r="r" b="b"/>
            <a:pathLst>
              <a:path w="748213" h="722476">
                <a:moveTo>
                  <a:pt x="0" y="0"/>
                </a:moveTo>
                <a:lnTo>
                  <a:pt x="748213" y="0"/>
                </a:lnTo>
                <a:lnTo>
                  <a:pt x="748213" y="722476"/>
                </a:lnTo>
                <a:lnTo>
                  <a:pt x="0" y="722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2910706" y="0"/>
            <a:ext cx="374107" cy="361238"/>
          </a:xfrm>
          <a:custGeom>
            <a:avLst/>
            <a:gdLst/>
            <a:ahLst/>
            <a:cxnLst/>
            <a:rect l="l" t="t" r="r" b="b"/>
            <a:pathLst>
              <a:path w="374107" h="361238">
                <a:moveTo>
                  <a:pt x="0" y="0"/>
                </a:moveTo>
                <a:lnTo>
                  <a:pt x="374106" y="0"/>
                </a:lnTo>
                <a:lnTo>
                  <a:pt x="374106" y="361238"/>
                </a:lnTo>
                <a:lnTo>
                  <a:pt x="0" y="36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1145372" y="2023381"/>
            <a:ext cx="374107" cy="361238"/>
          </a:xfrm>
          <a:custGeom>
            <a:avLst/>
            <a:gdLst/>
            <a:ahLst/>
            <a:cxnLst/>
            <a:rect l="l" t="t" r="r" b="b"/>
            <a:pathLst>
              <a:path w="374107" h="361238">
                <a:moveTo>
                  <a:pt x="0" y="0"/>
                </a:moveTo>
                <a:lnTo>
                  <a:pt x="374106" y="0"/>
                </a:lnTo>
                <a:lnTo>
                  <a:pt x="374106" y="361238"/>
                </a:lnTo>
                <a:lnTo>
                  <a:pt x="0" y="3612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 flipH="1">
            <a:off x="331369" y="5515018"/>
            <a:ext cx="4704692" cy="3834324"/>
          </a:xfrm>
          <a:custGeom>
            <a:avLst/>
            <a:gdLst/>
            <a:ahLst/>
            <a:cxnLst/>
            <a:rect l="l" t="t" r="r" b="b"/>
            <a:pathLst>
              <a:path w="4704692" h="3834324">
                <a:moveTo>
                  <a:pt x="4704693" y="0"/>
                </a:moveTo>
                <a:lnTo>
                  <a:pt x="0" y="0"/>
                </a:lnTo>
                <a:lnTo>
                  <a:pt x="0" y="3834324"/>
                </a:lnTo>
                <a:lnTo>
                  <a:pt x="4704693" y="3834324"/>
                </a:lnTo>
                <a:lnTo>
                  <a:pt x="4704693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TextBox 20"/>
          <p:cNvSpPr txBox="1"/>
          <p:nvPr/>
        </p:nvSpPr>
        <p:spPr>
          <a:xfrm>
            <a:off x="5036061" y="4680624"/>
            <a:ext cx="816139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18"/>
              </a:lnSpc>
            </a:pPr>
            <a:r>
              <a:rPr lang="en-US" sz="6651" dirty="0">
                <a:solidFill>
                  <a:srgbClr val="A09BFF"/>
                </a:solidFill>
                <a:latin typeface="Lazydog"/>
                <a:ea typeface="Lazydog"/>
                <a:cs typeface="Lazydog"/>
                <a:sym typeface="Lazydog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353835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4" b="-159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6966107" y="5174108"/>
            <a:ext cx="544905" cy="526162"/>
          </a:xfrm>
          <a:custGeom>
            <a:avLst/>
            <a:gdLst/>
            <a:ahLst/>
            <a:cxnLst/>
            <a:rect l="l" t="t" r="r" b="b"/>
            <a:pathLst>
              <a:path w="544905" h="526162">
                <a:moveTo>
                  <a:pt x="0" y="0"/>
                </a:moveTo>
                <a:lnTo>
                  <a:pt x="544905" y="0"/>
                </a:lnTo>
                <a:lnTo>
                  <a:pt x="544905" y="526162"/>
                </a:lnTo>
                <a:lnTo>
                  <a:pt x="0" y="5261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4498938" y="573899"/>
            <a:ext cx="561783" cy="542459"/>
          </a:xfrm>
          <a:custGeom>
            <a:avLst/>
            <a:gdLst/>
            <a:ahLst/>
            <a:cxnLst/>
            <a:rect l="l" t="t" r="r" b="b"/>
            <a:pathLst>
              <a:path w="561783" h="542459">
                <a:moveTo>
                  <a:pt x="0" y="0"/>
                </a:moveTo>
                <a:lnTo>
                  <a:pt x="561783" y="0"/>
                </a:lnTo>
                <a:lnTo>
                  <a:pt x="561783" y="542459"/>
                </a:lnTo>
                <a:lnTo>
                  <a:pt x="0" y="5424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794972" y="3840205"/>
            <a:ext cx="811268" cy="783363"/>
          </a:xfrm>
          <a:custGeom>
            <a:avLst/>
            <a:gdLst/>
            <a:ahLst/>
            <a:cxnLst/>
            <a:rect l="l" t="t" r="r" b="b"/>
            <a:pathLst>
              <a:path w="811268" h="783363">
                <a:moveTo>
                  <a:pt x="0" y="0"/>
                </a:moveTo>
                <a:lnTo>
                  <a:pt x="811268" y="0"/>
                </a:lnTo>
                <a:lnTo>
                  <a:pt x="811268" y="783362"/>
                </a:lnTo>
                <a:lnTo>
                  <a:pt x="0" y="783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5046715" y="8379318"/>
            <a:ext cx="4192190" cy="2625359"/>
          </a:xfrm>
          <a:custGeom>
            <a:avLst/>
            <a:gdLst/>
            <a:ahLst/>
            <a:cxnLst/>
            <a:rect l="l" t="t" r="r" b="b"/>
            <a:pathLst>
              <a:path w="4192190" h="2625359">
                <a:moveTo>
                  <a:pt x="0" y="0"/>
                </a:moveTo>
                <a:lnTo>
                  <a:pt x="4192190" y="0"/>
                </a:lnTo>
                <a:lnTo>
                  <a:pt x="4192190" y="2625359"/>
                </a:lnTo>
                <a:lnTo>
                  <a:pt x="0" y="26253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142810" y="8399549"/>
            <a:ext cx="2096095" cy="1312679"/>
          </a:xfrm>
          <a:custGeom>
            <a:avLst/>
            <a:gdLst/>
            <a:ahLst/>
            <a:cxnLst/>
            <a:rect l="l" t="t" r="r" b="b"/>
            <a:pathLst>
              <a:path w="2096095" h="1312679">
                <a:moveTo>
                  <a:pt x="0" y="0"/>
                </a:moveTo>
                <a:lnTo>
                  <a:pt x="2096095" y="0"/>
                </a:lnTo>
                <a:lnTo>
                  <a:pt x="2096095" y="1312680"/>
                </a:lnTo>
                <a:lnTo>
                  <a:pt x="0" y="131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3551681" y="6503136"/>
            <a:ext cx="4562145" cy="3752364"/>
          </a:xfrm>
          <a:custGeom>
            <a:avLst/>
            <a:gdLst/>
            <a:ahLst/>
            <a:cxnLst/>
            <a:rect l="l" t="t" r="r" b="b"/>
            <a:pathLst>
              <a:path w="4562145" h="3752364">
                <a:moveTo>
                  <a:pt x="0" y="0"/>
                </a:moveTo>
                <a:lnTo>
                  <a:pt x="4562145" y="0"/>
                </a:lnTo>
                <a:lnTo>
                  <a:pt x="4562145" y="3752364"/>
                </a:lnTo>
                <a:lnTo>
                  <a:pt x="0" y="37523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4314879" y="2859036"/>
            <a:ext cx="3590077" cy="5156305"/>
          </a:xfrm>
          <a:custGeom>
            <a:avLst/>
            <a:gdLst/>
            <a:ahLst/>
            <a:cxnLst/>
            <a:rect l="l" t="t" r="r" b="b"/>
            <a:pathLst>
              <a:path w="3590077" h="5156305">
                <a:moveTo>
                  <a:pt x="0" y="0"/>
                </a:moveTo>
                <a:lnTo>
                  <a:pt x="3590077" y="0"/>
                </a:lnTo>
                <a:lnTo>
                  <a:pt x="3590077" y="5156306"/>
                </a:lnTo>
                <a:lnTo>
                  <a:pt x="0" y="5156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8763502" y="3900542"/>
            <a:ext cx="3929634" cy="4114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599027" y="785560"/>
            <a:ext cx="9158278" cy="108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88"/>
              </a:lnSpc>
            </a:pPr>
            <a:r>
              <a:rPr lang="en-US" sz="7200" spc="712" dirty="0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Trace it: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BB4E2BA3-FBA3-240F-2E03-2DB225F85FEF}"/>
              </a:ext>
            </a:extLst>
          </p:cNvPr>
          <p:cNvSpPr txBox="1"/>
          <p:nvPr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64" b="-159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7395817" y="5143500"/>
            <a:ext cx="544905" cy="526162"/>
          </a:xfrm>
          <a:custGeom>
            <a:avLst/>
            <a:gdLst/>
            <a:ahLst/>
            <a:cxnLst/>
            <a:rect l="l" t="t" r="r" b="b"/>
            <a:pathLst>
              <a:path w="544905" h="526162">
                <a:moveTo>
                  <a:pt x="0" y="0"/>
                </a:moveTo>
                <a:lnTo>
                  <a:pt x="544906" y="0"/>
                </a:lnTo>
                <a:lnTo>
                  <a:pt x="544906" y="526162"/>
                </a:lnTo>
                <a:lnTo>
                  <a:pt x="0" y="526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4498938" y="573899"/>
            <a:ext cx="561783" cy="542459"/>
          </a:xfrm>
          <a:custGeom>
            <a:avLst/>
            <a:gdLst/>
            <a:ahLst/>
            <a:cxnLst/>
            <a:rect l="l" t="t" r="r" b="b"/>
            <a:pathLst>
              <a:path w="561783" h="542459">
                <a:moveTo>
                  <a:pt x="0" y="0"/>
                </a:moveTo>
                <a:lnTo>
                  <a:pt x="561783" y="0"/>
                </a:lnTo>
                <a:lnTo>
                  <a:pt x="561783" y="542459"/>
                </a:lnTo>
                <a:lnTo>
                  <a:pt x="0" y="5424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794972" y="3840205"/>
            <a:ext cx="811268" cy="783363"/>
          </a:xfrm>
          <a:custGeom>
            <a:avLst/>
            <a:gdLst/>
            <a:ahLst/>
            <a:cxnLst/>
            <a:rect l="l" t="t" r="r" b="b"/>
            <a:pathLst>
              <a:path w="811268" h="783363">
                <a:moveTo>
                  <a:pt x="0" y="0"/>
                </a:moveTo>
                <a:lnTo>
                  <a:pt x="811268" y="0"/>
                </a:lnTo>
                <a:lnTo>
                  <a:pt x="811268" y="783362"/>
                </a:lnTo>
                <a:lnTo>
                  <a:pt x="0" y="783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flipH="1">
            <a:off x="15406337" y="-738781"/>
            <a:ext cx="4192190" cy="2625359"/>
          </a:xfrm>
          <a:custGeom>
            <a:avLst/>
            <a:gdLst/>
            <a:ahLst/>
            <a:cxnLst/>
            <a:rect l="l" t="t" r="r" b="b"/>
            <a:pathLst>
              <a:path w="4192190" h="2625359">
                <a:moveTo>
                  <a:pt x="4192190" y="0"/>
                </a:moveTo>
                <a:lnTo>
                  <a:pt x="0" y="0"/>
                </a:lnTo>
                <a:lnTo>
                  <a:pt x="0" y="2625359"/>
                </a:lnTo>
                <a:lnTo>
                  <a:pt x="4192190" y="2625359"/>
                </a:lnTo>
                <a:lnTo>
                  <a:pt x="4192190" y="0"/>
                </a:lnTo>
                <a:close/>
              </a:path>
            </a:pathLst>
          </a:custGeom>
          <a:blipFill>
            <a:blip r:embed="rId7">
              <a:alphaModFix amt="4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 flipH="1">
            <a:off x="14920073" y="573899"/>
            <a:ext cx="2096095" cy="1312679"/>
          </a:xfrm>
          <a:custGeom>
            <a:avLst/>
            <a:gdLst/>
            <a:ahLst/>
            <a:cxnLst/>
            <a:rect l="l" t="t" r="r" b="b"/>
            <a:pathLst>
              <a:path w="2096095" h="1312679">
                <a:moveTo>
                  <a:pt x="2096095" y="0"/>
                </a:moveTo>
                <a:lnTo>
                  <a:pt x="0" y="0"/>
                </a:lnTo>
                <a:lnTo>
                  <a:pt x="0" y="1312679"/>
                </a:lnTo>
                <a:lnTo>
                  <a:pt x="2096095" y="1312679"/>
                </a:lnTo>
                <a:lnTo>
                  <a:pt x="209609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6885808" y="3832708"/>
            <a:ext cx="4562145" cy="3752364"/>
          </a:xfrm>
          <a:custGeom>
            <a:avLst/>
            <a:gdLst/>
            <a:ahLst/>
            <a:cxnLst/>
            <a:rect l="l" t="t" r="r" b="b"/>
            <a:pathLst>
              <a:path w="4562145" h="3752364">
                <a:moveTo>
                  <a:pt x="0" y="0"/>
                </a:moveTo>
                <a:lnTo>
                  <a:pt x="4562146" y="0"/>
                </a:lnTo>
                <a:lnTo>
                  <a:pt x="4562146" y="3752364"/>
                </a:lnTo>
                <a:lnTo>
                  <a:pt x="0" y="37523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9" name="Group 9"/>
          <p:cNvGrpSpPr/>
          <p:nvPr/>
        </p:nvGrpSpPr>
        <p:grpSpPr>
          <a:xfrm>
            <a:off x="2820841" y="2365615"/>
            <a:ext cx="1637955" cy="1543050"/>
            <a:chOff x="0" y="0"/>
            <a:chExt cx="431396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396" cy="406400"/>
            </a:xfrm>
            <a:custGeom>
              <a:avLst/>
              <a:gdLst/>
              <a:ahLst/>
              <a:cxnLst/>
              <a:rect l="l" t="t" r="r" b="b"/>
              <a:pathLst>
                <a:path w="431396" h="406400">
                  <a:moveTo>
                    <a:pt x="203200" y="0"/>
                  </a:moveTo>
                  <a:lnTo>
                    <a:pt x="228196" y="0"/>
                  </a:lnTo>
                  <a:cubicBezTo>
                    <a:pt x="340420" y="0"/>
                    <a:pt x="431396" y="90976"/>
                    <a:pt x="431396" y="203200"/>
                  </a:cubicBezTo>
                  <a:lnTo>
                    <a:pt x="431396" y="203200"/>
                  </a:lnTo>
                  <a:cubicBezTo>
                    <a:pt x="431396" y="257092"/>
                    <a:pt x="409987" y="308777"/>
                    <a:pt x="371880" y="346884"/>
                  </a:cubicBezTo>
                  <a:cubicBezTo>
                    <a:pt x="333772" y="384991"/>
                    <a:pt x="282088" y="406400"/>
                    <a:pt x="22819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C5D5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3139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81970" y="559988"/>
            <a:ext cx="9188248" cy="819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80"/>
              </a:lnSpc>
            </a:pPr>
            <a:r>
              <a:rPr lang="en-US" sz="5101" spc="505" dirty="0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draw a line: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4938" y="1982602"/>
            <a:ext cx="769762" cy="2021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8"/>
              </a:lnSpc>
            </a:pPr>
            <a:r>
              <a:rPr lang="en-US" sz="11791" dirty="0">
                <a:solidFill>
                  <a:srgbClr val="FFFBC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506E10-A58E-69F3-388A-80E4B51E0DDA}"/>
              </a:ext>
            </a:extLst>
          </p:cNvPr>
          <p:cNvGrpSpPr/>
          <p:nvPr/>
        </p:nvGrpSpPr>
        <p:grpSpPr>
          <a:xfrm>
            <a:off x="13829204" y="1766887"/>
            <a:ext cx="1637955" cy="2021418"/>
            <a:chOff x="13829204" y="1766887"/>
            <a:chExt cx="1637955" cy="2021418"/>
          </a:xfrm>
        </p:grpSpPr>
        <p:grpSp>
          <p:nvGrpSpPr>
            <p:cNvPr id="22" name="Group 22"/>
            <p:cNvGrpSpPr/>
            <p:nvPr/>
          </p:nvGrpSpPr>
          <p:grpSpPr>
            <a:xfrm>
              <a:off x="13829204" y="2149900"/>
              <a:ext cx="1637955" cy="1543050"/>
              <a:chOff x="0" y="0"/>
              <a:chExt cx="431396" cy="406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3139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31396" h="406400">
                    <a:moveTo>
                      <a:pt x="203200" y="0"/>
                    </a:moveTo>
                    <a:lnTo>
                      <a:pt x="228196" y="0"/>
                    </a:lnTo>
                    <a:cubicBezTo>
                      <a:pt x="340420" y="0"/>
                      <a:pt x="431396" y="90976"/>
                      <a:pt x="431396" y="203200"/>
                    </a:cubicBezTo>
                    <a:lnTo>
                      <a:pt x="431396" y="203200"/>
                    </a:lnTo>
                    <a:cubicBezTo>
                      <a:pt x="431396" y="257092"/>
                      <a:pt x="409987" y="308777"/>
                      <a:pt x="371880" y="346884"/>
                    </a:cubicBezTo>
                    <a:cubicBezTo>
                      <a:pt x="333772" y="384991"/>
                      <a:pt x="282088" y="406400"/>
                      <a:pt x="22819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lnTo>
                      <a:pt x="0" y="203200"/>
                    </a:ln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5D5FF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38100"/>
                <a:ext cx="431396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4132265" y="1766887"/>
              <a:ext cx="1031832" cy="202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8"/>
                </a:lnSpc>
              </a:pPr>
              <a:r>
                <a:rPr lang="en-US" sz="11791" dirty="0">
                  <a:solidFill>
                    <a:srgbClr val="FFFBC1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>
            <a:off x="4458796" y="3137140"/>
            <a:ext cx="2427012" cy="1700828"/>
          </a:xfrm>
          <a:prstGeom prst="line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AE" dirty="0"/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4674C4C2-55E6-08DD-EABC-1B2B72834022}"/>
              </a:ext>
            </a:extLst>
          </p:cNvPr>
          <p:cNvSpPr txBox="1"/>
          <p:nvPr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  <p:sp>
        <p:nvSpPr>
          <p:cNvPr id="39" name="AutoShape 34">
            <a:extLst>
              <a:ext uri="{FF2B5EF4-FFF2-40B4-BE49-F238E27FC236}">
                <a16:creationId xmlns:a16="http://schemas.microsoft.com/office/drawing/2014/main" id="{1EFB6435-03C4-C883-E2D9-02B9FE6E787D}"/>
              </a:ext>
            </a:extLst>
          </p:cNvPr>
          <p:cNvSpPr/>
          <p:nvPr/>
        </p:nvSpPr>
        <p:spPr>
          <a:xfrm flipV="1">
            <a:off x="4489521" y="7277100"/>
            <a:ext cx="3282880" cy="136949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pic>
        <p:nvPicPr>
          <p:cNvPr id="40" name="WhatsApp Audio 2024-07-03 at 10.19.53 AM">
            <a:hlinkClick r:id="" action="ppaction://media"/>
            <a:extLst>
              <a:ext uri="{FF2B5EF4-FFF2-40B4-BE49-F238E27FC236}">
                <a16:creationId xmlns:a16="http://schemas.microsoft.com/office/drawing/2014/main" id="{6017EF2C-1156-7FFB-6242-09016EB0A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7737522" y="370698"/>
            <a:ext cx="406400" cy="406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7F160E2-851C-065C-FC90-CE115523170D}"/>
              </a:ext>
            </a:extLst>
          </p:cNvPr>
          <p:cNvGrpSpPr/>
          <p:nvPr/>
        </p:nvGrpSpPr>
        <p:grpSpPr>
          <a:xfrm>
            <a:off x="2820841" y="7389282"/>
            <a:ext cx="1637955" cy="2021418"/>
            <a:chOff x="2820841" y="7389282"/>
            <a:chExt cx="1637955" cy="2021418"/>
          </a:xfrm>
        </p:grpSpPr>
        <p:grpSp>
          <p:nvGrpSpPr>
            <p:cNvPr id="42" name="Group 18">
              <a:extLst>
                <a:ext uri="{FF2B5EF4-FFF2-40B4-BE49-F238E27FC236}">
                  <a16:creationId xmlns:a16="http://schemas.microsoft.com/office/drawing/2014/main" id="{82F66A7E-0EFB-C1FA-714C-69FF0CF8CF20}"/>
                </a:ext>
              </a:extLst>
            </p:cNvPr>
            <p:cNvGrpSpPr/>
            <p:nvPr/>
          </p:nvGrpSpPr>
          <p:grpSpPr>
            <a:xfrm>
              <a:off x="2820841" y="7800787"/>
              <a:ext cx="1637955" cy="1543050"/>
              <a:chOff x="0" y="0"/>
              <a:chExt cx="431396" cy="406400"/>
            </a:xfrm>
          </p:grpSpPr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703F8DF5-9249-213A-43F4-2F380E9DE853}"/>
                  </a:ext>
                </a:extLst>
              </p:cNvPr>
              <p:cNvSpPr/>
              <p:nvPr/>
            </p:nvSpPr>
            <p:spPr>
              <a:xfrm>
                <a:off x="0" y="0"/>
                <a:ext cx="43139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31396" h="406400">
                    <a:moveTo>
                      <a:pt x="203200" y="0"/>
                    </a:moveTo>
                    <a:lnTo>
                      <a:pt x="228196" y="0"/>
                    </a:lnTo>
                    <a:cubicBezTo>
                      <a:pt x="340420" y="0"/>
                      <a:pt x="431396" y="90976"/>
                      <a:pt x="431396" y="203200"/>
                    </a:cubicBezTo>
                    <a:lnTo>
                      <a:pt x="431396" y="203200"/>
                    </a:lnTo>
                    <a:cubicBezTo>
                      <a:pt x="431396" y="257092"/>
                      <a:pt x="409987" y="308777"/>
                      <a:pt x="371880" y="346884"/>
                    </a:cubicBezTo>
                    <a:cubicBezTo>
                      <a:pt x="333772" y="384991"/>
                      <a:pt x="282088" y="406400"/>
                      <a:pt x="22819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lnTo>
                      <a:pt x="0" y="203200"/>
                    </a:ln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5D5FF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45" name="TextBox 20">
                <a:extLst>
                  <a:ext uri="{FF2B5EF4-FFF2-40B4-BE49-F238E27FC236}">
                    <a16:creationId xmlns:a16="http://schemas.microsoft.com/office/drawing/2014/main" id="{7DECFAC5-B2AF-6EFA-0F09-9892C42CB5D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31396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21">
              <a:extLst>
                <a:ext uri="{FF2B5EF4-FFF2-40B4-BE49-F238E27FC236}">
                  <a16:creationId xmlns:a16="http://schemas.microsoft.com/office/drawing/2014/main" id="{1392BF3D-380A-C931-B42C-66E1D7AEF5E6}"/>
                </a:ext>
              </a:extLst>
            </p:cNvPr>
            <p:cNvSpPr txBox="1"/>
            <p:nvPr/>
          </p:nvSpPr>
          <p:spPr>
            <a:xfrm>
              <a:off x="3211513" y="7389282"/>
              <a:ext cx="856612" cy="202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8"/>
                </a:lnSpc>
              </a:pPr>
              <a:r>
                <a:rPr lang="en-US" sz="11791" dirty="0">
                  <a:solidFill>
                    <a:srgbClr val="FFFBC1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e</a:t>
              </a:r>
            </a:p>
          </p:txBody>
        </p:sp>
      </p:grpSp>
      <p:sp>
        <p:nvSpPr>
          <p:cNvPr id="46" name="AutoShape 34">
            <a:extLst>
              <a:ext uri="{FF2B5EF4-FFF2-40B4-BE49-F238E27FC236}">
                <a16:creationId xmlns:a16="http://schemas.microsoft.com/office/drawing/2014/main" id="{AF748787-338D-F30A-5E3C-FC0D71DEFB85}"/>
              </a:ext>
            </a:extLst>
          </p:cNvPr>
          <p:cNvSpPr/>
          <p:nvPr/>
        </p:nvSpPr>
        <p:spPr>
          <a:xfrm>
            <a:off x="10980420" y="6016921"/>
            <a:ext cx="2848783" cy="2343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7B7661-4A57-A608-23E2-A6E16CBBE2E1}"/>
              </a:ext>
            </a:extLst>
          </p:cNvPr>
          <p:cNvGrpSpPr/>
          <p:nvPr/>
        </p:nvGrpSpPr>
        <p:grpSpPr>
          <a:xfrm>
            <a:off x="13829204" y="4686300"/>
            <a:ext cx="1637955" cy="2021418"/>
            <a:chOff x="13829204" y="4686300"/>
            <a:chExt cx="1637955" cy="2021418"/>
          </a:xfrm>
        </p:grpSpPr>
        <p:grpSp>
          <p:nvGrpSpPr>
            <p:cNvPr id="48" name="Group 26">
              <a:extLst>
                <a:ext uri="{FF2B5EF4-FFF2-40B4-BE49-F238E27FC236}">
                  <a16:creationId xmlns:a16="http://schemas.microsoft.com/office/drawing/2014/main" id="{DEEA9188-AB73-419F-4FBC-E4FAD0878E3C}"/>
                </a:ext>
              </a:extLst>
            </p:cNvPr>
            <p:cNvGrpSpPr/>
            <p:nvPr/>
          </p:nvGrpSpPr>
          <p:grpSpPr>
            <a:xfrm>
              <a:off x="13829204" y="4982629"/>
              <a:ext cx="1637955" cy="1543050"/>
              <a:chOff x="0" y="0"/>
              <a:chExt cx="431396" cy="406400"/>
            </a:xfrm>
          </p:grpSpPr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29CB8790-1408-4EC1-089D-3C3F66403D56}"/>
                  </a:ext>
                </a:extLst>
              </p:cNvPr>
              <p:cNvSpPr/>
              <p:nvPr/>
            </p:nvSpPr>
            <p:spPr>
              <a:xfrm>
                <a:off x="0" y="0"/>
                <a:ext cx="43139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31396" h="406400">
                    <a:moveTo>
                      <a:pt x="203200" y="0"/>
                    </a:moveTo>
                    <a:lnTo>
                      <a:pt x="228196" y="0"/>
                    </a:lnTo>
                    <a:cubicBezTo>
                      <a:pt x="340420" y="0"/>
                      <a:pt x="431396" y="90976"/>
                      <a:pt x="431396" y="203200"/>
                    </a:cubicBezTo>
                    <a:lnTo>
                      <a:pt x="431396" y="203200"/>
                    </a:lnTo>
                    <a:cubicBezTo>
                      <a:pt x="431396" y="257092"/>
                      <a:pt x="409987" y="308777"/>
                      <a:pt x="371880" y="346884"/>
                    </a:cubicBezTo>
                    <a:cubicBezTo>
                      <a:pt x="333772" y="384991"/>
                      <a:pt x="282088" y="406400"/>
                      <a:pt x="22819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lnTo>
                      <a:pt x="0" y="203200"/>
                    </a:ln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5D5FF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51" name="TextBox 28">
                <a:extLst>
                  <a:ext uri="{FF2B5EF4-FFF2-40B4-BE49-F238E27FC236}">
                    <a16:creationId xmlns:a16="http://schemas.microsoft.com/office/drawing/2014/main" id="{DA5917C8-25D9-68FB-757D-2889D630C03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31396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TextBox 29">
              <a:extLst>
                <a:ext uri="{FF2B5EF4-FFF2-40B4-BE49-F238E27FC236}">
                  <a16:creationId xmlns:a16="http://schemas.microsoft.com/office/drawing/2014/main" id="{0FC59E7E-73DB-1F98-A377-5910BA8A34B0}"/>
                </a:ext>
              </a:extLst>
            </p:cNvPr>
            <p:cNvSpPr txBox="1"/>
            <p:nvPr/>
          </p:nvSpPr>
          <p:spPr>
            <a:xfrm>
              <a:off x="14263300" y="4686300"/>
              <a:ext cx="769762" cy="202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8"/>
                </a:lnSpc>
              </a:pPr>
              <a:r>
                <a:rPr lang="en-US" sz="11791" dirty="0">
                  <a:solidFill>
                    <a:srgbClr val="FFFBC1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E</a:t>
              </a:r>
            </a:p>
          </p:txBody>
        </p:sp>
      </p:grpSp>
      <p:sp>
        <p:nvSpPr>
          <p:cNvPr id="52" name="AutoShape 34">
            <a:extLst>
              <a:ext uri="{FF2B5EF4-FFF2-40B4-BE49-F238E27FC236}">
                <a16:creationId xmlns:a16="http://schemas.microsoft.com/office/drawing/2014/main" id="{BFFF847A-8C20-15F6-0C0A-85C2AA55EF03}"/>
              </a:ext>
            </a:extLst>
          </p:cNvPr>
          <p:cNvSpPr/>
          <p:nvPr/>
        </p:nvSpPr>
        <p:spPr>
          <a:xfrm>
            <a:off x="10758866" y="7227043"/>
            <a:ext cx="3039613" cy="10301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5CBC447-7B39-A997-FAC4-8D554051FC85}"/>
              </a:ext>
            </a:extLst>
          </p:cNvPr>
          <p:cNvGrpSpPr/>
          <p:nvPr/>
        </p:nvGrpSpPr>
        <p:grpSpPr>
          <a:xfrm>
            <a:off x="13829204" y="7277100"/>
            <a:ext cx="1637955" cy="2021418"/>
            <a:chOff x="13829204" y="7277100"/>
            <a:chExt cx="1637955" cy="2021418"/>
          </a:xfrm>
        </p:grpSpPr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868733B2-F479-D397-6BEC-24702E1959BF}"/>
                </a:ext>
              </a:extLst>
            </p:cNvPr>
            <p:cNvGrpSpPr/>
            <p:nvPr/>
          </p:nvGrpSpPr>
          <p:grpSpPr>
            <a:xfrm>
              <a:off x="13829204" y="7585072"/>
              <a:ext cx="1637955" cy="1543050"/>
              <a:chOff x="0" y="0"/>
              <a:chExt cx="431396" cy="406400"/>
            </a:xfrm>
          </p:grpSpPr>
          <p:sp>
            <p:nvSpPr>
              <p:cNvPr id="56" name="Freeform 31">
                <a:extLst>
                  <a:ext uri="{FF2B5EF4-FFF2-40B4-BE49-F238E27FC236}">
                    <a16:creationId xmlns:a16="http://schemas.microsoft.com/office/drawing/2014/main" id="{06A783B8-1DDC-69F3-8162-03D004C33192}"/>
                  </a:ext>
                </a:extLst>
              </p:cNvPr>
              <p:cNvSpPr/>
              <p:nvPr/>
            </p:nvSpPr>
            <p:spPr>
              <a:xfrm>
                <a:off x="0" y="0"/>
                <a:ext cx="43139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31396" h="406400">
                    <a:moveTo>
                      <a:pt x="203200" y="0"/>
                    </a:moveTo>
                    <a:lnTo>
                      <a:pt x="228196" y="0"/>
                    </a:lnTo>
                    <a:cubicBezTo>
                      <a:pt x="340420" y="0"/>
                      <a:pt x="431396" y="90976"/>
                      <a:pt x="431396" y="203200"/>
                    </a:cubicBezTo>
                    <a:lnTo>
                      <a:pt x="431396" y="203200"/>
                    </a:lnTo>
                    <a:cubicBezTo>
                      <a:pt x="431396" y="257092"/>
                      <a:pt x="409987" y="308777"/>
                      <a:pt x="371880" y="346884"/>
                    </a:cubicBezTo>
                    <a:cubicBezTo>
                      <a:pt x="333772" y="384991"/>
                      <a:pt x="282088" y="406400"/>
                      <a:pt x="22819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lnTo>
                      <a:pt x="0" y="203200"/>
                    </a:ln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5D5FF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57" name="TextBox 32">
                <a:extLst>
                  <a:ext uri="{FF2B5EF4-FFF2-40B4-BE49-F238E27FC236}">
                    <a16:creationId xmlns:a16="http://schemas.microsoft.com/office/drawing/2014/main" id="{EF0BA661-BC55-34C5-CE46-3A5C1EFC60E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31396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B578471A-71FE-5FA7-006B-79E456AE9156}"/>
                </a:ext>
              </a:extLst>
            </p:cNvPr>
            <p:cNvSpPr txBox="1"/>
            <p:nvPr/>
          </p:nvSpPr>
          <p:spPr>
            <a:xfrm>
              <a:off x="14263300" y="7277100"/>
              <a:ext cx="769762" cy="202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8"/>
                </a:lnSpc>
              </a:pPr>
              <a:r>
                <a:rPr lang="en-US" sz="11791" dirty="0">
                  <a:solidFill>
                    <a:srgbClr val="FFFBC1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D2BEDE2-7131-49D2-1520-CB853E3EE705}"/>
              </a:ext>
            </a:extLst>
          </p:cNvPr>
          <p:cNvGrpSpPr/>
          <p:nvPr/>
        </p:nvGrpSpPr>
        <p:grpSpPr>
          <a:xfrm>
            <a:off x="2820841" y="4914900"/>
            <a:ext cx="1637955" cy="2021418"/>
            <a:chOff x="2820841" y="4914900"/>
            <a:chExt cx="1637955" cy="2021418"/>
          </a:xfrm>
        </p:grpSpPr>
        <p:grpSp>
          <p:nvGrpSpPr>
            <p:cNvPr id="61" name="Group 14">
              <a:extLst>
                <a:ext uri="{FF2B5EF4-FFF2-40B4-BE49-F238E27FC236}">
                  <a16:creationId xmlns:a16="http://schemas.microsoft.com/office/drawing/2014/main" id="{D16974A0-DA50-F3C6-FCE3-2327DC2B87F8}"/>
                </a:ext>
              </a:extLst>
            </p:cNvPr>
            <p:cNvGrpSpPr/>
            <p:nvPr/>
          </p:nvGrpSpPr>
          <p:grpSpPr>
            <a:xfrm>
              <a:off x="2820841" y="5198344"/>
              <a:ext cx="1637955" cy="1543050"/>
              <a:chOff x="0" y="0"/>
              <a:chExt cx="431396" cy="406400"/>
            </a:xfrm>
          </p:grpSpPr>
          <p:sp>
            <p:nvSpPr>
              <p:cNvPr id="63" name="Freeform 15">
                <a:extLst>
                  <a:ext uri="{FF2B5EF4-FFF2-40B4-BE49-F238E27FC236}">
                    <a16:creationId xmlns:a16="http://schemas.microsoft.com/office/drawing/2014/main" id="{4DF957C4-20A7-88F8-A681-3C78F4FFD302}"/>
                  </a:ext>
                </a:extLst>
              </p:cNvPr>
              <p:cNvSpPr/>
              <p:nvPr/>
            </p:nvSpPr>
            <p:spPr>
              <a:xfrm>
                <a:off x="0" y="0"/>
                <a:ext cx="431396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431396" h="406400">
                    <a:moveTo>
                      <a:pt x="203200" y="0"/>
                    </a:moveTo>
                    <a:lnTo>
                      <a:pt x="228196" y="0"/>
                    </a:lnTo>
                    <a:cubicBezTo>
                      <a:pt x="340420" y="0"/>
                      <a:pt x="431396" y="90976"/>
                      <a:pt x="431396" y="203200"/>
                    </a:cubicBezTo>
                    <a:lnTo>
                      <a:pt x="431396" y="203200"/>
                    </a:lnTo>
                    <a:cubicBezTo>
                      <a:pt x="431396" y="257092"/>
                      <a:pt x="409987" y="308777"/>
                      <a:pt x="371880" y="346884"/>
                    </a:cubicBezTo>
                    <a:cubicBezTo>
                      <a:pt x="333772" y="384991"/>
                      <a:pt x="282088" y="406400"/>
                      <a:pt x="228196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lnTo>
                      <a:pt x="0" y="203200"/>
                    </a:ln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5D5FF"/>
              </a:solidFill>
            </p:spPr>
            <p:txBody>
              <a:bodyPr/>
              <a:lstStyle/>
              <a:p>
                <a:endParaRPr lang="en-AE"/>
              </a:p>
            </p:txBody>
          </p:sp>
          <p:sp>
            <p:nvSpPr>
              <p:cNvPr id="64" name="TextBox 16">
                <a:extLst>
                  <a:ext uri="{FF2B5EF4-FFF2-40B4-BE49-F238E27FC236}">
                    <a16:creationId xmlns:a16="http://schemas.microsoft.com/office/drawing/2014/main" id="{84835913-44EC-C58C-3CC5-5BBB87509DC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31396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2" name="TextBox 17">
              <a:extLst>
                <a:ext uri="{FF2B5EF4-FFF2-40B4-BE49-F238E27FC236}">
                  <a16:creationId xmlns:a16="http://schemas.microsoft.com/office/drawing/2014/main" id="{DB3AB0E0-8ED3-B23E-11CB-C7A62A9A271F}"/>
                </a:ext>
              </a:extLst>
            </p:cNvPr>
            <p:cNvSpPr txBox="1"/>
            <p:nvPr/>
          </p:nvSpPr>
          <p:spPr>
            <a:xfrm>
              <a:off x="3200400" y="4914900"/>
              <a:ext cx="950926" cy="202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8"/>
                </a:lnSpc>
              </a:pPr>
              <a:r>
                <a:rPr lang="en-US" sz="11791" dirty="0">
                  <a:solidFill>
                    <a:srgbClr val="FFFBC1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4" b="-159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110102" y="7283509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084684" y="160152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0"/>
                </a:lnTo>
                <a:lnTo>
                  <a:pt x="0" y="228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6906242" y="1323446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2905615" y="4887095"/>
            <a:ext cx="4535306" cy="5011388"/>
          </a:xfrm>
          <a:custGeom>
            <a:avLst/>
            <a:gdLst/>
            <a:ahLst/>
            <a:cxnLst/>
            <a:rect l="l" t="t" r="r" b="b"/>
            <a:pathLst>
              <a:path w="4535306" h="5011388">
                <a:moveTo>
                  <a:pt x="0" y="0"/>
                </a:moveTo>
                <a:lnTo>
                  <a:pt x="4535306" y="0"/>
                </a:lnTo>
                <a:lnTo>
                  <a:pt x="4535306" y="5011388"/>
                </a:lnTo>
                <a:lnTo>
                  <a:pt x="0" y="5011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3338399" y="5143500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3" y="0"/>
                </a:lnTo>
                <a:lnTo>
                  <a:pt x="937113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7513210" y="8679126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1" y="0"/>
                </a:lnTo>
                <a:lnTo>
                  <a:pt x="607621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6461695" y="1172243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896795" y="3885953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937752" y="4729079"/>
            <a:ext cx="2807714" cy="28077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E5B4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40958" y="4729079"/>
            <a:ext cx="2807714" cy="280771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DC6FF">
                <a:alpha val="46667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59018" y="4729079"/>
            <a:ext cx="2807714" cy="280771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DC6FF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66864" y="1987254"/>
            <a:ext cx="13651199" cy="93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16"/>
              </a:lnSpc>
            </a:pPr>
            <a:r>
              <a:rPr lang="en-US" sz="5748" spc="569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Find letter </a:t>
            </a:r>
            <a:r>
              <a:rPr lang="en-US" sz="5748" spc="569">
                <a:solidFill>
                  <a:srgbClr val="FF3131"/>
                </a:solidFill>
                <a:latin typeface="Lazydog"/>
                <a:ea typeface="Lazydog"/>
                <a:cs typeface="Lazydog"/>
                <a:sym typeface="Lazydog"/>
              </a:rPr>
              <a:t>e </a:t>
            </a:r>
            <a:r>
              <a:rPr lang="en-US" sz="5748" spc="569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and trace itit</a:t>
            </a:r>
            <a:r>
              <a:rPr lang="en-US" sz="5748" spc="569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18" name="Freeform 18"/>
          <p:cNvSpPr/>
          <p:nvPr/>
        </p:nvSpPr>
        <p:spPr>
          <a:xfrm rot="-9005201">
            <a:off x="12533003" y="-1406747"/>
            <a:ext cx="4194351" cy="3170671"/>
          </a:xfrm>
          <a:custGeom>
            <a:avLst/>
            <a:gdLst/>
            <a:ahLst/>
            <a:cxnLst/>
            <a:rect l="l" t="t" r="r" b="b"/>
            <a:pathLst>
              <a:path w="4194351" h="3170671">
                <a:moveTo>
                  <a:pt x="0" y="0"/>
                </a:moveTo>
                <a:lnTo>
                  <a:pt x="4194350" y="0"/>
                </a:lnTo>
                <a:lnTo>
                  <a:pt x="4194350" y="3170672"/>
                </a:lnTo>
                <a:lnTo>
                  <a:pt x="0" y="3170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TextBox 19"/>
          <p:cNvSpPr txBox="1"/>
          <p:nvPr/>
        </p:nvSpPr>
        <p:spPr>
          <a:xfrm>
            <a:off x="1615040" y="4252751"/>
            <a:ext cx="1205309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84205" y="4223155"/>
            <a:ext cx="1158379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91747" y="4348079"/>
            <a:ext cx="1395412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J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0C153CCB-3F6D-5F65-D8D6-889F94C073AC}"/>
              </a:ext>
            </a:extLst>
          </p:cNvPr>
          <p:cNvSpPr txBox="1"/>
          <p:nvPr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4" b="-159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110102" y="7283509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084684" y="160152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0"/>
                </a:lnTo>
                <a:lnTo>
                  <a:pt x="0" y="228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6906242" y="1323446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2905615" y="4887095"/>
            <a:ext cx="4535306" cy="5011388"/>
          </a:xfrm>
          <a:custGeom>
            <a:avLst/>
            <a:gdLst/>
            <a:ahLst/>
            <a:cxnLst/>
            <a:rect l="l" t="t" r="r" b="b"/>
            <a:pathLst>
              <a:path w="4535306" h="5011388">
                <a:moveTo>
                  <a:pt x="0" y="0"/>
                </a:moveTo>
                <a:lnTo>
                  <a:pt x="4535306" y="0"/>
                </a:lnTo>
                <a:lnTo>
                  <a:pt x="4535306" y="5011388"/>
                </a:lnTo>
                <a:lnTo>
                  <a:pt x="0" y="5011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3338399" y="5143500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3" y="0"/>
                </a:lnTo>
                <a:lnTo>
                  <a:pt x="937113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7513210" y="8679126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1" y="0"/>
                </a:lnTo>
                <a:lnTo>
                  <a:pt x="607621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6461695" y="1172243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896795" y="3885953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937752" y="4729079"/>
            <a:ext cx="2807714" cy="28077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E5B4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40958" y="4729079"/>
            <a:ext cx="2807714" cy="280771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DC6FF">
                <a:alpha val="46667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59018" y="4729079"/>
            <a:ext cx="2807714" cy="280771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DC6FF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7" name="Freeform 17"/>
          <p:cNvSpPr/>
          <p:nvPr/>
        </p:nvSpPr>
        <p:spPr>
          <a:xfrm rot="-9005201">
            <a:off x="12533003" y="-1406747"/>
            <a:ext cx="4194351" cy="3170671"/>
          </a:xfrm>
          <a:custGeom>
            <a:avLst/>
            <a:gdLst/>
            <a:ahLst/>
            <a:cxnLst/>
            <a:rect l="l" t="t" r="r" b="b"/>
            <a:pathLst>
              <a:path w="4194351" h="3170671">
                <a:moveTo>
                  <a:pt x="0" y="0"/>
                </a:moveTo>
                <a:lnTo>
                  <a:pt x="4194350" y="0"/>
                </a:lnTo>
                <a:lnTo>
                  <a:pt x="4194350" y="3170672"/>
                </a:lnTo>
                <a:lnTo>
                  <a:pt x="0" y="3170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TextBox 18"/>
          <p:cNvSpPr txBox="1"/>
          <p:nvPr/>
        </p:nvSpPr>
        <p:spPr>
          <a:xfrm>
            <a:off x="466864" y="1987254"/>
            <a:ext cx="13651199" cy="93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16"/>
              </a:lnSpc>
            </a:pPr>
            <a:r>
              <a:rPr lang="en-US" sz="5748" spc="569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Find letter </a:t>
            </a:r>
            <a:r>
              <a:rPr lang="en-US" sz="5748" spc="569">
                <a:solidFill>
                  <a:srgbClr val="FF3131"/>
                </a:solidFill>
                <a:latin typeface="Lazydog"/>
                <a:ea typeface="Lazydog"/>
                <a:cs typeface="Lazydog"/>
                <a:sym typeface="Lazydog"/>
              </a:rPr>
              <a:t>e </a:t>
            </a:r>
            <a:r>
              <a:rPr lang="en-US" sz="5748" spc="569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and trace itit</a:t>
            </a:r>
            <a:r>
              <a:rPr lang="en-US" sz="5748" spc="569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33532" y="4252751"/>
            <a:ext cx="1368326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65701" y="4223155"/>
            <a:ext cx="1195388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86798" y="4348079"/>
            <a:ext cx="1205309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E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925E53A0-1422-D071-F1EA-11AB6734FB6F}"/>
              </a:ext>
            </a:extLst>
          </p:cNvPr>
          <p:cNvSpPr txBox="1"/>
          <p:nvPr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64" b="-15954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110102" y="7283509"/>
            <a:ext cx="6330819" cy="3964675"/>
          </a:xfrm>
          <a:custGeom>
            <a:avLst/>
            <a:gdLst/>
            <a:ahLst/>
            <a:cxnLst/>
            <a:rect l="l" t="t" r="r" b="b"/>
            <a:pathLst>
              <a:path w="6330819" h="3964675">
                <a:moveTo>
                  <a:pt x="0" y="0"/>
                </a:moveTo>
                <a:lnTo>
                  <a:pt x="6330819" y="0"/>
                </a:lnTo>
                <a:lnTo>
                  <a:pt x="6330819" y="3964675"/>
                </a:lnTo>
                <a:lnTo>
                  <a:pt x="0" y="396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084684" y="1601528"/>
            <a:ext cx="3643115" cy="2281501"/>
          </a:xfrm>
          <a:custGeom>
            <a:avLst/>
            <a:gdLst/>
            <a:ahLst/>
            <a:cxnLst/>
            <a:rect l="l" t="t" r="r" b="b"/>
            <a:pathLst>
              <a:path w="3643115" h="2281501">
                <a:moveTo>
                  <a:pt x="0" y="0"/>
                </a:moveTo>
                <a:lnTo>
                  <a:pt x="3643115" y="0"/>
                </a:lnTo>
                <a:lnTo>
                  <a:pt x="3643115" y="2281500"/>
                </a:lnTo>
                <a:lnTo>
                  <a:pt x="0" y="2281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16906242" y="1323446"/>
            <a:ext cx="1821557" cy="1140750"/>
          </a:xfrm>
          <a:custGeom>
            <a:avLst/>
            <a:gdLst/>
            <a:ahLst/>
            <a:cxnLst/>
            <a:rect l="l" t="t" r="r" b="b"/>
            <a:pathLst>
              <a:path w="1821557" h="1140750">
                <a:moveTo>
                  <a:pt x="0" y="0"/>
                </a:moveTo>
                <a:lnTo>
                  <a:pt x="1821557" y="0"/>
                </a:lnTo>
                <a:lnTo>
                  <a:pt x="1821557" y="1140750"/>
                </a:lnTo>
                <a:lnTo>
                  <a:pt x="0" y="1140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>
            <a:off x="12905615" y="4887095"/>
            <a:ext cx="4535306" cy="5011388"/>
          </a:xfrm>
          <a:custGeom>
            <a:avLst/>
            <a:gdLst/>
            <a:ahLst/>
            <a:cxnLst/>
            <a:rect l="l" t="t" r="r" b="b"/>
            <a:pathLst>
              <a:path w="4535306" h="5011388">
                <a:moveTo>
                  <a:pt x="0" y="0"/>
                </a:moveTo>
                <a:lnTo>
                  <a:pt x="4535306" y="0"/>
                </a:lnTo>
                <a:lnTo>
                  <a:pt x="4535306" y="5011388"/>
                </a:lnTo>
                <a:lnTo>
                  <a:pt x="0" y="5011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3338399" y="5143500"/>
            <a:ext cx="937112" cy="904878"/>
          </a:xfrm>
          <a:custGeom>
            <a:avLst/>
            <a:gdLst/>
            <a:ahLst/>
            <a:cxnLst/>
            <a:rect l="l" t="t" r="r" b="b"/>
            <a:pathLst>
              <a:path w="937112" h="904878">
                <a:moveTo>
                  <a:pt x="0" y="0"/>
                </a:moveTo>
                <a:lnTo>
                  <a:pt x="937113" y="0"/>
                </a:lnTo>
                <a:lnTo>
                  <a:pt x="937113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7513210" y="8679126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1" y="0"/>
                </a:lnTo>
                <a:lnTo>
                  <a:pt x="607621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6461695" y="1172243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896795" y="3885953"/>
            <a:ext cx="607622" cy="586721"/>
          </a:xfrm>
          <a:custGeom>
            <a:avLst/>
            <a:gdLst/>
            <a:ahLst/>
            <a:cxnLst/>
            <a:rect l="l" t="t" r="r" b="b"/>
            <a:pathLst>
              <a:path w="607622" h="586721">
                <a:moveTo>
                  <a:pt x="0" y="0"/>
                </a:moveTo>
                <a:lnTo>
                  <a:pt x="607622" y="0"/>
                </a:lnTo>
                <a:lnTo>
                  <a:pt x="607622" y="586720"/>
                </a:lnTo>
                <a:lnTo>
                  <a:pt x="0" y="586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1" name="Group 11"/>
          <p:cNvGrpSpPr/>
          <p:nvPr/>
        </p:nvGrpSpPr>
        <p:grpSpPr>
          <a:xfrm>
            <a:off x="937752" y="4729079"/>
            <a:ext cx="2807714" cy="280771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E5B4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40958" y="4729079"/>
            <a:ext cx="2807714" cy="280771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DC6FF">
                <a:alpha val="46667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59018" y="4729079"/>
            <a:ext cx="2807714" cy="280771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DC6FF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7" name="Freeform 17"/>
          <p:cNvSpPr/>
          <p:nvPr/>
        </p:nvSpPr>
        <p:spPr>
          <a:xfrm rot="-9005201">
            <a:off x="12533003" y="-1406747"/>
            <a:ext cx="4194351" cy="3170671"/>
          </a:xfrm>
          <a:custGeom>
            <a:avLst/>
            <a:gdLst/>
            <a:ahLst/>
            <a:cxnLst/>
            <a:rect l="l" t="t" r="r" b="b"/>
            <a:pathLst>
              <a:path w="4194351" h="3170671">
                <a:moveTo>
                  <a:pt x="0" y="0"/>
                </a:moveTo>
                <a:lnTo>
                  <a:pt x="4194350" y="0"/>
                </a:lnTo>
                <a:lnTo>
                  <a:pt x="4194350" y="3170672"/>
                </a:lnTo>
                <a:lnTo>
                  <a:pt x="0" y="3170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TextBox 18"/>
          <p:cNvSpPr txBox="1"/>
          <p:nvPr/>
        </p:nvSpPr>
        <p:spPr>
          <a:xfrm>
            <a:off x="466864" y="1987254"/>
            <a:ext cx="13651199" cy="93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16"/>
              </a:lnSpc>
            </a:pPr>
            <a:r>
              <a:rPr lang="en-US" sz="5748" spc="569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Find letter </a:t>
            </a:r>
            <a:r>
              <a:rPr lang="en-US" sz="5748" spc="569">
                <a:solidFill>
                  <a:srgbClr val="FF3131"/>
                </a:solidFill>
                <a:latin typeface="Lazydog"/>
                <a:ea typeface="Lazydog"/>
                <a:cs typeface="Lazydog"/>
                <a:sym typeface="Lazydog"/>
              </a:rPr>
              <a:t>e </a:t>
            </a:r>
            <a:r>
              <a:rPr lang="en-US" sz="5748" spc="569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and trace itit</a:t>
            </a:r>
            <a:r>
              <a:rPr lang="en-US" sz="5748" spc="569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75551" y="4252751"/>
            <a:ext cx="1284288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60740" y="4223155"/>
            <a:ext cx="1205309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20123" y="4348079"/>
            <a:ext cx="1338659" cy="34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79"/>
              </a:lnSpc>
            </a:pPr>
            <a:r>
              <a:rPr lang="en-US" sz="19913">
                <a:solidFill>
                  <a:srgbClr val="000000"/>
                </a:solidFill>
                <a:latin typeface="KG Primary Dots"/>
                <a:ea typeface="KG Primary Dots"/>
                <a:cs typeface="KG Primary Dots"/>
                <a:sym typeface="KG Primary Dots"/>
              </a:rPr>
              <a:t>T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830BB549-46E3-D11C-CC8D-CE053240E7AE}"/>
              </a:ext>
            </a:extLst>
          </p:cNvPr>
          <p:cNvSpPr txBox="1"/>
          <p:nvPr/>
        </p:nvSpPr>
        <p:spPr>
          <a:xfrm>
            <a:off x="4990712" y="9932479"/>
            <a:ext cx="8306576" cy="35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86"/>
              </a:lnSpc>
            </a:pPr>
            <a:r>
              <a:rPr lang="en-US" sz="1800" dirty="0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Shaima almaazmi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2510" y="1772906"/>
            <a:ext cx="3244606" cy="324460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DE1FA">
                <a:alpha val="34902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532668" y="5337500"/>
            <a:ext cx="3451096" cy="34510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9BC437">
                <a:alpha val="34902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01637" y="1772906"/>
            <a:ext cx="3244606" cy="324460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9B35F">
                <a:alpha val="34902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86588" y="5337500"/>
            <a:ext cx="3451096" cy="34510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65F5C">
                <a:alpha val="34902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455501" y="1772906"/>
            <a:ext cx="3244606" cy="3244606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CE1E">
                <a:alpha val="34902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2" name="TextBox 12"/>
          <p:cNvSpPr txBox="1"/>
          <p:nvPr/>
        </p:nvSpPr>
        <p:spPr>
          <a:xfrm rot="-2520076">
            <a:off x="12365244" y="5190095"/>
            <a:ext cx="1428808" cy="59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</a:pPr>
            <a:r>
              <a:rPr lang="en-US" sz="3148" spc="311">
                <a:solidFill>
                  <a:srgbClr val="D65F5C"/>
                </a:solidFill>
                <a:latin typeface="Lazydog"/>
                <a:ea typeface="Lazydog"/>
                <a:cs typeface="Lazydog"/>
                <a:sym typeface="Lazydog"/>
              </a:rPr>
              <a:t>earth</a:t>
            </a:r>
          </a:p>
        </p:txBody>
      </p:sp>
      <p:sp>
        <p:nvSpPr>
          <p:cNvPr id="13" name="Freeform 13"/>
          <p:cNvSpPr/>
          <p:nvPr/>
        </p:nvSpPr>
        <p:spPr>
          <a:xfrm>
            <a:off x="383707" y="2123575"/>
            <a:ext cx="5157325" cy="4538446"/>
          </a:xfrm>
          <a:custGeom>
            <a:avLst/>
            <a:gdLst/>
            <a:ahLst/>
            <a:cxnLst/>
            <a:rect l="l" t="t" r="r" b="b"/>
            <a:pathLst>
              <a:path w="5157325" h="4538446">
                <a:moveTo>
                  <a:pt x="0" y="0"/>
                </a:moveTo>
                <a:lnTo>
                  <a:pt x="5157325" y="0"/>
                </a:lnTo>
                <a:lnTo>
                  <a:pt x="5157325" y="4538446"/>
                </a:lnTo>
                <a:lnTo>
                  <a:pt x="0" y="453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4732868" y="4951656"/>
            <a:ext cx="2390785" cy="1497229"/>
          </a:xfrm>
          <a:custGeom>
            <a:avLst/>
            <a:gdLst/>
            <a:ahLst/>
            <a:cxnLst/>
            <a:rect l="l" t="t" r="r" b="b"/>
            <a:pathLst>
              <a:path w="2390785" h="1497229">
                <a:moveTo>
                  <a:pt x="0" y="0"/>
                </a:moveTo>
                <a:lnTo>
                  <a:pt x="2390785" y="0"/>
                </a:lnTo>
                <a:lnTo>
                  <a:pt x="2390785" y="1497228"/>
                </a:lnTo>
                <a:lnTo>
                  <a:pt x="0" y="1497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-1107603" y="6662021"/>
            <a:ext cx="4272606" cy="2675720"/>
          </a:xfrm>
          <a:custGeom>
            <a:avLst/>
            <a:gdLst/>
            <a:ahLst/>
            <a:cxnLst/>
            <a:rect l="l" t="t" r="r" b="b"/>
            <a:pathLst>
              <a:path w="4272606" h="2675720">
                <a:moveTo>
                  <a:pt x="0" y="0"/>
                </a:moveTo>
                <a:lnTo>
                  <a:pt x="4272606" y="0"/>
                </a:lnTo>
                <a:lnTo>
                  <a:pt x="4272606" y="2675720"/>
                </a:lnTo>
                <a:lnTo>
                  <a:pt x="0" y="267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2390008" y="8721412"/>
            <a:ext cx="1545156" cy="967654"/>
          </a:xfrm>
          <a:custGeom>
            <a:avLst/>
            <a:gdLst/>
            <a:ahLst/>
            <a:cxnLst/>
            <a:rect l="l" t="t" r="r" b="b"/>
            <a:pathLst>
              <a:path w="1545156" h="967654">
                <a:moveTo>
                  <a:pt x="0" y="0"/>
                </a:moveTo>
                <a:lnTo>
                  <a:pt x="1545156" y="0"/>
                </a:lnTo>
                <a:lnTo>
                  <a:pt x="1545156" y="967654"/>
                </a:lnTo>
                <a:lnTo>
                  <a:pt x="0" y="967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5928260" y="4963193"/>
            <a:ext cx="1195392" cy="748614"/>
          </a:xfrm>
          <a:custGeom>
            <a:avLst/>
            <a:gdLst/>
            <a:ahLst/>
            <a:cxnLst/>
            <a:rect l="l" t="t" r="r" b="b"/>
            <a:pathLst>
              <a:path w="1195392" h="748614">
                <a:moveTo>
                  <a:pt x="0" y="0"/>
                </a:moveTo>
                <a:lnTo>
                  <a:pt x="1195393" y="0"/>
                </a:lnTo>
                <a:lnTo>
                  <a:pt x="1195393" y="748615"/>
                </a:lnTo>
                <a:lnTo>
                  <a:pt x="0" y="7486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5657005" y="8238889"/>
            <a:ext cx="4208658" cy="2635672"/>
          </a:xfrm>
          <a:custGeom>
            <a:avLst/>
            <a:gdLst/>
            <a:ahLst/>
            <a:cxnLst/>
            <a:rect l="l" t="t" r="r" b="b"/>
            <a:pathLst>
              <a:path w="4208658" h="2635672">
                <a:moveTo>
                  <a:pt x="0" y="0"/>
                </a:moveTo>
                <a:lnTo>
                  <a:pt x="4208657" y="0"/>
                </a:lnTo>
                <a:lnTo>
                  <a:pt x="4208657" y="2635672"/>
                </a:lnTo>
                <a:lnTo>
                  <a:pt x="0" y="26356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16966107" y="5174108"/>
            <a:ext cx="544905" cy="526162"/>
          </a:xfrm>
          <a:custGeom>
            <a:avLst/>
            <a:gdLst/>
            <a:ahLst/>
            <a:cxnLst/>
            <a:rect l="l" t="t" r="r" b="b"/>
            <a:pathLst>
              <a:path w="544905" h="526162">
                <a:moveTo>
                  <a:pt x="0" y="0"/>
                </a:moveTo>
                <a:lnTo>
                  <a:pt x="544905" y="0"/>
                </a:lnTo>
                <a:lnTo>
                  <a:pt x="544905" y="526162"/>
                </a:lnTo>
                <a:lnTo>
                  <a:pt x="0" y="526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6530005" y="7125835"/>
            <a:ext cx="471003" cy="454801"/>
          </a:xfrm>
          <a:custGeom>
            <a:avLst/>
            <a:gdLst/>
            <a:ahLst/>
            <a:cxnLst/>
            <a:rect l="l" t="t" r="r" b="b"/>
            <a:pathLst>
              <a:path w="471003" h="454801">
                <a:moveTo>
                  <a:pt x="0" y="0"/>
                </a:moveTo>
                <a:lnTo>
                  <a:pt x="471002" y="0"/>
                </a:lnTo>
                <a:lnTo>
                  <a:pt x="471002" y="454802"/>
                </a:lnTo>
                <a:lnTo>
                  <a:pt x="0" y="4548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13546243" y="1028700"/>
            <a:ext cx="471003" cy="454801"/>
          </a:xfrm>
          <a:custGeom>
            <a:avLst/>
            <a:gdLst/>
            <a:ahLst/>
            <a:cxnLst/>
            <a:rect l="l" t="t" r="r" b="b"/>
            <a:pathLst>
              <a:path w="471003" h="454801">
                <a:moveTo>
                  <a:pt x="0" y="0"/>
                </a:moveTo>
                <a:lnTo>
                  <a:pt x="471003" y="0"/>
                </a:lnTo>
                <a:lnTo>
                  <a:pt x="471003" y="454801"/>
                </a:lnTo>
                <a:lnTo>
                  <a:pt x="0" y="4548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2" name="Freeform 22"/>
          <p:cNvSpPr/>
          <p:nvPr/>
        </p:nvSpPr>
        <p:spPr>
          <a:xfrm>
            <a:off x="12180954" y="8554378"/>
            <a:ext cx="811268" cy="783363"/>
          </a:xfrm>
          <a:custGeom>
            <a:avLst/>
            <a:gdLst/>
            <a:ahLst/>
            <a:cxnLst/>
            <a:rect l="l" t="t" r="r" b="b"/>
            <a:pathLst>
              <a:path w="811268" h="783363">
                <a:moveTo>
                  <a:pt x="0" y="0"/>
                </a:moveTo>
                <a:lnTo>
                  <a:pt x="811268" y="0"/>
                </a:lnTo>
                <a:lnTo>
                  <a:pt x="811268" y="783363"/>
                </a:lnTo>
                <a:lnTo>
                  <a:pt x="0" y="7833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3" name="Freeform 23"/>
          <p:cNvSpPr/>
          <p:nvPr/>
        </p:nvSpPr>
        <p:spPr>
          <a:xfrm>
            <a:off x="6530005" y="2515534"/>
            <a:ext cx="2892423" cy="1637834"/>
          </a:xfrm>
          <a:custGeom>
            <a:avLst/>
            <a:gdLst/>
            <a:ahLst/>
            <a:cxnLst/>
            <a:rect l="l" t="t" r="r" b="b"/>
            <a:pathLst>
              <a:path w="2892423" h="1637834">
                <a:moveTo>
                  <a:pt x="0" y="0"/>
                </a:moveTo>
                <a:lnTo>
                  <a:pt x="2892422" y="0"/>
                </a:lnTo>
                <a:lnTo>
                  <a:pt x="2892422" y="1637834"/>
                </a:lnTo>
                <a:lnTo>
                  <a:pt x="0" y="16378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4" name="Freeform 24"/>
          <p:cNvSpPr/>
          <p:nvPr/>
        </p:nvSpPr>
        <p:spPr>
          <a:xfrm>
            <a:off x="10940992" y="2363602"/>
            <a:ext cx="2060634" cy="2063213"/>
          </a:xfrm>
          <a:custGeom>
            <a:avLst/>
            <a:gdLst/>
            <a:ahLst/>
            <a:cxnLst/>
            <a:rect l="l" t="t" r="r" b="b"/>
            <a:pathLst>
              <a:path w="2060634" h="2063213">
                <a:moveTo>
                  <a:pt x="0" y="0"/>
                </a:moveTo>
                <a:lnTo>
                  <a:pt x="2060634" y="0"/>
                </a:lnTo>
                <a:lnTo>
                  <a:pt x="2060634" y="2063214"/>
                </a:lnTo>
                <a:lnTo>
                  <a:pt x="0" y="20632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Freeform 25"/>
          <p:cNvSpPr/>
          <p:nvPr/>
        </p:nvSpPr>
        <p:spPr>
          <a:xfrm>
            <a:off x="14915453" y="2632546"/>
            <a:ext cx="2244463" cy="1403810"/>
          </a:xfrm>
          <a:custGeom>
            <a:avLst/>
            <a:gdLst/>
            <a:ahLst/>
            <a:cxnLst/>
            <a:rect l="l" t="t" r="r" b="b"/>
            <a:pathLst>
              <a:path w="2244463" h="1403810">
                <a:moveTo>
                  <a:pt x="0" y="0"/>
                </a:moveTo>
                <a:lnTo>
                  <a:pt x="2244463" y="0"/>
                </a:lnTo>
                <a:lnTo>
                  <a:pt x="2244463" y="1403810"/>
                </a:lnTo>
                <a:lnTo>
                  <a:pt x="0" y="14038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6" name="Freeform 26"/>
          <p:cNvSpPr/>
          <p:nvPr/>
        </p:nvSpPr>
        <p:spPr>
          <a:xfrm>
            <a:off x="9251470" y="5968336"/>
            <a:ext cx="2100335" cy="2314999"/>
          </a:xfrm>
          <a:custGeom>
            <a:avLst/>
            <a:gdLst/>
            <a:ahLst/>
            <a:cxnLst/>
            <a:rect l="l" t="t" r="r" b="b"/>
            <a:pathLst>
              <a:path w="2100335" h="2314999">
                <a:moveTo>
                  <a:pt x="0" y="0"/>
                </a:moveTo>
                <a:lnTo>
                  <a:pt x="2100335" y="0"/>
                </a:lnTo>
                <a:lnTo>
                  <a:pt x="2100335" y="2314999"/>
                </a:lnTo>
                <a:lnTo>
                  <a:pt x="0" y="23149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7" name="Freeform 27"/>
          <p:cNvSpPr/>
          <p:nvPr/>
        </p:nvSpPr>
        <p:spPr>
          <a:xfrm>
            <a:off x="13393464" y="6112439"/>
            <a:ext cx="2029329" cy="2026792"/>
          </a:xfrm>
          <a:custGeom>
            <a:avLst/>
            <a:gdLst/>
            <a:ahLst/>
            <a:cxnLst/>
            <a:rect l="l" t="t" r="r" b="b"/>
            <a:pathLst>
              <a:path w="2029329" h="2026792">
                <a:moveTo>
                  <a:pt x="0" y="0"/>
                </a:moveTo>
                <a:lnTo>
                  <a:pt x="2029329" y="0"/>
                </a:lnTo>
                <a:lnTo>
                  <a:pt x="2029329" y="2026792"/>
                </a:lnTo>
                <a:lnTo>
                  <a:pt x="0" y="20267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8" name="TextBox 28"/>
          <p:cNvSpPr txBox="1"/>
          <p:nvPr/>
        </p:nvSpPr>
        <p:spPr>
          <a:xfrm>
            <a:off x="481185" y="817597"/>
            <a:ext cx="5761325" cy="51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54"/>
              </a:lnSpc>
            </a:pPr>
            <a:r>
              <a:rPr lang="en-US" sz="4057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Things starts with e:</a:t>
            </a:r>
          </a:p>
        </p:txBody>
      </p:sp>
      <p:sp>
        <p:nvSpPr>
          <p:cNvPr id="29" name="TextBox 29"/>
          <p:cNvSpPr txBox="1"/>
          <p:nvPr/>
        </p:nvSpPr>
        <p:spPr>
          <a:xfrm rot="-2345040">
            <a:off x="13908665" y="1601194"/>
            <a:ext cx="2153630" cy="68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7"/>
              </a:lnSpc>
            </a:pPr>
            <a:r>
              <a:rPr lang="en-US" sz="2959" spc="293">
                <a:solidFill>
                  <a:srgbClr val="FACE1E"/>
                </a:solidFill>
                <a:latin typeface="Lazydog"/>
                <a:ea typeface="Lazydog"/>
                <a:cs typeface="Lazydog"/>
                <a:sym typeface="Lazydog"/>
              </a:rPr>
              <a:t>Envelope</a:t>
            </a:r>
          </a:p>
        </p:txBody>
      </p:sp>
      <p:sp>
        <p:nvSpPr>
          <p:cNvPr id="30" name="TextBox 30"/>
          <p:cNvSpPr txBox="1"/>
          <p:nvPr/>
        </p:nvSpPr>
        <p:spPr>
          <a:xfrm rot="-2532134">
            <a:off x="10272152" y="1678394"/>
            <a:ext cx="807311" cy="516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7"/>
              </a:lnSpc>
            </a:pPr>
            <a:r>
              <a:rPr lang="en-US" sz="2959" spc="293">
                <a:solidFill>
                  <a:srgbClr val="E1800A"/>
                </a:solidFill>
                <a:latin typeface="Lazydog"/>
                <a:ea typeface="Lazydog"/>
                <a:cs typeface="Lazydog"/>
                <a:sym typeface="Lazydog"/>
              </a:rPr>
              <a:t>egg</a:t>
            </a:r>
          </a:p>
        </p:txBody>
      </p:sp>
      <p:sp>
        <p:nvSpPr>
          <p:cNvPr id="31" name="TextBox 31"/>
          <p:cNvSpPr txBox="1"/>
          <p:nvPr/>
        </p:nvSpPr>
        <p:spPr>
          <a:xfrm rot="-2352918">
            <a:off x="7787826" y="5121661"/>
            <a:ext cx="2315692" cy="73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0"/>
              </a:lnSpc>
            </a:pPr>
            <a:r>
              <a:rPr lang="en-US" sz="3148" spc="311">
                <a:solidFill>
                  <a:srgbClr val="9BC437"/>
                </a:solidFill>
                <a:latin typeface="Lazydog"/>
                <a:ea typeface="Lazydog"/>
                <a:cs typeface="Lazydog"/>
                <a:sym typeface="Lazydog"/>
              </a:rPr>
              <a:t>eggplant</a:t>
            </a:r>
          </a:p>
        </p:txBody>
      </p:sp>
      <p:sp>
        <p:nvSpPr>
          <p:cNvPr id="32" name="TextBox 32"/>
          <p:cNvSpPr txBox="1"/>
          <p:nvPr/>
        </p:nvSpPr>
        <p:spPr>
          <a:xfrm rot="-2413430">
            <a:off x="6376259" y="1573976"/>
            <a:ext cx="754004" cy="51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7"/>
              </a:lnSpc>
            </a:pPr>
            <a:r>
              <a:rPr lang="en-US" sz="2959" spc="293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eye</a:t>
            </a:r>
          </a:p>
        </p:txBody>
      </p:sp>
      <p:sp>
        <p:nvSpPr>
          <p:cNvPr id="33" name="TextBox 33"/>
          <p:cNvSpPr txBox="1"/>
          <p:nvPr/>
        </p:nvSpPr>
        <p:spPr>
          <a:xfrm rot="-154699">
            <a:off x="1212657" y="2373211"/>
            <a:ext cx="2135087" cy="683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17"/>
              </a:lnSpc>
            </a:pPr>
            <a:r>
              <a:rPr lang="en-US" sz="2959" spc="293">
                <a:solidFill>
                  <a:srgbClr val="040232"/>
                </a:solidFill>
                <a:latin typeface="Lazydog"/>
                <a:ea typeface="Lazydog"/>
                <a:cs typeface="Lazydog"/>
                <a:sym typeface="Lazydog"/>
              </a:rPr>
              <a:t>elephant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48057" y="1441679"/>
            <a:ext cx="16564959" cy="8634485"/>
          </a:xfrm>
          <a:custGeom>
            <a:avLst/>
            <a:gdLst/>
            <a:ahLst/>
            <a:cxnLst/>
            <a:rect l="l" t="t" r="r" b="b"/>
            <a:pathLst>
              <a:path w="16564959" h="8634485">
                <a:moveTo>
                  <a:pt x="0" y="0"/>
                </a:moveTo>
                <a:lnTo>
                  <a:pt x="16564958" y="0"/>
                </a:lnTo>
                <a:lnTo>
                  <a:pt x="16564958" y="8634485"/>
                </a:lnTo>
                <a:lnTo>
                  <a:pt x="0" y="863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11490086" y="7245868"/>
            <a:ext cx="5769214" cy="3612970"/>
          </a:xfrm>
          <a:custGeom>
            <a:avLst/>
            <a:gdLst/>
            <a:ahLst/>
            <a:cxnLst/>
            <a:rect l="l" t="t" r="r" b="b"/>
            <a:pathLst>
              <a:path w="5769214" h="3612970">
                <a:moveTo>
                  <a:pt x="0" y="0"/>
                </a:moveTo>
                <a:lnTo>
                  <a:pt x="5769214" y="0"/>
                </a:lnTo>
                <a:lnTo>
                  <a:pt x="5769214" y="3612971"/>
                </a:lnTo>
                <a:lnTo>
                  <a:pt x="0" y="36129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15816997" y="7059875"/>
            <a:ext cx="2884607" cy="1806485"/>
          </a:xfrm>
          <a:custGeom>
            <a:avLst/>
            <a:gdLst/>
            <a:ahLst/>
            <a:cxnLst/>
            <a:rect l="l" t="t" r="r" b="b"/>
            <a:pathLst>
              <a:path w="2884607" h="1806485">
                <a:moveTo>
                  <a:pt x="0" y="0"/>
                </a:moveTo>
                <a:lnTo>
                  <a:pt x="2884606" y="0"/>
                </a:lnTo>
                <a:lnTo>
                  <a:pt x="2884606" y="1806485"/>
                </a:lnTo>
                <a:lnTo>
                  <a:pt x="0" y="1806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Freeform 5"/>
          <p:cNvSpPr/>
          <p:nvPr/>
        </p:nvSpPr>
        <p:spPr>
          <a:xfrm>
            <a:off x="-1443951" y="6928138"/>
            <a:ext cx="2472651" cy="1548498"/>
          </a:xfrm>
          <a:custGeom>
            <a:avLst/>
            <a:gdLst/>
            <a:ahLst/>
            <a:cxnLst/>
            <a:rect l="l" t="t" r="r" b="b"/>
            <a:pathLst>
              <a:path w="2472651" h="1548498">
                <a:moveTo>
                  <a:pt x="0" y="0"/>
                </a:moveTo>
                <a:lnTo>
                  <a:pt x="2472651" y="0"/>
                </a:lnTo>
                <a:lnTo>
                  <a:pt x="2472651" y="1548497"/>
                </a:lnTo>
                <a:lnTo>
                  <a:pt x="0" y="1548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6" name="Freeform 6"/>
          <p:cNvSpPr/>
          <p:nvPr/>
        </p:nvSpPr>
        <p:spPr>
          <a:xfrm rot="-9005201">
            <a:off x="15195239" y="-1524132"/>
            <a:ext cx="5191607" cy="3924535"/>
          </a:xfrm>
          <a:custGeom>
            <a:avLst/>
            <a:gdLst/>
            <a:ahLst/>
            <a:cxnLst/>
            <a:rect l="l" t="t" r="r" b="b"/>
            <a:pathLst>
              <a:path w="5191607" h="3924535">
                <a:moveTo>
                  <a:pt x="0" y="0"/>
                </a:moveTo>
                <a:lnTo>
                  <a:pt x="5191607" y="0"/>
                </a:lnTo>
                <a:lnTo>
                  <a:pt x="5191607" y="3924535"/>
                </a:lnTo>
                <a:lnTo>
                  <a:pt x="0" y="39245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69980" b="-69488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7954251" y="8476635"/>
            <a:ext cx="596227" cy="575718"/>
          </a:xfrm>
          <a:custGeom>
            <a:avLst/>
            <a:gdLst/>
            <a:ahLst/>
            <a:cxnLst/>
            <a:rect l="l" t="t" r="r" b="b"/>
            <a:pathLst>
              <a:path w="596227" h="575718">
                <a:moveTo>
                  <a:pt x="0" y="0"/>
                </a:moveTo>
                <a:lnTo>
                  <a:pt x="596227" y="0"/>
                </a:lnTo>
                <a:lnTo>
                  <a:pt x="596227" y="575718"/>
                </a:lnTo>
                <a:lnTo>
                  <a:pt x="0" y="575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-1105514" y="1385013"/>
            <a:ext cx="2134214" cy="2060802"/>
          </a:xfrm>
          <a:custGeom>
            <a:avLst/>
            <a:gdLst/>
            <a:ahLst/>
            <a:cxnLst/>
            <a:rect l="l" t="t" r="r" b="b"/>
            <a:pathLst>
              <a:path w="2134214" h="2060802">
                <a:moveTo>
                  <a:pt x="0" y="0"/>
                </a:moveTo>
                <a:lnTo>
                  <a:pt x="2134214" y="0"/>
                </a:lnTo>
                <a:lnTo>
                  <a:pt x="2134214" y="2060802"/>
                </a:lnTo>
                <a:lnTo>
                  <a:pt x="0" y="20608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9144000" y="438135"/>
            <a:ext cx="980608" cy="946878"/>
          </a:xfrm>
          <a:custGeom>
            <a:avLst/>
            <a:gdLst/>
            <a:ahLst/>
            <a:cxnLst/>
            <a:rect l="l" t="t" r="r" b="b"/>
            <a:pathLst>
              <a:path w="980608" h="946878">
                <a:moveTo>
                  <a:pt x="0" y="0"/>
                </a:moveTo>
                <a:lnTo>
                  <a:pt x="980608" y="0"/>
                </a:lnTo>
                <a:lnTo>
                  <a:pt x="980608" y="946878"/>
                </a:lnTo>
                <a:lnTo>
                  <a:pt x="0" y="946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03422" b="-174559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1760448" y="3321882"/>
            <a:ext cx="6030595" cy="5442612"/>
          </a:xfrm>
          <a:custGeom>
            <a:avLst/>
            <a:gdLst/>
            <a:ahLst/>
            <a:cxnLst/>
            <a:rect l="l" t="t" r="r" b="b"/>
            <a:pathLst>
              <a:path w="6030595" h="5442612">
                <a:moveTo>
                  <a:pt x="0" y="0"/>
                </a:moveTo>
                <a:lnTo>
                  <a:pt x="6030595" y="0"/>
                </a:lnTo>
                <a:lnTo>
                  <a:pt x="6030595" y="5442612"/>
                </a:lnTo>
                <a:lnTo>
                  <a:pt x="0" y="544261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0" y="3869818"/>
            <a:ext cx="9525000" cy="2297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69"/>
              </a:lnSpc>
            </a:pPr>
            <a:r>
              <a:rPr lang="en-US" sz="1340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3406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</a:t>
            </a:r>
            <a:r>
              <a:rPr lang="en-US" sz="1340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</a:t>
            </a:r>
            <a:r>
              <a:rPr lang="en-US" sz="13406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phant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126</Words>
  <Application>Microsoft Office PowerPoint</Application>
  <PresentationFormat>Custom</PresentationFormat>
  <Paragraphs>60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KG Primary Dots</vt:lpstr>
      <vt:lpstr>Glacial Indifference</vt:lpstr>
      <vt:lpstr>Arimo</vt:lpstr>
      <vt:lpstr>Calibri</vt:lpstr>
      <vt:lpstr>Arial</vt:lpstr>
      <vt:lpstr>Glacial Indifference Bold</vt:lpstr>
      <vt:lpstr>Lazydog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Shaima almaazmi</dc:title>
  <cp:lastModifiedBy>Shaima Almaazmi</cp:lastModifiedBy>
  <cp:revision>5</cp:revision>
  <dcterms:created xsi:type="dcterms:W3CDTF">2006-08-16T00:00:00Z</dcterms:created>
  <dcterms:modified xsi:type="dcterms:W3CDTF">2024-07-03T07:02:53Z</dcterms:modified>
  <dc:identifier>DAGJHFq4fBY</dc:identifier>
</cp:coreProperties>
</file>